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72" r:id="rId2"/>
  </p:sldMasterIdLst>
  <p:notesMasterIdLst>
    <p:notesMasterId r:id="rId16"/>
  </p:notesMasterIdLst>
  <p:handoutMasterIdLst>
    <p:handoutMasterId r:id="rId17"/>
  </p:handoutMasterIdLst>
  <p:sldIdLst>
    <p:sldId id="256" r:id="rId3"/>
    <p:sldId id="257" r:id="rId4"/>
    <p:sldId id="261" r:id="rId5"/>
    <p:sldId id="275" r:id="rId6"/>
    <p:sldId id="308" r:id="rId7"/>
    <p:sldId id="309" r:id="rId8"/>
    <p:sldId id="310" r:id="rId9"/>
    <p:sldId id="312" r:id="rId10"/>
    <p:sldId id="313" r:id="rId11"/>
    <p:sldId id="314" r:id="rId12"/>
    <p:sldId id="267" r:id="rId13"/>
    <p:sldId id="268" r:id="rId14"/>
    <p:sldId id="269" r:id="rId15"/>
  </p:sldIdLst>
  <p:sldSz cx="12195175" cy="6858000"/>
  <p:notesSz cx="6797675" cy="99282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1">
          <p15:clr>
            <a:srgbClr val="A4A3A4"/>
          </p15:clr>
        </p15:guide>
        <p15:guide id="2" orient="horz" pos="216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esnCvx/UwFHgXUOJvmDSPMWJ+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C343E8-D47D-49E3-9D40-05BE4DE3FA48}">
  <a:tblStyle styleId="{DEC343E8-D47D-49E3-9D40-05BE4DE3FA4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D05FB5C-57A1-4129-A396-1A8CAA1A2639}"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19" autoAdjust="0"/>
    <p:restoredTop sz="96054" autoAdjust="0"/>
  </p:normalViewPr>
  <p:slideViewPr>
    <p:cSldViewPr snapToGrid="0">
      <p:cViewPr varScale="1">
        <p:scale>
          <a:sx n="60" d="100"/>
          <a:sy n="60" d="100"/>
        </p:scale>
        <p:origin x="67" y="965"/>
      </p:cViewPr>
      <p:guideLst>
        <p:guide pos="3841"/>
        <p:guide orient="horz" pos="2160"/>
      </p:guideLst>
    </p:cSldViewPr>
  </p:slideViewPr>
  <p:notesTextViewPr>
    <p:cViewPr>
      <p:scale>
        <a:sx n="1" d="1"/>
        <a:sy n="1" d="1"/>
      </p:scale>
      <p:origin x="0" y="0"/>
    </p:cViewPr>
  </p:notesTextViewPr>
  <p:notesViewPr>
    <p:cSldViewPr snapToGrid="0">
      <p:cViewPr varScale="1">
        <p:scale>
          <a:sx n="56" d="100"/>
          <a:sy n="56" d="100"/>
        </p:scale>
        <p:origin x="2910"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36"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941255D3-BE46-4553-96AA-E60769F1D5CE}"/>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DBF988A1-4A63-417C-96C3-FD8E56B9D202}"/>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B24DEA96-DFF1-4ACC-B4FA-880086D6CE2D}" type="datetimeFigureOut">
              <a:rPr lang="ko-KR" altLang="en-US" smtClean="0"/>
              <a:t>2022-01-08</a:t>
            </a:fld>
            <a:endParaRPr lang="ko-KR" altLang="en-US"/>
          </a:p>
        </p:txBody>
      </p:sp>
      <p:sp>
        <p:nvSpPr>
          <p:cNvPr id="4" name="바닥글 개체 틀 3">
            <a:extLst>
              <a:ext uri="{FF2B5EF4-FFF2-40B4-BE49-F238E27FC236}">
                <a16:creationId xmlns:a16="http://schemas.microsoft.com/office/drawing/2014/main" id="{7199C97E-0DB7-46EC-8B3F-76C5830422D8}"/>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0449B995-F751-4A65-80A9-55BE067C50EA}"/>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FD85B97B-981D-4959-9EB9-FA052E6B5A63}" type="slidenum">
              <a:rPr lang="ko-KR" altLang="en-US" smtClean="0"/>
              <a:t>‹#›</a:t>
            </a:fld>
            <a:endParaRPr lang="ko-KR" altLang="en-US"/>
          </a:p>
        </p:txBody>
      </p:sp>
    </p:spTree>
    <p:extLst>
      <p:ext uri="{BB962C8B-B14F-4D97-AF65-F5344CB8AC3E}">
        <p14:creationId xmlns:p14="http://schemas.microsoft.com/office/powerpoint/2010/main" val="3361457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69875" y="665163"/>
            <a:ext cx="6257925" cy="35194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544171" y="4473523"/>
            <a:ext cx="5709333" cy="4954949"/>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317500" algn="l" rtl="0">
              <a:spcBef>
                <a:spcPts val="0"/>
              </a:spcBef>
              <a:spcAft>
                <a:spcPts val="0"/>
              </a:spcAft>
              <a:buClr>
                <a:schemeClr val="accent1"/>
              </a:buClr>
              <a:buSzPts val="1400"/>
              <a:buFont typeface="Noto Sans Symbols"/>
              <a:buChar char="▪"/>
              <a:defRPr sz="1400" b="0" i="0" u="none" strike="noStrike" cap="none">
                <a:solidFill>
                  <a:schemeClr val="dk1"/>
                </a:solidFill>
                <a:latin typeface="Arial"/>
                <a:ea typeface="Arial"/>
                <a:cs typeface="Arial"/>
                <a:sym typeface="Arial"/>
              </a:defRPr>
            </a:lvl2pPr>
            <a:lvl3pPr marL="1371600" marR="0" lvl="2" indent="-289560" algn="l" rtl="0">
              <a:spcBef>
                <a:spcPts val="0"/>
              </a:spcBef>
              <a:spcAft>
                <a:spcPts val="0"/>
              </a:spcAft>
              <a:buClr>
                <a:schemeClr val="accent2"/>
              </a:buClr>
              <a:buSzPts val="960"/>
              <a:buFont typeface="Noto Sans Symbols"/>
              <a:buChar char="−"/>
              <a:defRPr sz="1200" b="0" i="0" u="none" strike="noStrike" cap="none">
                <a:solidFill>
                  <a:schemeClr val="dk1"/>
                </a:solidFill>
                <a:latin typeface="Arial"/>
                <a:ea typeface="Arial"/>
                <a:cs typeface="Arial"/>
                <a:sym typeface="Arial"/>
              </a:defRPr>
            </a:lvl3pPr>
            <a:lvl4pPr marL="1828800" marR="0" lvl="3" indent="-304800" algn="l" rtl="0">
              <a:spcBef>
                <a:spcPts val="0"/>
              </a:spcBef>
              <a:spcAft>
                <a:spcPts val="0"/>
              </a:spcAft>
              <a:buClr>
                <a:schemeClr val="accent2"/>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dirty="0"/>
          </a:p>
        </p:txBody>
      </p:sp>
      <p:sp>
        <p:nvSpPr>
          <p:cNvPr id="5" name="Google Shape;5;n"/>
          <p:cNvSpPr txBox="1">
            <a:spLocks noGrp="1"/>
          </p:cNvSpPr>
          <p:nvPr>
            <p:ph type="sldNum" idx="12"/>
          </p:nvPr>
        </p:nvSpPr>
        <p:spPr>
          <a:xfrm>
            <a:off x="2931497" y="9702084"/>
            <a:ext cx="934681" cy="22297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fld id="{00000000-1234-1234-1234-123412341234}" type="slidenum">
              <a:rPr lang="en-US" sz="800" b="0" i="0" u="none" strike="noStrike" cap="none">
                <a:solidFill>
                  <a:schemeClr val="dk1"/>
                </a:solidFill>
                <a:latin typeface="Arial"/>
                <a:ea typeface="Arial"/>
                <a:cs typeface="Arial"/>
                <a:sym typeface="Arial"/>
              </a:rPr>
              <a:t>‹#›</a:t>
            </a:fld>
            <a:endParaRPr sz="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a:spLocks noGrp="1" noRot="1" noChangeAspect="1"/>
          </p:cNvSpPr>
          <p:nvPr>
            <p:ph type="sldImg" idx="2"/>
          </p:nvPr>
        </p:nvSpPr>
        <p:spPr>
          <a:xfrm>
            <a:off x="269875" y="665163"/>
            <a:ext cx="6257925" cy="35194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1:notes"/>
          <p:cNvSpPr txBox="1">
            <a:spLocks noGrp="1"/>
          </p:cNvSpPr>
          <p:nvPr>
            <p:ph type="body" idx="1"/>
          </p:nvPr>
        </p:nvSpPr>
        <p:spPr>
          <a:xfrm>
            <a:off x="544171" y="4473523"/>
            <a:ext cx="5709333" cy="4954949"/>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None/>
            </a:pPr>
            <a:endParaRPr/>
          </a:p>
        </p:txBody>
      </p:sp>
      <p:sp>
        <p:nvSpPr>
          <p:cNvPr id="132" name="Google Shape;132;p1:notes"/>
          <p:cNvSpPr txBox="1">
            <a:spLocks noGrp="1"/>
          </p:cNvSpPr>
          <p:nvPr>
            <p:ph type="sldNum" idx="12"/>
          </p:nvPr>
        </p:nvSpPr>
        <p:spPr>
          <a:xfrm>
            <a:off x="2931497" y="9702084"/>
            <a:ext cx="934681" cy="22297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a:spLocks noGrp="1" noRot="1" noChangeAspect="1"/>
          </p:cNvSpPr>
          <p:nvPr>
            <p:ph type="sldImg" idx="2"/>
          </p:nvPr>
        </p:nvSpPr>
        <p:spPr>
          <a:xfrm>
            <a:off x="269875" y="665163"/>
            <a:ext cx="6257925" cy="35194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6:notes"/>
          <p:cNvSpPr txBox="1">
            <a:spLocks noGrp="1"/>
          </p:cNvSpPr>
          <p:nvPr>
            <p:ph type="body" idx="1"/>
          </p:nvPr>
        </p:nvSpPr>
        <p:spPr>
          <a:xfrm>
            <a:off x="544171" y="4473523"/>
            <a:ext cx="5709333" cy="4954949"/>
          </a:xfrm>
          <a:prstGeom prst="rect">
            <a:avLst/>
          </a:prstGeom>
          <a:noFill/>
          <a:ln>
            <a:noFill/>
          </a:ln>
        </p:spPr>
        <p:txBody>
          <a:bodyPr spcFirstLastPara="1" wrap="square" lIns="0" tIns="0" rIns="0" bIns="0" anchor="t" anchorCtr="0">
            <a:normAutofit/>
          </a:bodyPr>
          <a:lstStyle/>
          <a:p>
            <a:pPr marL="357188" lvl="0" indent="-357188" algn="l" rtl="0">
              <a:lnSpc>
                <a:spcPct val="170000"/>
              </a:lnSpc>
              <a:spcBef>
                <a:spcPts val="0"/>
              </a:spcBef>
              <a:spcAft>
                <a:spcPts val="0"/>
              </a:spcAft>
              <a:buNone/>
            </a:pPr>
            <a:endParaRPr dirty="0"/>
          </a:p>
        </p:txBody>
      </p:sp>
      <p:sp>
        <p:nvSpPr>
          <p:cNvPr id="174" name="Google Shape;174;p6:notes"/>
          <p:cNvSpPr txBox="1">
            <a:spLocks noGrp="1"/>
          </p:cNvSpPr>
          <p:nvPr>
            <p:ph type="sldNum" idx="12"/>
          </p:nvPr>
        </p:nvSpPr>
        <p:spPr>
          <a:xfrm>
            <a:off x="2931497" y="9702084"/>
            <a:ext cx="934681" cy="22297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855446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544171" y="4473523"/>
            <a:ext cx="5709333" cy="4954949"/>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269875" y="665163"/>
            <a:ext cx="6257925"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a:spLocks noGrp="1" noRot="1" noChangeAspect="1"/>
          </p:cNvSpPr>
          <p:nvPr>
            <p:ph type="sldImg" idx="2"/>
          </p:nvPr>
        </p:nvSpPr>
        <p:spPr>
          <a:xfrm>
            <a:off x="269875" y="665163"/>
            <a:ext cx="6257925" cy="35194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6:notes"/>
          <p:cNvSpPr txBox="1">
            <a:spLocks noGrp="1"/>
          </p:cNvSpPr>
          <p:nvPr>
            <p:ph type="body" idx="1"/>
          </p:nvPr>
        </p:nvSpPr>
        <p:spPr>
          <a:xfrm>
            <a:off x="544171" y="4473523"/>
            <a:ext cx="5709333" cy="4954949"/>
          </a:xfrm>
          <a:prstGeom prst="rect">
            <a:avLst/>
          </a:prstGeom>
          <a:noFill/>
          <a:ln>
            <a:noFill/>
          </a:ln>
        </p:spPr>
        <p:txBody>
          <a:bodyPr spcFirstLastPara="1" wrap="square" lIns="0" tIns="0" rIns="0" bIns="0" anchor="t" anchorCtr="0">
            <a:normAutofit/>
          </a:bodyPr>
          <a:lstStyle/>
          <a:p>
            <a:pPr marL="357188" lvl="0" indent="-357188" algn="l" rtl="0">
              <a:lnSpc>
                <a:spcPct val="170000"/>
              </a:lnSpc>
              <a:spcBef>
                <a:spcPts val="0"/>
              </a:spcBef>
              <a:spcAft>
                <a:spcPts val="0"/>
              </a:spcAft>
              <a:buNone/>
            </a:pPr>
            <a:r>
              <a:rPr lang="en-US" dirty="0"/>
              <a:t>* </a:t>
            </a:r>
            <a:r>
              <a:rPr lang="ko-KR" altLang="en-US" dirty="0"/>
              <a:t>개인별 개발클래스 생성 </a:t>
            </a:r>
            <a:endParaRPr lang="en-US" dirty="0"/>
          </a:p>
          <a:p>
            <a:pPr marL="357188" lvl="0" indent="-357188" algn="l" rtl="0">
              <a:lnSpc>
                <a:spcPct val="170000"/>
              </a:lnSpc>
              <a:spcBef>
                <a:spcPts val="0"/>
              </a:spcBef>
              <a:spcAft>
                <a:spcPts val="0"/>
              </a:spcAft>
              <a:buNone/>
            </a:pPr>
            <a:endParaRPr lang="en-US" dirty="0"/>
          </a:p>
          <a:p>
            <a:pPr marL="357188" lvl="0" indent="-357188" algn="l" rtl="0">
              <a:lnSpc>
                <a:spcPct val="170000"/>
              </a:lnSpc>
              <a:spcBef>
                <a:spcPts val="0"/>
              </a:spcBef>
              <a:spcAft>
                <a:spcPts val="0"/>
              </a:spcAft>
              <a:buNone/>
            </a:pPr>
            <a:endParaRPr dirty="0"/>
          </a:p>
        </p:txBody>
      </p:sp>
      <p:sp>
        <p:nvSpPr>
          <p:cNvPr id="174" name="Google Shape;174;p6:notes"/>
          <p:cNvSpPr txBox="1">
            <a:spLocks noGrp="1"/>
          </p:cNvSpPr>
          <p:nvPr>
            <p:ph type="sldNum" idx="12"/>
          </p:nvPr>
        </p:nvSpPr>
        <p:spPr>
          <a:xfrm>
            <a:off x="2931497" y="9702084"/>
            <a:ext cx="934681" cy="22297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a:spLocks noGrp="1" noRot="1" noChangeAspect="1"/>
          </p:cNvSpPr>
          <p:nvPr>
            <p:ph type="sldImg" idx="2"/>
          </p:nvPr>
        </p:nvSpPr>
        <p:spPr>
          <a:xfrm>
            <a:off x="269875" y="665163"/>
            <a:ext cx="6257925" cy="35194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6:notes"/>
          <p:cNvSpPr txBox="1">
            <a:spLocks noGrp="1"/>
          </p:cNvSpPr>
          <p:nvPr>
            <p:ph type="body" idx="1"/>
          </p:nvPr>
        </p:nvSpPr>
        <p:spPr>
          <a:xfrm>
            <a:off x="544171" y="4473523"/>
            <a:ext cx="5709333" cy="4954949"/>
          </a:xfrm>
          <a:prstGeom prst="rect">
            <a:avLst/>
          </a:prstGeom>
          <a:noFill/>
          <a:ln>
            <a:noFill/>
          </a:ln>
        </p:spPr>
        <p:txBody>
          <a:bodyPr spcFirstLastPara="1" wrap="square" lIns="0" tIns="0" rIns="0" bIns="0" anchor="t" anchorCtr="0">
            <a:normAutofit/>
          </a:bodyPr>
          <a:lstStyle/>
          <a:p>
            <a:pPr marL="357188" lvl="0" indent="-357188" algn="l" rtl="0">
              <a:lnSpc>
                <a:spcPct val="170000"/>
              </a:lnSpc>
              <a:spcBef>
                <a:spcPts val="0"/>
              </a:spcBef>
              <a:spcAft>
                <a:spcPts val="0"/>
              </a:spcAft>
              <a:buNone/>
            </a:pPr>
            <a:endParaRPr dirty="0"/>
          </a:p>
        </p:txBody>
      </p:sp>
      <p:sp>
        <p:nvSpPr>
          <p:cNvPr id="174" name="Google Shape;174;p6:notes"/>
          <p:cNvSpPr txBox="1">
            <a:spLocks noGrp="1"/>
          </p:cNvSpPr>
          <p:nvPr>
            <p:ph type="sldNum" idx="12"/>
          </p:nvPr>
        </p:nvSpPr>
        <p:spPr>
          <a:xfrm>
            <a:off x="2931497" y="9702084"/>
            <a:ext cx="934681" cy="22297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09982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a:spLocks noGrp="1" noRot="1" noChangeAspect="1"/>
          </p:cNvSpPr>
          <p:nvPr>
            <p:ph type="sldImg" idx="2"/>
          </p:nvPr>
        </p:nvSpPr>
        <p:spPr>
          <a:xfrm>
            <a:off x="269875" y="665163"/>
            <a:ext cx="6257925" cy="35194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6:notes"/>
          <p:cNvSpPr txBox="1">
            <a:spLocks noGrp="1"/>
          </p:cNvSpPr>
          <p:nvPr>
            <p:ph type="body" idx="1"/>
          </p:nvPr>
        </p:nvSpPr>
        <p:spPr>
          <a:xfrm>
            <a:off x="544171" y="4473523"/>
            <a:ext cx="5709333" cy="4954949"/>
          </a:xfrm>
          <a:prstGeom prst="rect">
            <a:avLst/>
          </a:prstGeom>
          <a:noFill/>
          <a:ln>
            <a:noFill/>
          </a:ln>
        </p:spPr>
        <p:txBody>
          <a:bodyPr spcFirstLastPara="1" wrap="square" lIns="0" tIns="0" rIns="0" bIns="0" anchor="t" anchorCtr="0">
            <a:normAutofit/>
          </a:bodyPr>
          <a:lstStyle/>
          <a:p>
            <a:pPr marL="357188" lvl="0" indent="-357188" algn="l" rtl="0">
              <a:lnSpc>
                <a:spcPct val="170000"/>
              </a:lnSpc>
              <a:spcBef>
                <a:spcPts val="0"/>
              </a:spcBef>
              <a:spcAft>
                <a:spcPts val="0"/>
              </a:spcAft>
              <a:buNone/>
            </a:pPr>
            <a:endParaRPr dirty="0"/>
          </a:p>
        </p:txBody>
      </p:sp>
      <p:sp>
        <p:nvSpPr>
          <p:cNvPr id="174" name="Google Shape;174;p6:notes"/>
          <p:cNvSpPr txBox="1">
            <a:spLocks noGrp="1"/>
          </p:cNvSpPr>
          <p:nvPr>
            <p:ph type="sldNum" idx="12"/>
          </p:nvPr>
        </p:nvSpPr>
        <p:spPr>
          <a:xfrm>
            <a:off x="2931497" y="9702084"/>
            <a:ext cx="934681" cy="22297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283479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a:spLocks noGrp="1" noRot="1" noChangeAspect="1"/>
          </p:cNvSpPr>
          <p:nvPr>
            <p:ph type="sldImg" idx="2"/>
          </p:nvPr>
        </p:nvSpPr>
        <p:spPr>
          <a:xfrm>
            <a:off x="269875" y="665163"/>
            <a:ext cx="6257925" cy="35194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6:notes"/>
          <p:cNvSpPr txBox="1">
            <a:spLocks noGrp="1"/>
          </p:cNvSpPr>
          <p:nvPr>
            <p:ph type="body" idx="1"/>
          </p:nvPr>
        </p:nvSpPr>
        <p:spPr>
          <a:xfrm>
            <a:off x="544171" y="4473523"/>
            <a:ext cx="5709333" cy="4954949"/>
          </a:xfrm>
          <a:prstGeom prst="rect">
            <a:avLst/>
          </a:prstGeom>
          <a:noFill/>
          <a:ln>
            <a:noFill/>
          </a:ln>
        </p:spPr>
        <p:txBody>
          <a:bodyPr spcFirstLastPara="1" wrap="square" lIns="0" tIns="0" rIns="0" bIns="0" anchor="t" anchorCtr="0">
            <a:normAutofit/>
          </a:bodyPr>
          <a:lstStyle/>
          <a:p>
            <a:pPr marL="357188" lvl="0" indent="-357188" algn="l" rtl="0">
              <a:lnSpc>
                <a:spcPct val="170000"/>
              </a:lnSpc>
              <a:spcBef>
                <a:spcPts val="0"/>
              </a:spcBef>
              <a:spcAft>
                <a:spcPts val="0"/>
              </a:spcAft>
              <a:buNone/>
            </a:pPr>
            <a:endParaRPr dirty="0"/>
          </a:p>
        </p:txBody>
      </p:sp>
      <p:sp>
        <p:nvSpPr>
          <p:cNvPr id="174" name="Google Shape;174;p6:notes"/>
          <p:cNvSpPr txBox="1">
            <a:spLocks noGrp="1"/>
          </p:cNvSpPr>
          <p:nvPr>
            <p:ph type="sldNum" idx="12"/>
          </p:nvPr>
        </p:nvSpPr>
        <p:spPr>
          <a:xfrm>
            <a:off x="2931497" y="9702084"/>
            <a:ext cx="934681" cy="22297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30959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a:spLocks noGrp="1" noRot="1" noChangeAspect="1"/>
          </p:cNvSpPr>
          <p:nvPr>
            <p:ph type="sldImg" idx="2"/>
          </p:nvPr>
        </p:nvSpPr>
        <p:spPr>
          <a:xfrm>
            <a:off x="269875" y="665163"/>
            <a:ext cx="6257925" cy="35194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6:notes"/>
          <p:cNvSpPr txBox="1">
            <a:spLocks noGrp="1"/>
          </p:cNvSpPr>
          <p:nvPr>
            <p:ph type="body" idx="1"/>
          </p:nvPr>
        </p:nvSpPr>
        <p:spPr>
          <a:xfrm>
            <a:off x="544171" y="4473523"/>
            <a:ext cx="5709333" cy="4954949"/>
          </a:xfrm>
          <a:prstGeom prst="rect">
            <a:avLst/>
          </a:prstGeom>
          <a:noFill/>
          <a:ln>
            <a:noFill/>
          </a:ln>
        </p:spPr>
        <p:txBody>
          <a:bodyPr spcFirstLastPara="1" wrap="square" lIns="0" tIns="0" rIns="0" bIns="0" anchor="t" anchorCtr="0">
            <a:normAutofit/>
          </a:bodyPr>
          <a:lstStyle/>
          <a:p>
            <a:pPr marL="357188" lvl="0" indent="-357188" algn="l" rtl="0">
              <a:lnSpc>
                <a:spcPct val="170000"/>
              </a:lnSpc>
              <a:spcBef>
                <a:spcPts val="0"/>
              </a:spcBef>
              <a:spcAft>
                <a:spcPts val="0"/>
              </a:spcAft>
              <a:buNone/>
            </a:pPr>
            <a:endParaRPr dirty="0"/>
          </a:p>
        </p:txBody>
      </p:sp>
      <p:sp>
        <p:nvSpPr>
          <p:cNvPr id="174" name="Google Shape;174;p6:notes"/>
          <p:cNvSpPr txBox="1">
            <a:spLocks noGrp="1"/>
          </p:cNvSpPr>
          <p:nvPr>
            <p:ph type="sldNum" idx="12"/>
          </p:nvPr>
        </p:nvSpPr>
        <p:spPr>
          <a:xfrm>
            <a:off x="2931497" y="9702084"/>
            <a:ext cx="934681" cy="22297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611839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a:spLocks noGrp="1" noRot="1" noChangeAspect="1"/>
          </p:cNvSpPr>
          <p:nvPr>
            <p:ph type="sldImg" idx="2"/>
          </p:nvPr>
        </p:nvSpPr>
        <p:spPr>
          <a:xfrm>
            <a:off x="269875" y="665163"/>
            <a:ext cx="6257925" cy="35194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6:notes"/>
          <p:cNvSpPr txBox="1">
            <a:spLocks noGrp="1"/>
          </p:cNvSpPr>
          <p:nvPr>
            <p:ph type="body" idx="1"/>
          </p:nvPr>
        </p:nvSpPr>
        <p:spPr>
          <a:xfrm>
            <a:off x="544171" y="4473523"/>
            <a:ext cx="5709333" cy="4954949"/>
          </a:xfrm>
          <a:prstGeom prst="rect">
            <a:avLst/>
          </a:prstGeom>
          <a:noFill/>
          <a:ln>
            <a:noFill/>
          </a:ln>
        </p:spPr>
        <p:txBody>
          <a:bodyPr spcFirstLastPara="1" wrap="square" lIns="0" tIns="0" rIns="0" bIns="0" anchor="t" anchorCtr="0">
            <a:normAutofit/>
          </a:bodyPr>
          <a:lstStyle/>
          <a:p>
            <a:pPr marL="357188" lvl="0" indent="-357188" algn="l" rtl="0">
              <a:lnSpc>
                <a:spcPct val="170000"/>
              </a:lnSpc>
              <a:spcBef>
                <a:spcPts val="0"/>
              </a:spcBef>
              <a:spcAft>
                <a:spcPts val="0"/>
              </a:spcAft>
              <a:buNone/>
            </a:pPr>
            <a:endParaRPr dirty="0"/>
          </a:p>
        </p:txBody>
      </p:sp>
      <p:sp>
        <p:nvSpPr>
          <p:cNvPr id="174" name="Google Shape;174;p6:notes"/>
          <p:cNvSpPr txBox="1">
            <a:spLocks noGrp="1"/>
          </p:cNvSpPr>
          <p:nvPr>
            <p:ph type="sldNum" idx="12"/>
          </p:nvPr>
        </p:nvSpPr>
        <p:spPr>
          <a:xfrm>
            <a:off x="2931497" y="9702084"/>
            <a:ext cx="934681" cy="22297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891171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a:spLocks noGrp="1" noRot="1" noChangeAspect="1"/>
          </p:cNvSpPr>
          <p:nvPr>
            <p:ph type="sldImg" idx="2"/>
          </p:nvPr>
        </p:nvSpPr>
        <p:spPr>
          <a:xfrm>
            <a:off x="269875" y="665163"/>
            <a:ext cx="6257925" cy="35194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6:notes"/>
          <p:cNvSpPr txBox="1">
            <a:spLocks noGrp="1"/>
          </p:cNvSpPr>
          <p:nvPr>
            <p:ph type="body" idx="1"/>
          </p:nvPr>
        </p:nvSpPr>
        <p:spPr>
          <a:xfrm>
            <a:off x="544171" y="4473523"/>
            <a:ext cx="5709333" cy="4954949"/>
          </a:xfrm>
          <a:prstGeom prst="rect">
            <a:avLst/>
          </a:prstGeom>
          <a:noFill/>
          <a:ln>
            <a:noFill/>
          </a:ln>
        </p:spPr>
        <p:txBody>
          <a:bodyPr spcFirstLastPara="1" wrap="square" lIns="0" tIns="0" rIns="0" bIns="0" anchor="t" anchorCtr="0">
            <a:normAutofit/>
          </a:bodyPr>
          <a:lstStyle/>
          <a:p>
            <a:pPr marL="357188" lvl="0" indent="-357188" algn="l" rtl="0">
              <a:lnSpc>
                <a:spcPct val="170000"/>
              </a:lnSpc>
              <a:spcBef>
                <a:spcPts val="0"/>
              </a:spcBef>
              <a:spcAft>
                <a:spcPts val="0"/>
              </a:spcAft>
              <a:buNone/>
            </a:pPr>
            <a:endParaRPr dirty="0"/>
          </a:p>
        </p:txBody>
      </p:sp>
      <p:sp>
        <p:nvSpPr>
          <p:cNvPr id="174" name="Google Shape;174;p6:notes"/>
          <p:cNvSpPr txBox="1">
            <a:spLocks noGrp="1"/>
          </p:cNvSpPr>
          <p:nvPr>
            <p:ph type="sldNum" idx="12"/>
          </p:nvPr>
        </p:nvSpPr>
        <p:spPr>
          <a:xfrm>
            <a:off x="2931497" y="9702084"/>
            <a:ext cx="934681" cy="22297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0340165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with Image or Illustration">
  <p:cSld name="Cover with Image or Illustration">
    <p:bg>
      <p:bgPr>
        <a:solidFill>
          <a:schemeClr val="lt1"/>
        </a:solidFill>
        <a:effectLst/>
      </p:bgPr>
    </p:bg>
    <p:spTree>
      <p:nvGrpSpPr>
        <p:cNvPr id="1" name="Shape 12"/>
        <p:cNvGrpSpPr/>
        <p:nvPr/>
      </p:nvGrpSpPr>
      <p:grpSpPr>
        <a:xfrm>
          <a:off x="0" y="0"/>
          <a:ext cx="0" cy="0"/>
          <a:chOff x="0" y="0"/>
          <a:chExt cx="0" cy="0"/>
        </a:xfrm>
      </p:grpSpPr>
      <p:pic>
        <p:nvPicPr>
          <p:cNvPr id="13" name="Google Shape;13;p27" descr="SAP Logo" title="SAP Logo"/>
          <p:cNvPicPr preferRelativeResize="0"/>
          <p:nvPr/>
        </p:nvPicPr>
        <p:blipFill rotWithShape="1">
          <a:blip r:embed="rId2">
            <a:alphaModFix/>
          </a:blip>
          <a:srcRect/>
          <a:stretch/>
        </p:blipFill>
        <p:spPr>
          <a:xfrm>
            <a:off x="9949255" y="6217668"/>
            <a:ext cx="1963635" cy="360000"/>
          </a:xfrm>
          <a:prstGeom prst="rect">
            <a:avLst/>
          </a:prstGeom>
          <a:noFill/>
          <a:ln>
            <a:noFill/>
          </a:ln>
        </p:spPr>
      </p:pic>
      <p:sp>
        <p:nvSpPr>
          <p:cNvPr id="15" name="Google Shape;15;p27"/>
          <p:cNvSpPr txBox="1">
            <a:spLocks noGrp="1"/>
          </p:cNvSpPr>
          <p:nvPr>
            <p:ph type="subTitle" idx="1"/>
          </p:nvPr>
        </p:nvSpPr>
        <p:spPr>
          <a:xfrm>
            <a:off x="288000" y="5130489"/>
            <a:ext cx="10899174" cy="430887"/>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accent1"/>
              </a:buClr>
              <a:buSzPts val="1120"/>
              <a:buFont typeface="Arial"/>
              <a:buNone/>
              <a:defRPr sz="1400" b="0">
                <a:solidFill>
                  <a:schemeClr val="dk1"/>
                </a:solidFill>
              </a:defRPr>
            </a:lvl1pPr>
            <a:lvl2pPr lvl="1" algn="ctr">
              <a:spcBef>
                <a:spcPts val="600"/>
              </a:spcBef>
              <a:spcAft>
                <a:spcPts val="0"/>
              </a:spcAft>
              <a:buSzPts val="1800"/>
              <a:buNone/>
              <a:defRPr>
                <a:solidFill>
                  <a:srgbClr val="888888"/>
                </a:solidFill>
              </a:defRPr>
            </a:lvl2pPr>
            <a:lvl3pPr lvl="2" algn="ctr">
              <a:spcBef>
                <a:spcPts val="300"/>
              </a:spcBef>
              <a:spcAft>
                <a:spcPts val="0"/>
              </a:spcAft>
              <a:buSzPts val="1800"/>
              <a:buNone/>
              <a:defRPr>
                <a:solidFill>
                  <a:srgbClr val="888888"/>
                </a:solidFill>
              </a:defRPr>
            </a:lvl3pPr>
            <a:lvl4pPr lvl="3" algn="ctr">
              <a:spcBef>
                <a:spcPts val="300"/>
              </a:spcBef>
              <a:spcAft>
                <a:spcPts val="0"/>
              </a:spcAft>
              <a:buSzPts val="1920"/>
              <a:buNone/>
              <a:defRPr>
                <a:solidFill>
                  <a:srgbClr val="888888"/>
                </a:solidFill>
              </a:defRPr>
            </a:lvl4pPr>
            <a:lvl5pPr lvl="4" algn="ctr">
              <a:spcBef>
                <a:spcPts val="100"/>
              </a:spcBef>
              <a:spcAft>
                <a:spcPts val="0"/>
              </a:spcAft>
              <a:buSzPts val="1400"/>
              <a:buNone/>
              <a:defRPr>
                <a:solidFill>
                  <a:srgbClr val="888888"/>
                </a:solidFill>
              </a:defRPr>
            </a:lvl5pPr>
            <a:lvl6pPr lvl="5" algn="ctr">
              <a:spcBef>
                <a:spcPts val="480"/>
              </a:spcBef>
              <a:spcAft>
                <a:spcPts val="0"/>
              </a:spcAft>
              <a:buClr>
                <a:srgbClr val="888888"/>
              </a:buClr>
              <a:buSzPts val="2400"/>
              <a:buNone/>
              <a:defRPr>
                <a:solidFill>
                  <a:srgbClr val="888888"/>
                </a:solidFill>
              </a:defRPr>
            </a:lvl6pPr>
            <a:lvl7pPr lvl="6" algn="ctr">
              <a:spcBef>
                <a:spcPts val="480"/>
              </a:spcBef>
              <a:spcAft>
                <a:spcPts val="0"/>
              </a:spcAft>
              <a:buClr>
                <a:srgbClr val="888888"/>
              </a:buClr>
              <a:buSzPts val="2400"/>
              <a:buNone/>
              <a:defRPr>
                <a:solidFill>
                  <a:srgbClr val="888888"/>
                </a:solidFill>
              </a:defRPr>
            </a:lvl7pPr>
            <a:lvl8pPr lvl="7" algn="ctr">
              <a:spcBef>
                <a:spcPts val="480"/>
              </a:spcBef>
              <a:spcAft>
                <a:spcPts val="0"/>
              </a:spcAft>
              <a:buClr>
                <a:srgbClr val="888888"/>
              </a:buClr>
              <a:buSzPts val="2400"/>
              <a:buNone/>
              <a:defRPr>
                <a:solidFill>
                  <a:srgbClr val="888888"/>
                </a:solidFill>
              </a:defRPr>
            </a:lvl8pPr>
            <a:lvl9pPr lvl="8" algn="ctr">
              <a:spcBef>
                <a:spcPts val="480"/>
              </a:spcBef>
              <a:spcAft>
                <a:spcPts val="0"/>
              </a:spcAft>
              <a:buClr>
                <a:srgbClr val="888888"/>
              </a:buClr>
              <a:buSzPts val="2400"/>
              <a:buNone/>
              <a:defRPr>
                <a:solidFill>
                  <a:srgbClr val="888888"/>
                </a:solidFill>
              </a:defRPr>
            </a:lvl9pPr>
          </a:lstStyle>
          <a:p>
            <a:endParaRPr/>
          </a:p>
        </p:txBody>
      </p:sp>
      <p:sp>
        <p:nvSpPr>
          <p:cNvPr id="16" name="Google Shape;16;p27"/>
          <p:cNvSpPr txBox="1">
            <a:spLocks noGrp="1"/>
          </p:cNvSpPr>
          <p:nvPr>
            <p:ph type="title"/>
          </p:nvPr>
        </p:nvSpPr>
        <p:spPr>
          <a:xfrm>
            <a:off x="288000" y="4024430"/>
            <a:ext cx="10899174" cy="9971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600"/>
              <a:buFont typeface="Arial"/>
              <a:buNone/>
              <a:defRPr sz="36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descr="Placeholder title image" title="Title image"/>
          <p:cNvSpPr>
            <a:spLocks noGrp="1"/>
          </p:cNvSpPr>
          <p:nvPr>
            <p:ph type="pic" idx="2"/>
          </p:nvPr>
        </p:nvSpPr>
        <p:spPr>
          <a:xfrm>
            <a:off x="1" y="0"/>
            <a:ext cx="12195175" cy="3430006"/>
          </a:xfrm>
          <a:prstGeom prst="rect">
            <a:avLst/>
          </a:prstGeom>
          <a:noFill/>
          <a:ln>
            <a:noFill/>
          </a:ln>
        </p:spPr>
        <p:txBody>
          <a:bodyPr spcFirstLastPara="1" wrap="square" lIns="0" tIns="504000" rIns="0" bIns="0" anchor="t" anchorCtr="0">
            <a:normAutofit/>
          </a:bodyPr>
          <a:lstStyle>
            <a:lvl1pPr marR="0" lvl="0" algn="ctr" rtl="0">
              <a:spcBef>
                <a:spcPts val="1800"/>
              </a:spcBef>
              <a:spcAft>
                <a:spcPts val="0"/>
              </a:spcAft>
              <a:buClr>
                <a:schemeClr val="accent1"/>
              </a:buClr>
              <a:buSzPts val="1280"/>
              <a:buFont typeface="Arial"/>
              <a:buNone/>
              <a:defRPr sz="16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Columns">
  <p:cSld name="Title and Text: 3 Columns">
    <p:spTree>
      <p:nvGrpSpPr>
        <p:cNvPr id="1" name="Shape 45"/>
        <p:cNvGrpSpPr/>
        <p:nvPr/>
      </p:nvGrpSpPr>
      <p:grpSpPr>
        <a:xfrm>
          <a:off x="0" y="0"/>
          <a:ext cx="0" cy="0"/>
          <a:chOff x="0" y="0"/>
          <a:chExt cx="0" cy="0"/>
        </a:xfrm>
      </p:grpSpPr>
      <p:sp>
        <p:nvSpPr>
          <p:cNvPr id="46" name="Google Shape;46;p36"/>
          <p:cNvSpPr txBox="1">
            <a:spLocks noGrp="1"/>
          </p:cNvSpPr>
          <p:nvPr>
            <p:ph type="body" idx="1"/>
          </p:nvPr>
        </p:nvSpPr>
        <p:spPr>
          <a:xfrm>
            <a:off x="8126477" y="1620000"/>
            <a:ext cx="3564000" cy="4716000"/>
          </a:xfrm>
          <a:prstGeom prst="rect">
            <a:avLst/>
          </a:prstGeom>
          <a:noFill/>
          <a:ln>
            <a:noFill/>
          </a:ln>
        </p:spPr>
        <p:txBody>
          <a:bodyPr spcFirstLastPara="1" wrap="square" lIns="0" tIns="0" rIns="0" bIns="0" anchor="t" anchorCtr="0">
            <a:normAutofit/>
          </a:bodyPr>
          <a:lstStyle>
            <a:lvl1pPr marL="457200" lvl="0" indent="-228600" algn="l">
              <a:spcBef>
                <a:spcPts val="1800"/>
              </a:spcBef>
              <a:spcAft>
                <a:spcPts val="0"/>
              </a:spcAft>
              <a:buSzPts val="1600"/>
              <a:buFont typeface="Arial"/>
              <a:buNone/>
              <a:defRPr/>
            </a:lvl1pPr>
            <a:lvl2pPr marL="914400" lvl="1" indent="-342900" algn="l">
              <a:spcBef>
                <a:spcPts val="600"/>
              </a:spcBef>
              <a:spcAft>
                <a:spcPts val="0"/>
              </a:spcAft>
              <a:buSzPts val="1800"/>
              <a:buChar char="▪"/>
              <a:defRPr/>
            </a:lvl2pPr>
            <a:lvl3pPr marL="1371600" lvl="2" indent="-342900" algn="l">
              <a:spcBef>
                <a:spcPts val="300"/>
              </a:spcBef>
              <a:spcAft>
                <a:spcPts val="0"/>
              </a:spcAft>
              <a:buSzPts val="1800"/>
              <a:buChar char="–"/>
              <a:defRPr/>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36"/>
          <p:cNvSpPr txBox="1">
            <a:spLocks noGrp="1"/>
          </p:cNvSpPr>
          <p:nvPr>
            <p:ph type="body" idx="2"/>
          </p:nvPr>
        </p:nvSpPr>
        <p:spPr>
          <a:xfrm>
            <a:off x="4315238" y="1620000"/>
            <a:ext cx="3564000" cy="4716000"/>
          </a:xfrm>
          <a:prstGeom prst="rect">
            <a:avLst/>
          </a:prstGeom>
          <a:noFill/>
          <a:ln>
            <a:noFill/>
          </a:ln>
        </p:spPr>
        <p:txBody>
          <a:bodyPr spcFirstLastPara="1" wrap="square" lIns="0" tIns="0" rIns="0" bIns="0" anchor="t" anchorCtr="0">
            <a:normAutofit/>
          </a:bodyPr>
          <a:lstStyle>
            <a:lvl1pPr marL="457200" lvl="0" indent="-228600" algn="l">
              <a:spcBef>
                <a:spcPts val="1800"/>
              </a:spcBef>
              <a:spcAft>
                <a:spcPts val="0"/>
              </a:spcAft>
              <a:buSzPts val="1600"/>
              <a:buFont typeface="Arial"/>
              <a:buNone/>
              <a:defRPr/>
            </a:lvl1pPr>
            <a:lvl2pPr marL="914400" lvl="1" indent="-342900" algn="l">
              <a:spcBef>
                <a:spcPts val="600"/>
              </a:spcBef>
              <a:spcAft>
                <a:spcPts val="0"/>
              </a:spcAft>
              <a:buSzPts val="1800"/>
              <a:buChar char="▪"/>
              <a:defRPr/>
            </a:lvl2pPr>
            <a:lvl3pPr marL="1371600" lvl="2" indent="-342900" algn="l">
              <a:spcBef>
                <a:spcPts val="300"/>
              </a:spcBef>
              <a:spcAft>
                <a:spcPts val="0"/>
              </a:spcAft>
              <a:buSzPts val="1800"/>
              <a:buChar char="–"/>
              <a:defRPr/>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36"/>
          <p:cNvSpPr txBox="1">
            <a:spLocks noGrp="1"/>
          </p:cNvSpPr>
          <p:nvPr>
            <p:ph type="body" idx="3"/>
          </p:nvPr>
        </p:nvSpPr>
        <p:spPr>
          <a:xfrm>
            <a:off x="504000" y="1620000"/>
            <a:ext cx="3564000" cy="4716000"/>
          </a:xfrm>
          <a:prstGeom prst="rect">
            <a:avLst/>
          </a:prstGeom>
          <a:noFill/>
          <a:ln>
            <a:noFill/>
          </a:ln>
        </p:spPr>
        <p:txBody>
          <a:bodyPr spcFirstLastPara="1" wrap="square" lIns="0" tIns="0" rIns="0" bIns="0" anchor="t" anchorCtr="0">
            <a:normAutofit/>
          </a:bodyPr>
          <a:lstStyle>
            <a:lvl1pPr marL="457200" lvl="0" indent="-228600" algn="l">
              <a:spcBef>
                <a:spcPts val="1800"/>
              </a:spcBef>
              <a:spcAft>
                <a:spcPts val="0"/>
              </a:spcAft>
              <a:buSzPts val="1600"/>
              <a:buFont typeface="Arial"/>
              <a:buNone/>
              <a:defRPr/>
            </a:lvl1pPr>
            <a:lvl2pPr marL="914400" lvl="1" indent="-342900" algn="l">
              <a:spcBef>
                <a:spcPts val="600"/>
              </a:spcBef>
              <a:spcAft>
                <a:spcPts val="0"/>
              </a:spcAft>
              <a:buSzPts val="1800"/>
              <a:buChar char="▪"/>
              <a:defRPr/>
            </a:lvl2pPr>
            <a:lvl3pPr marL="1371600" lvl="2" indent="-342900" algn="l">
              <a:spcBef>
                <a:spcPts val="300"/>
              </a:spcBef>
              <a:spcAft>
                <a:spcPts val="0"/>
              </a:spcAft>
              <a:buSzPts val="1800"/>
              <a:buChar char="–"/>
              <a:defRPr/>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36"/>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umns - Text and Images">
  <p:cSld name="2 Columns - Text and Images">
    <p:spTree>
      <p:nvGrpSpPr>
        <p:cNvPr id="1" name="Shape 50"/>
        <p:cNvGrpSpPr/>
        <p:nvPr/>
      </p:nvGrpSpPr>
      <p:grpSpPr>
        <a:xfrm>
          <a:off x="0" y="0"/>
          <a:ext cx="0" cy="0"/>
          <a:chOff x="0" y="0"/>
          <a:chExt cx="0" cy="0"/>
        </a:xfrm>
      </p:grpSpPr>
      <p:sp>
        <p:nvSpPr>
          <p:cNvPr id="51" name="Google Shape;51;p37"/>
          <p:cNvSpPr txBox="1">
            <a:spLocks noGrp="1"/>
          </p:cNvSpPr>
          <p:nvPr>
            <p:ph type="body" idx="1"/>
          </p:nvPr>
        </p:nvSpPr>
        <p:spPr>
          <a:xfrm>
            <a:off x="6362477" y="4770000"/>
            <a:ext cx="5328000" cy="1566000"/>
          </a:xfrm>
          <a:prstGeom prst="rect">
            <a:avLst/>
          </a:prstGeom>
          <a:noFill/>
          <a:ln>
            <a:noFill/>
          </a:ln>
        </p:spPr>
        <p:txBody>
          <a:bodyPr spcFirstLastPara="1" wrap="square" lIns="0" tIns="0" rIns="0" bIns="0" anchor="t" anchorCtr="0">
            <a:normAutofit/>
          </a:bodyPr>
          <a:lstStyle>
            <a:lvl1pPr marL="457200" lvl="0" indent="-228600" algn="l">
              <a:spcBef>
                <a:spcPts val="600"/>
              </a:spcBef>
              <a:spcAft>
                <a:spcPts val="0"/>
              </a:spcAft>
              <a:buSzPts val="1440"/>
              <a:buFont typeface="Arial"/>
              <a:buNone/>
              <a:defRPr sz="1800"/>
            </a:lvl1pPr>
            <a:lvl2pPr marL="914400" lvl="1" indent="-330200" algn="l">
              <a:spcBef>
                <a:spcPts val="600"/>
              </a:spcBef>
              <a:spcAft>
                <a:spcPts val="0"/>
              </a:spcAft>
              <a:buSzPts val="1600"/>
              <a:buChar char="▪"/>
              <a:defRPr sz="1600"/>
            </a:lvl2pPr>
            <a:lvl3pPr marL="1371600" lvl="2" indent="-317500" algn="l">
              <a:spcBef>
                <a:spcPts val="300"/>
              </a:spcBef>
              <a:spcAft>
                <a:spcPts val="0"/>
              </a:spcAft>
              <a:buSzPts val="1400"/>
              <a:buChar char="–"/>
              <a:defRPr sz="1400"/>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 name="Google Shape;52;p37"/>
          <p:cNvSpPr>
            <a:spLocks noGrp="1"/>
          </p:cNvSpPr>
          <p:nvPr>
            <p:ph type="pic" idx="2"/>
          </p:nvPr>
        </p:nvSpPr>
        <p:spPr>
          <a:xfrm>
            <a:off x="6362477" y="1620000"/>
            <a:ext cx="5328000" cy="2631000"/>
          </a:xfrm>
          <a:prstGeom prst="rect">
            <a:avLst/>
          </a:prstGeom>
          <a:noFill/>
          <a:ln>
            <a:noFill/>
          </a:ln>
        </p:spPr>
        <p:txBody>
          <a:bodyPr spcFirstLastPara="1" wrap="square" lIns="0" tIns="180000" rIns="0" bIns="0" anchor="t" anchorCtr="0">
            <a:noAutofit/>
          </a:bodyPr>
          <a:lstStyle>
            <a:lvl1pPr marR="0" lvl="0" algn="ctr" rtl="0">
              <a:spcBef>
                <a:spcPts val="1929"/>
              </a:spcBef>
              <a:spcAft>
                <a:spcPts val="0"/>
              </a:spcAft>
              <a:buClr>
                <a:schemeClr val="accent1"/>
              </a:buClr>
              <a:buSzPts val="1280"/>
              <a:buFont typeface="Arial"/>
              <a:buNone/>
              <a:defRPr sz="16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3" name="Google Shape;53;p37"/>
          <p:cNvSpPr txBox="1">
            <a:spLocks noGrp="1"/>
          </p:cNvSpPr>
          <p:nvPr>
            <p:ph type="body" idx="3"/>
          </p:nvPr>
        </p:nvSpPr>
        <p:spPr>
          <a:xfrm>
            <a:off x="504000" y="4770000"/>
            <a:ext cx="5328000" cy="1566000"/>
          </a:xfrm>
          <a:prstGeom prst="rect">
            <a:avLst/>
          </a:prstGeom>
          <a:noFill/>
          <a:ln>
            <a:noFill/>
          </a:ln>
        </p:spPr>
        <p:txBody>
          <a:bodyPr spcFirstLastPara="1" wrap="square" lIns="0" tIns="0" rIns="0" bIns="0" anchor="t" anchorCtr="0">
            <a:normAutofit/>
          </a:bodyPr>
          <a:lstStyle>
            <a:lvl1pPr marL="457200" lvl="0" indent="-228600" algn="l">
              <a:spcBef>
                <a:spcPts val="600"/>
              </a:spcBef>
              <a:spcAft>
                <a:spcPts val="0"/>
              </a:spcAft>
              <a:buSzPts val="1440"/>
              <a:buFont typeface="Arial"/>
              <a:buNone/>
              <a:defRPr sz="1800"/>
            </a:lvl1pPr>
            <a:lvl2pPr marL="914400" lvl="1" indent="-330200" algn="l">
              <a:spcBef>
                <a:spcPts val="600"/>
              </a:spcBef>
              <a:spcAft>
                <a:spcPts val="0"/>
              </a:spcAft>
              <a:buSzPts val="1600"/>
              <a:buChar char="▪"/>
              <a:defRPr sz="1600"/>
            </a:lvl2pPr>
            <a:lvl3pPr marL="1371600" lvl="2" indent="-317500" algn="l">
              <a:spcBef>
                <a:spcPts val="300"/>
              </a:spcBef>
              <a:spcAft>
                <a:spcPts val="0"/>
              </a:spcAft>
              <a:buSzPts val="1400"/>
              <a:buChar char="–"/>
              <a:defRPr sz="1400"/>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 name="Google Shape;54;p37"/>
          <p:cNvSpPr>
            <a:spLocks noGrp="1"/>
          </p:cNvSpPr>
          <p:nvPr>
            <p:ph type="pic" idx="4"/>
          </p:nvPr>
        </p:nvSpPr>
        <p:spPr>
          <a:xfrm>
            <a:off x="504000" y="1620000"/>
            <a:ext cx="5328000" cy="2631000"/>
          </a:xfrm>
          <a:prstGeom prst="rect">
            <a:avLst/>
          </a:prstGeom>
          <a:noFill/>
          <a:ln>
            <a:noFill/>
          </a:ln>
        </p:spPr>
        <p:txBody>
          <a:bodyPr spcFirstLastPara="1" wrap="square" lIns="0" tIns="180000" rIns="0" bIns="0" anchor="t" anchorCtr="0">
            <a:noAutofit/>
          </a:bodyPr>
          <a:lstStyle>
            <a:lvl1pPr marR="0" lvl="0" algn="ctr" rtl="0">
              <a:spcBef>
                <a:spcPts val="1929"/>
              </a:spcBef>
              <a:spcAft>
                <a:spcPts val="0"/>
              </a:spcAft>
              <a:buClr>
                <a:schemeClr val="accent1"/>
              </a:buClr>
              <a:buSzPts val="1280"/>
              <a:buFont typeface="Arial"/>
              <a:buNone/>
              <a:defRPr sz="16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5" name="Google Shape;55;p37"/>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umns - Text and Images">
  <p:cSld name="3 Columns - Text and Images">
    <p:spTree>
      <p:nvGrpSpPr>
        <p:cNvPr id="1" name="Shape 56"/>
        <p:cNvGrpSpPr/>
        <p:nvPr/>
      </p:nvGrpSpPr>
      <p:grpSpPr>
        <a:xfrm>
          <a:off x="0" y="0"/>
          <a:ext cx="0" cy="0"/>
          <a:chOff x="0" y="0"/>
          <a:chExt cx="0" cy="0"/>
        </a:xfrm>
      </p:grpSpPr>
      <p:sp>
        <p:nvSpPr>
          <p:cNvPr id="57" name="Google Shape;57;p38"/>
          <p:cNvSpPr txBox="1">
            <a:spLocks noGrp="1"/>
          </p:cNvSpPr>
          <p:nvPr>
            <p:ph type="body" idx="1"/>
          </p:nvPr>
        </p:nvSpPr>
        <p:spPr>
          <a:xfrm>
            <a:off x="8299277" y="4354921"/>
            <a:ext cx="3391200" cy="1981079"/>
          </a:xfrm>
          <a:prstGeom prst="rect">
            <a:avLst/>
          </a:prstGeom>
          <a:noFill/>
          <a:ln>
            <a:noFill/>
          </a:ln>
        </p:spPr>
        <p:txBody>
          <a:bodyPr spcFirstLastPara="1" wrap="square" lIns="0" tIns="0" rIns="0" bIns="0" anchor="t" anchorCtr="0">
            <a:normAutofit/>
          </a:bodyPr>
          <a:lstStyle>
            <a:lvl1pPr marL="457200" lvl="0" indent="-228600" algn="l">
              <a:spcBef>
                <a:spcPts val="600"/>
              </a:spcBef>
              <a:spcAft>
                <a:spcPts val="0"/>
              </a:spcAft>
              <a:buSzPts val="1440"/>
              <a:buFont typeface="Arial"/>
              <a:buNone/>
              <a:defRPr sz="1800"/>
            </a:lvl1pPr>
            <a:lvl2pPr marL="914400" lvl="1" indent="-330200" algn="l">
              <a:spcBef>
                <a:spcPts val="600"/>
              </a:spcBef>
              <a:spcAft>
                <a:spcPts val="0"/>
              </a:spcAft>
              <a:buSzPts val="1600"/>
              <a:buChar char="▪"/>
              <a:defRPr sz="1600"/>
            </a:lvl2pPr>
            <a:lvl3pPr marL="1371600" lvl="2" indent="-317500" algn="l">
              <a:spcBef>
                <a:spcPts val="300"/>
              </a:spcBef>
              <a:spcAft>
                <a:spcPts val="0"/>
              </a:spcAft>
              <a:buSzPts val="1400"/>
              <a:buChar char="–"/>
              <a:defRPr sz="1400"/>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 name="Google Shape;58;p38"/>
          <p:cNvSpPr>
            <a:spLocks noGrp="1"/>
          </p:cNvSpPr>
          <p:nvPr>
            <p:ph type="pic" idx="2"/>
          </p:nvPr>
        </p:nvSpPr>
        <p:spPr>
          <a:xfrm>
            <a:off x="8299277" y="1620000"/>
            <a:ext cx="3391200" cy="2232000"/>
          </a:xfrm>
          <a:prstGeom prst="rect">
            <a:avLst/>
          </a:prstGeom>
          <a:noFill/>
          <a:ln>
            <a:noFill/>
          </a:ln>
        </p:spPr>
        <p:txBody>
          <a:bodyPr spcFirstLastPara="1" wrap="square" lIns="0" tIns="180000" rIns="0" bIns="0" anchor="t" anchorCtr="0">
            <a:noAutofit/>
          </a:bodyPr>
          <a:lstStyle>
            <a:lvl1pPr marR="0" lvl="0" algn="ctr" rtl="0">
              <a:spcBef>
                <a:spcPts val="1929"/>
              </a:spcBef>
              <a:spcAft>
                <a:spcPts val="0"/>
              </a:spcAft>
              <a:buClr>
                <a:schemeClr val="accent1"/>
              </a:buClr>
              <a:buSzPts val="1280"/>
              <a:buFont typeface="Arial"/>
              <a:buNone/>
              <a:defRPr sz="16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9" name="Google Shape;59;p38"/>
          <p:cNvSpPr txBox="1">
            <a:spLocks noGrp="1"/>
          </p:cNvSpPr>
          <p:nvPr>
            <p:ph type="body" idx="3"/>
          </p:nvPr>
        </p:nvSpPr>
        <p:spPr>
          <a:xfrm>
            <a:off x="4401639" y="4354921"/>
            <a:ext cx="3391200" cy="1981079"/>
          </a:xfrm>
          <a:prstGeom prst="rect">
            <a:avLst/>
          </a:prstGeom>
          <a:noFill/>
          <a:ln>
            <a:noFill/>
          </a:ln>
        </p:spPr>
        <p:txBody>
          <a:bodyPr spcFirstLastPara="1" wrap="square" lIns="0" tIns="0" rIns="0" bIns="0" anchor="t" anchorCtr="0">
            <a:normAutofit/>
          </a:bodyPr>
          <a:lstStyle>
            <a:lvl1pPr marL="457200" lvl="0" indent="-228600" algn="l">
              <a:spcBef>
                <a:spcPts val="600"/>
              </a:spcBef>
              <a:spcAft>
                <a:spcPts val="0"/>
              </a:spcAft>
              <a:buSzPts val="1440"/>
              <a:buFont typeface="Arial"/>
              <a:buNone/>
              <a:defRPr sz="1800"/>
            </a:lvl1pPr>
            <a:lvl2pPr marL="914400" lvl="1" indent="-330200" algn="l">
              <a:spcBef>
                <a:spcPts val="600"/>
              </a:spcBef>
              <a:spcAft>
                <a:spcPts val="0"/>
              </a:spcAft>
              <a:buSzPts val="1600"/>
              <a:buChar char="▪"/>
              <a:defRPr sz="1600"/>
            </a:lvl2pPr>
            <a:lvl3pPr marL="1371600" lvl="2" indent="-317500" algn="l">
              <a:spcBef>
                <a:spcPts val="300"/>
              </a:spcBef>
              <a:spcAft>
                <a:spcPts val="0"/>
              </a:spcAft>
              <a:buSzPts val="1400"/>
              <a:buChar char="–"/>
              <a:defRPr sz="1400"/>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 name="Google Shape;60;p38"/>
          <p:cNvSpPr>
            <a:spLocks noGrp="1"/>
          </p:cNvSpPr>
          <p:nvPr>
            <p:ph type="pic" idx="4"/>
          </p:nvPr>
        </p:nvSpPr>
        <p:spPr>
          <a:xfrm>
            <a:off x="4401639" y="1620000"/>
            <a:ext cx="3391200" cy="2232000"/>
          </a:xfrm>
          <a:prstGeom prst="rect">
            <a:avLst/>
          </a:prstGeom>
          <a:noFill/>
          <a:ln>
            <a:noFill/>
          </a:ln>
        </p:spPr>
        <p:txBody>
          <a:bodyPr spcFirstLastPara="1" wrap="square" lIns="0" tIns="180000" rIns="0" bIns="0" anchor="t" anchorCtr="0">
            <a:noAutofit/>
          </a:bodyPr>
          <a:lstStyle>
            <a:lvl1pPr marR="0" lvl="0" algn="ctr" rtl="0">
              <a:spcBef>
                <a:spcPts val="1929"/>
              </a:spcBef>
              <a:spcAft>
                <a:spcPts val="0"/>
              </a:spcAft>
              <a:buClr>
                <a:schemeClr val="accent1"/>
              </a:buClr>
              <a:buSzPts val="1280"/>
              <a:buFont typeface="Arial"/>
              <a:buNone/>
              <a:defRPr sz="16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1" name="Google Shape;61;p38"/>
          <p:cNvSpPr txBox="1">
            <a:spLocks noGrp="1"/>
          </p:cNvSpPr>
          <p:nvPr>
            <p:ph type="body" idx="5"/>
          </p:nvPr>
        </p:nvSpPr>
        <p:spPr>
          <a:xfrm>
            <a:off x="504000" y="4354921"/>
            <a:ext cx="3391200" cy="1981079"/>
          </a:xfrm>
          <a:prstGeom prst="rect">
            <a:avLst/>
          </a:prstGeom>
          <a:noFill/>
          <a:ln>
            <a:noFill/>
          </a:ln>
        </p:spPr>
        <p:txBody>
          <a:bodyPr spcFirstLastPara="1" wrap="square" lIns="0" tIns="0" rIns="0" bIns="0" anchor="t" anchorCtr="0">
            <a:normAutofit/>
          </a:bodyPr>
          <a:lstStyle>
            <a:lvl1pPr marL="457200" lvl="0" indent="-228600" algn="l">
              <a:spcBef>
                <a:spcPts val="600"/>
              </a:spcBef>
              <a:spcAft>
                <a:spcPts val="0"/>
              </a:spcAft>
              <a:buSzPts val="1440"/>
              <a:buFont typeface="Arial"/>
              <a:buNone/>
              <a:defRPr sz="1800"/>
            </a:lvl1pPr>
            <a:lvl2pPr marL="914400" lvl="1" indent="-330200" algn="l">
              <a:spcBef>
                <a:spcPts val="600"/>
              </a:spcBef>
              <a:spcAft>
                <a:spcPts val="0"/>
              </a:spcAft>
              <a:buSzPts val="1600"/>
              <a:buChar char="▪"/>
              <a:defRPr sz="1600"/>
            </a:lvl2pPr>
            <a:lvl3pPr marL="1371600" lvl="2" indent="-317500" algn="l">
              <a:spcBef>
                <a:spcPts val="300"/>
              </a:spcBef>
              <a:spcAft>
                <a:spcPts val="0"/>
              </a:spcAft>
              <a:buSzPts val="1400"/>
              <a:buChar char="–"/>
              <a:defRPr sz="1400"/>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38"/>
          <p:cNvSpPr>
            <a:spLocks noGrp="1"/>
          </p:cNvSpPr>
          <p:nvPr>
            <p:ph type="pic" idx="6"/>
          </p:nvPr>
        </p:nvSpPr>
        <p:spPr>
          <a:xfrm>
            <a:off x="504000" y="1620000"/>
            <a:ext cx="3391200" cy="2232000"/>
          </a:xfrm>
          <a:prstGeom prst="rect">
            <a:avLst/>
          </a:prstGeom>
          <a:noFill/>
          <a:ln>
            <a:noFill/>
          </a:ln>
        </p:spPr>
        <p:txBody>
          <a:bodyPr spcFirstLastPara="1" wrap="square" lIns="0" tIns="180000" rIns="0" bIns="0" anchor="t" anchorCtr="0">
            <a:noAutofit/>
          </a:bodyPr>
          <a:lstStyle>
            <a:lvl1pPr marR="0" lvl="0" algn="ctr" rtl="0">
              <a:spcBef>
                <a:spcPts val="1929"/>
              </a:spcBef>
              <a:spcAft>
                <a:spcPts val="0"/>
              </a:spcAft>
              <a:buClr>
                <a:schemeClr val="accent1"/>
              </a:buClr>
              <a:buSzPts val="1280"/>
              <a:buFont typeface="Arial"/>
              <a:buNone/>
              <a:defRPr sz="16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3" name="Google Shape;63;p38"/>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 Columns - Text and Images">
  <p:cSld name="4 Columns - Text and Images">
    <p:spTree>
      <p:nvGrpSpPr>
        <p:cNvPr id="1" name="Shape 64"/>
        <p:cNvGrpSpPr/>
        <p:nvPr/>
      </p:nvGrpSpPr>
      <p:grpSpPr>
        <a:xfrm>
          <a:off x="0" y="0"/>
          <a:ext cx="0" cy="0"/>
          <a:chOff x="0" y="0"/>
          <a:chExt cx="0" cy="0"/>
        </a:xfrm>
      </p:grpSpPr>
      <p:sp>
        <p:nvSpPr>
          <p:cNvPr id="65" name="Google Shape;65;p39"/>
          <p:cNvSpPr txBox="1">
            <a:spLocks noGrp="1"/>
          </p:cNvSpPr>
          <p:nvPr>
            <p:ph type="body" idx="1"/>
          </p:nvPr>
        </p:nvSpPr>
        <p:spPr>
          <a:xfrm>
            <a:off x="504000" y="3878220"/>
            <a:ext cx="2415600" cy="2457780"/>
          </a:xfrm>
          <a:prstGeom prst="rect">
            <a:avLst/>
          </a:prstGeom>
          <a:noFill/>
          <a:ln>
            <a:noFill/>
          </a:ln>
        </p:spPr>
        <p:txBody>
          <a:bodyPr spcFirstLastPara="1" wrap="square" lIns="0" tIns="0" rIns="0" bIns="0" anchor="t" anchorCtr="0">
            <a:normAutofit/>
          </a:bodyPr>
          <a:lstStyle>
            <a:lvl1pPr marL="457200" lvl="0" indent="-228600" algn="l">
              <a:spcBef>
                <a:spcPts val="600"/>
              </a:spcBef>
              <a:spcAft>
                <a:spcPts val="0"/>
              </a:spcAft>
              <a:buSzPts val="1440"/>
              <a:buFont typeface="Arial"/>
              <a:buNone/>
              <a:defRPr sz="1800"/>
            </a:lvl1pPr>
            <a:lvl2pPr marL="914400" lvl="1" indent="-330200" algn="l">
              <a:spcBef>
                <a:spcPts val="600"/>
              </a:spcBef>
              <a:spcAft>
                <a:spcPts val="0"/>
              </a:spcAft>
              <a:buSzPts val="1600"/>
              <a:buChar char="▪"/>
              <a:defRPr sz="1600"/>
            </a:lvl2pPr>
            <a:lvl3pPr marL="1371600" lvl="2" indent="-317500" algn="l">
              <a:spcBef>
                <a:spcPts val="300"/>
              </a:spcBef>
              <a:spcAft>
                <a:spcPts val="0"/>
              </a:spcAft>
              <a:buSzPts val="1400"/>
              <a:buChar char="–"/>
              <a:defRPr sz="1400"/>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39"/>
          <p:cNvSpPr>
            <a:spLocks noGrp="1"/>
          </p:cNvSpPr>
          <p:nvPr>
            <p:ph type="pic" idx="2"/>
          </p:nvPr>
        </p:nvSpPr>
        <p:spPr>
          <a:xfrm>
            <a:off x="504000" y="1620000"/>
            <a:ext cx="2415600" cy="1728000"/>
          </a:xfrm>
          <a:prstGeom prst="rect">
            <a:avLst/>
          </a:prstGeom>
          <a:noFill/>
          <a:ln>
            <a:noFill/>
          </a:ln>
        </p:spPr>
        <p:txBody>
          <a:bodyPr spcFirstLastPara="1" wrap="square" lIns="0" tIns="180000" rIns="0" bIns="0" anchor="t" anchorCtr="0">
            <a:noAutofit/>
          </a:bodyPr>
          <a:lstStyle>
            <a:lvl1pPr marR="0" lvl="0" algn="ctr" rtl="0">
              <a:spcBef>
                <a:spcPts val="1929"/>
              </a:spcBef>
              <a:spcAft>
                <a:spcPts val="0"/>
              </a:spcAft>
              <a:buClr>
                <a:schemeClr val="accent1"/>
              </a:buClr>
              <a:buSzPts val="1280"/>
              <a:buFont typeface="Arial"/>
              <a:buNone/>
              <a:defRPr sz="16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7" name="Google Shape;67;p39"/>
          <p:cNvSpPr txBox="1">
            <a:spLocks noGrp="1"/>
          </p:cNvSpPr>
          <p:nvPr>
            <p:ph type="body" idx="3"/>
          </p:nvPr>
        </p:nvSpPr>
        <p:spPr>
          <a:xfrm>
            <a:off x="9274877" y="3878221"/>
            <a:ext cx="2415600" cy="2457780"/>
          </a:xfrm>
          <a:prstGeom prst="rect">
            <a:avLst/>
          </a:prstGeom>
          <a:noFill/>
          <a:ln>
            <a:noFill/>
          </a:ln>
        </p:spPr>
        <p:txBody>
          <a:bodyPr spcFirstLastPara="1" wrap="square" lIns="0" tIns="0" rIns="0" bIns="0" anchor="t" anchorCtr="0">
            <a:normAutofit/>
          </a:bodyPr>
          <a:lstStyle>
            <a:lvl1pPr marL="457200" lvl="0" indent="-228600" algn="l">
              <a:spcBef>
                <a:spcPts val="600"/>
              </a:spcBef>
              <a:spcAft>
                <a:spcPts val="0"/>
              </a:spcAft>
              <a:buSzPts val="1440"/>
              <a:buFont typeface="Arial"/>
              <a:buNone/>
              <a:defRPr sz="1800"/>
            </a:lvl1pPr>
            <a:lvl2pPr marL="914400" lvl="1" indent="-330200" algn="l">
              <a:spcBef>
                <a:spcPts val="600"/>
              </a:spcBef>
              <a:spcAft>
                <a:spcPts val="0"/>
              </a:spcAft>
              <a:buSzPts val="1600"/>
              <a:buChar char="▪"/>
              <a:defRPr sz="1600"/>
            </a:lvl2pPr>
            <a:lvl3pPr marL="1371600" lvl="2" indent="-317500" algn="l">
              <a:spcBef>
                <a:spcPts val="300"/>
              </a:spcBef>
              <a:spcAft>
                <a:spcPts val="0"/>
              </a:spcAft>
              <a:buSzPts val="1400"/>
              <a:buChar char="–"/>
              <a:defRPr sz="1400"/>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39"/>
          <p:cNvSpPr>
            <a:spLocks noGrp="1"/>
          </p:cNvSpPr>
          <p:nvPr>
            <p:ph type="pic" idx="4"/>
          </p:nvPr>
        </p:nvSpPr>
        <p:spPr>
          <a:xfrm>
            <a:off x="9274877" y="1620000"/>
            <a:ext cx="2415600" cy="1728000"/>
          </a:xfrm>
          <a:prstGeom prst="rect">
            <a:avLst/>
          </a:prstGeom>
          <a:noFill/>
          <a:ln>
            <a:noFill/>
          </a:ln>
        </p:spPr>
        <p:txBody>
          <a:bodyPr spcFirstLastPara="1" wrap="square" lIns="0" tIns="180000" rIns="0" bIns="0" anchor="t" anchorCtr="0">
            <a:noAutofit/>
          </a:bodyPr>
          <a:lstStyle>
            <a:lvl1pPr marR="0" lvl="0" algn="ctr" rtl="0">
              <a:spcBef>
                <a:spcPts val="1929"/>
              </a:spcBef>
              <a:spcAft>
                <a:spcPts val="0"/>
              </a:spcAft>
              <a:buClr>
                <a:schemeClr val="accent1"/>
              </a:buClr>
              <a:buSzPts val="1280"/>
              <a:buFont typeface="Arial"/>
              <a:buNone/>
              <a:defRPr sz="16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9" name="Google Shape;69;p39"/>
          <p:cNvSpPr txBox="1">
            <a:spLocks noGrp="1"/>
          </p:cNvSpPr>
          <p:nvPr>
            <p:ph type="body" idx="5"/>
          </p:nvPr>
        </p:nvSpPr>
        <p:spPr>
          <a:xfrm>
            <a:off x="3427626" y="3878221"/>
            <a:ext cx="2415600" cy="2457780"/>
          </a:xfrm>
          <a:prstGeom prst="rect">
            <a:avLst/>
          </a:prstGeom>
          <a:noFill/>
          <a:ln>
            <a:noFill/>
          </a:ln>
        </p:spPr>
        <p:txBody>
          <a:bodyPr spcFirstLastPara="1" wrap="square" lIns="0" tIns="0" rIns="0" bIns="0" anchor="t" anchorCtr="0">
            <a:normAutofit/>
          </a:bodyPr>
          <a:lstStyle>
            <a:lvl1pPr marL="457200" lvl="0" indent="-228600" algn="l">
              <a:spcBef>
                <a:spcPts val="600"/>
              </a:spcBef>
              <a:spcAft>
                <a:spcPts val="0"/>
              </a:spcAft>
              <a:buSzPts val="1440"/>
              <a:buFont typeface="Arial"/>
              <a:buNone/>
              <a:defRPr sz="1800"/>
            </a:lvl1pPr>
            <a:lvl2pPr marL="914400" lvl="1" indent="-330200" algn="l">
              <a:spcBef>
                <a:spcPts val="600"/>
              </a:spcBef>
              <a:spcAft>
                <a:spcPts val="0"/>
              </a:spcAft>
              <a:buSzPts val="1600"/>
              <a:buChar char="▪"/>
              <a:defRPr sz="1600"/>
            </a:lvl2pPr>
            <a:lvl3pPr marL="1371600" lvl="2" indent="-317500" algn="l">
              <a:spcBef>
                <a:spcPts val="300"/>
              </a:spcBef>
              <a:spcAft>
                <a:spcPts val="0"/>
              </a:spcAft>
              <a:buSzPts val="1400"/>
              <a:buChar char="–"/>
              <a:defRPr sz="1400"/>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39"/>
          <p:cNvSpPr>
            <a:spLocks noGrp="1"/>
          </p:cNvSpPr>
          <p:nvPr>
            <p:ph type="pic" idx="6"/>
          </p:nvPr>
        </p:nvSpPr>
        <p:spPr>
          <a:xfrm>
            <a:off x="3427626" y="1620000"/>
            <a:ext cx="2415600" cy="1728000"/>
          </a:xfrm>
          <a:prstGeom prst="rect">
            <a:avLst/>
          </a:prstGeom>
          <a:noFill/>
          <a:ln>
            <a:noFill/>
          </a:ln>
        </p:spPr>
        <p:txBody>
          <a:bodyPr spcFirstLastPara="1" wrap="square" lIns="0" tIns="180000" rIns="0" bIns="0" anchor="t" anchorCtr="0">
            <a:noAutofit/>
          </a:bodyPr>
          <a:lstStyle>
            <a:lvl1pPr marR="0" lvl="0" algn="ctr" rtl="0">
              <a:spcBef>
                <a:spcPts val="1929"/>
              </a:spcBef>
              <a:spcAft>
                <a:spcPts val="0"/>
              </a:spcAft>
              <a:buClr>
                <a:schemeClr val="accent1"/>
              </a:buClr>
              <a:buSzPts val="1280"/>
              <a:buFont typeface="Arial"/>
              <a:buNone/>
              <a:defRPr sz="16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71" name="Google Shape;71;p39"/>
          <p:cNvSpPr txBox="1">
            <a:spLocks noGrp="1"/>
          </p:cNvSpPr>
          <p:nvPr>
            <p:ph type="body" idx="7"/>
          </p:nvPr>
        </p:nvSpPr>
        <p:spPr>
          <a:xfrm>
            <a:off x="6351252" y="3878221"/>
            <a:ext cx="2415600" cy="2457780"/>
          </a:xfrm>
          <a:prstGeom prst="rect">
            <a:avLst/>
          </a:prstGeom>
          <a:noFill/>
          <a:ln>
            <a:noFill/>
          </a:ln>
        </p:spPr>
        <p:txBody>
          <a:bodyPr spcFirstLastPara="1" wrap="square" lIns="0" tIns="0" rIns="0" bIns="0" anchor="t" anchorCtr="0">
            <a:normAutofit/>
          </a:bodyPr>
          <a:lstStyle>
            <a:lvl1pPr marL="457200" lvl="0" indent="-228600" algn="l">
              <a:spcBef>
                <a:spcPts val="600"/>
              </a:spcBef>
              <a:spcAft>
                <a:spcPts val="0"/>
              </a:spcAft>
              <a:buSzPts val="1440"/>
              <a:buFont typeface="Arial"/>
              <a:buNone/>
              <a:defRPr sz="1800"/>
            </a:lvl1pPr>
            <a:lvl2pPr marL="914400" lvl="1" indent="-330200" algn="l">
              <a:spcBef>
                <a:spcPts val="600"/>
              </a:spcBef>
              <a:spcAft>
                <a:spcPts val="0"/>
              </a:spcAft>
              <a:buSzPts val="1600"/>
              <a:buChar char="▪"/>
              <a:defRPr sz="1600"/>
            </a:lvl2pPr>
            <a:lvl3pPr marL="1371600" lvl="2" indent="-317500" algn="l">
              <a:spcBef>
                <a:spcPts val="300"/>
              </a:spcBef>
              <a:spcAft>
                <a:spcPts val="0"/>
              </a:spcAft>
              <a:buSzPts val="1400"/>
              <a:buChar char="–"/>
              <a:defRPr sz="1400"/>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39"/>
          <p:cNvSpPr>
            <a:spLocks noGrp="1"/>
          </p:cNvSpPr>
          <p:nvPr>
            <p:ph type="pic" idx="8"/>
          </p:nvPr>
        </p:nvSpPr>
        <p:spPr>
          <a:xfrm>
            <a:off x="6351252" y="1620000"/>
            <a:ext cx="2415600" cy="1728000"/>
          </a:xfrm>
          <a:prstGeom prst="rect">
            <a:avLst/>
          </a:prstGeom>
          <a:noFill/>
          <a:ln>
            <a:noFill/>
          </a:ln>
        </p:spPr>
        <p:txBody>
          <a:bodyPr spcFirstLastPara="1" wrap="square" lIns="0" tIns="180000" rIns="0" bIns="0" anchor="t" anchorCtr="0">
            <a:noAutofit/>
          </a:bodyPr>
          <a:lstStyle>
            <a:lvl1pPr marR="0" lvl="0" algn="ctr" rtl="0">
              <a:spcBef>
                <a:spcPts val="1929"/>
              </a:spcBef>
              <a:spcAft>
                <a:spcPts val="0"/>
              </a:spcAft>
              <a:buClr>
                <a:schemeClr val="accent1"/>
              </a:buClr>
              <a:buSzPts val="1280"/>
              <a:buFont typeface="Arial"/>
              <a:buNone/>
              <a:defRPr sz="16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73" name="Google Shape;73;p39"/>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4"/>
        <p:cNvGrpSpPr/>
        <p:nvPr/>
      </p:nvGrpSpPr>
      <p:grpSpPr>
        <a:xfrm>
          <a:off x="0" y="0"/>
          <a:ext cx="0" cy="0"/>
          <a:chOff x="0" y="0"/>
          <a:chExt cx="0" cy="0"/>
        </a:xfrm>
      </p:grpSpPr>
      <p:sp>
        <p:nvSpPr>
          <p:cNvPr id="75" name="Google Shape;75;p40"/>
          <p:cNvSpPr txBox="1">
            <a:spLocks noGrp="1"/>
          </p:cNvSpPr>
          <p:nvPr>
            <p:ph type="body" idx="1"/>
          </p:nvPr>
        </p:nvSpPr>
        <p:spPr>
          <a:xfrm>
            <a:off x="504000" y="1800000"/>
            <a:ext cx="11185200" cy="328503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600"/>
              </a:spcBef>
              <a:spcAft>
                <a:spcPts val="0"/>
              </a:spcAft>
              <a:buSzPts val="4799"/>
              <a:buFont typeface="Arial"/>
              <a:buNone/>
              <a:defRPr sz="5999" b="1"/>
            </a:lvl1pPr>
            <a:lvl2pPr marL="914400" lvl="1" indent="-228600" algn="l">
              <a:spcBef>
                <a:spcPts val="600"/>
              </a:spcBef>
              <a:spcAft>
                <a:spcPts val="0"/>
              </a:spcAft>
              <a:buSzPts val="1600"/>
              <a:buNone/>
              <a:defRPr sz="1600"/>
            </a:lvl2pPr>
            <a:lvl3pPr marL="1371600" lvl="2" indent="-342900" algn="l">
              <a:spcBef>
                <a:spcPts val="300"/>
              </a:spcBef>
              <a:spcAft>
                <a:spcPts val="0"/>
              </a:spcAft>
              <a:buSzPts val="1800"/>
              <a:buChar char="–"/>
              <a:defRPr/>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pos="317">
          <p15:clr>
            <a:srgbClr val="FBAE40"/>
          </p15:clr>
        </p15:guide>
        <p15:guide id="2" orient="horz" pos="1133">
          <p15:clr>
            <a:srgbClr val="FBAE40"/>
          </p15:clr>
        </p15:guide>
        <p15:guide id="3" orient="horz" pos="3204">
          <p15:clr>
            <a:srgbClr val="FBAE40"/>
          </p15:clr>
        </p15:guide>
        <p15:guide id="4" pos="736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with Image 1/3">
  <p:cSld name="Title and Text with Image 1/3">
    <p:spTree>
      <p:nvGrpSpPr>
        <p:cNvPr id="1" name="Shape 76"/>
        <p:cNvGrpSpPr/>
        <p:nvPr/>
      </p:nvGrpSpPr>
      <p:grpSpPr>
        <a:xfrm>
          <a:off x="0" y="0"/>
          <a:ext cx="0" cy="0"/>
          <a:chOff x="0" y="0"/>
          <a:chExt cx="0" cy="0"/>
        </a:xfrm>
      </p:grpSpPr>
      <p:sp>
        <p:nvSpPr>
          <p:cNvPr id="77" name="Google Shape;77;p41"/>
          <p:cNvSpPr>
            <a:spLocks noGrp="1"/>
          </p:cNvSpPr>
          <p:nvPr>
            <p:ph type="pic" idx="2"/>
          </p:nvPr>
        </p:nvSpPr>
        <p:spPr>
          <a:xfrm>
            <a:off x="8127175" y="0"/>
            <a:ext cx="4068000" cy="6858000"/>
          </a:xfrm>
          <a:prstGeom prst="rect">
            <a:avLst/>
          </a:prstGeom>
          <a:noFill/>
          <a:ln>
            <a:noFill/>
          </a:ln>
        </p:spPr>
        <p:txBody>
          <a:bodyPr spcFirstLastPara="1" wrap="square" lIns="0" tIns="2448000" rIns="0" bIns="0" anchor="t" anchorCtr="0">
            <a:noAutofit/>
          </a:bodyPr>
          <a:lstStyle>
            <a:lvl1pPr marR="0" lvl="0" algn="ctr" rtl="0">
              <a:spcBef>
                <a:spcPts val="1929"/>
              </a:spcBef>
              <a:spcAft>
                <a:spcPts val="0"/>
              </a:spcAft>
              <a:buClr>
                <a:schemeClr val="accent1"/>
              </a:buClr>
              <a:buSzPts val="1280"/>
              <a:buFont typeface="Arial"/>
              <a:buNone/>
              <a:defRPr sz="16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78" name="Google Shape;78;p41"/>
          <p:cNvSpPr txBox="1">
            <a:spLocks noGrp="1"/>
          </p:cNvSpPr>
          <p:nvPr>
            <p:ph type="body" idx="1"/>
          </p:nvPr>
        </p:nvSpPr>
        <p:spPr>
          <a:xfrm>
            <a:off x="503999" y="1620000"/>
            <a:ext cx="7092000" cy="4716000"/>
          </a:xfrm>
          <a:prstGeom prst="rect">
            <a:avLst/>
          </a:prstGeom>
          <a:noFill/>
          <a:ln>
            <a:noFill/>
          </a:ln>
        </p:spPr>
        <p:txBody>
          <a:bodyPr spcFirstLastPara="1" wrap="square" lIns="0" tIns="0" rIns="0" bIns="0" anchor="t" anchorCtr="0">
            <a:normAutofit/>
          </a:bodyPr>
          <a:lstStyle>
            <a:lvl1pPr marL="457200" lvl="0" indent="-228600" algn="l">
              <a:spcBef>
                <a:spcPts val="1800"/>
              </a:spcBef>
              <a:spcAft>
                <a:spcPts val="0"/>
              </a:spcAft>
              <a:buSzPts val="1600"/>
              <a:buFont typeface="Arial"/>
              <a:buNone/>
              <a:defRPr/>
            </a:lvl1pPr>
            <a:lvl2pPr marL="914400" lvl="1" indent="-342900" algn="l">
              <a:spcBef>
                <a:spcPts val="600"/>
              </a:spcBef>
              <a:spcAft>
                <a:spcPts val="0"/>
              </a:spcAft>
              <a:buSzPts val="1800"/>
              <a:buChar char="▪"/>
              <a:defRPr/>
            </a:lvl2pPr>
            <a:lvl3pPr marL="1371600" lvl="2" indent="-342900" algn="l">
              <a:spcBef>
                <a:spcPts val="300"/>
              </a:spcBef>
              <a:spcAft>
                <a:spcPts val="0"/>
              </a:spcAft>
              <a:buSzPts val="1800"/>
              <a:buChar char="–"/>
              <a:defRPr/>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41"/>
          <p:cNvSpPr txBox="1">
            <a:spLocks noGrp="1"/>
          </p:cNvSpPr>
          <p:nvPr>
            <p:ph type="title"/>
          </p:nvPr>
        </p:nvSpPr>
        <p:spPr>
          <a:xfrm>
            <a:off x="504001" y="504000"/>
            <a:ext cx="7092000"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with Image 1/2">
  <p:cSld name="Title and Text with Image 1/2">
    <p:spTree>
      <p:nvGrpSpPr>
        <p:cNvPr id="1" name="Shape 80"/>
        <p:cNvGrpSpPr/>
        <p:nvPr/>
      </p:nvGrpSpPr>
      <p:grpSpPr>
        <a:xfrm>
          <a:off x="0" y="0"/>
          <a:ext cx="0" cy="0"/>
          <a:chOff x="0" y="0"/>
          <a:chExt cx="0" cy="0"/>
        </a:xfrm>
      </p:grpSpPr>
      <p:sp>
        <p:nvSpPr>
          <p:cNvPr id="81" name="Google Shape;81;p42"/>
          <p:cNvSpPr>
            <a:spLocks noGrp="1"/>
          </p:cNvSpPr>
          <p:nvPr>
            <p:ph type="pic" idx="2"/>
          </p:nvPr>
        </p:nvSpPr>
        <p:spPr>
          <a:xfrm>
            <a:off x="6097588" y="0"/>
            <a:ext cx="6097587" cy="6858000"/>
          </a:xfrm>
          <a:prstGeom prst="rect">
            <a:avLst/>
          </a:prstGeom>
          <a:noFill/>
          <a:ln>
            <a:noFill/>
          </a:ln>
        </p:spPr>
        <p:txBody>
          <a:bodyPr spcFirstLastPara="1" wrap="square" lIns="0" tIns="2448000" rIns="0" bIns="0" anchor="t" anchorCtr="0">
            <a:noAutofit/>
          </a:bodyPr>
          <a:lstStyle>
            <a:lvl1pPr marR="0" lvl="0" algn="ctr" rtl="0">
              <a:spcBef>
                <a:spcPts val="1929"/>
              </a:spcBef>
              <a:spcAft>
                <a:spcPts val="0"/>
              </a:spcAft>
              <a:buClr>
                <a:schemeClr val="accent1"/>
              </a:buClr>
              <a:buSzPts val="1280"/>
              <a:buFont typeface="Arial"/>
              <a:buNone/>
              <a:defRPr sz="16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82" name="Google Shape;82;p42"/>
          <p:cNvSpPr txBox="1">
            <a:spLocks noGrp="1"/>
          </p:cNvSpPr>
          <p:nvPr>
            <p:ph type="body" idx="1"/>
          </p:nvPr>
        </p:nvSpPr>
        <p:spPr>
          <a:xfrm>
            <a:off x="503999" y="1620000"/>
            <a:ext cx="5112000" cy="4716000"/>
          </a:xfrm>
          <a:prstGeom prst="rect">
            <a:avLst/>
          </a:prstGeom>
          <a:noFill/>
          <a:ln>
            <a:noFill/>
          </a:ln>
        </p:spPr>
        <p:txBody>
          <a:bodyPr spcFirstLastPara="1" wrap="square" lIns="0" tIns="0" rIns="0" bIns="0" anchor="t" anchorCtr="0">
            <a:normAutofit/>
          </a:bodyPr>
          <a:lstStyle>
            <a:lvl1pPr marL="457200" lvl="0" indent="-228600" algn="l">
              <a:spcBef>
                <a:spcPts val="1800"/>
              </a:spcBef>
              <a:spcAft>
                <a:spcPts val="0"/>
              </a:spcAft>
              <a:buSzPts val="1600"/>
              <a:buFont typeface="Arial"/>
              <a:buNone/>
              <a:defRPr/>
            </a:lvl1pPr>
            <a:lvl2pPr marL="914400" lvl="1" indent="-342900" algn="l">
              <a:spcBef>
                <a:spcPts val="600"/>
              </a:spcBef>
              <a:spcAft>
                <a:spcPts val="0"/>
              </a:spcAft>
              <a:buSzPts val="1800"/>
              <a:buChar char="▪"/>
              <a:defRPr/>
            </a:lvl2pPr>
            <a:lvl3pPr marL="1371600" lvl="2" indent="-342900" algn="l">
              <a:spcBef>
                <a:spcPts val="300"/>
              </a:spcBef>
              <a:spcAft>
                <a:spcPts val="0"/>
              </a:spcAft>
              <a:buSzPts val="1800"/>
              <a:buChar char="–"/>
              <a:defRPr/>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42"/>
          <p:cNvSpPr txBox="1">
            <a:spLocks noGrp="1"/>
          </p:cNvSpPr>
          <p:nvPr>
            <p:ph type="title"/>
          </p:nvPr>
        </p:nvSpPr>
        <p:spPr>
          <a:xfrm>
            <a:off x="504001" y="504000"/>
            <a:ext cx="5112000"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Full Bleed Image ">
  <p:cSld name="Full Bleed Image ">
    <p:spTree>
      <p:nvGrpSpPr>
        <p:cNvPr id="1" name="Shape 84"/>
        <p:cNvGrpSpPr/>
        <p:nvPr/>
      </p:nvGrpSpPr>
      <p:grpSpPr>
        <a:xfrm>
          <a:off x="0" y="0"/>
          <a:ext cx="0" cy="0"/>
          <a:chOff x="0" y="0"/>
          <a:chExt cx="0" cy="0"/>
        </a:xfrm>
      </p:grpSpPr>
      <p:sp>
        <p:nvSpPr>
          <p:cNvPr id="85" name="Google Shape;85;p43"/>
          <p:cNvSpPr>
            <a:spLocks noGrp="1"/>
          </p:cNvSpPr>
          <p:nvPr>
            <p:ph type="pic" idx="2"/>
          </p:nvPr>
        </p:nvSpPr>
        <p:spPr>
          <a:xfrm>
            <a:off x="1" y="0"/>
            <a:ext cx="12195175" cy="6858000"/>
          </a:xfrm>
          <a:prstGeom prst="rect">
            <a:avLst/>
          </a:prstGeom>
          <a:noFill/>
          <a:ln>
            <a:noFill/>
          </a:ln>
        </p:spPr>
        <p:txBody>
          <a:bodyPr spcFirstLastPara="1" wrap="square" lIns="0" tIns="2448000" rIns="0" bIns="0" anchor="t" anchorCtr="0">
            <a:noAutofit/>
          </a:bodyPr>
          <a:lstStyle>
            <a:lvl1pPr marR="0" lvl="0" algn="ctr" rtl="0">
              <a:spcBef>
                <a:spcPts val="1929"/>
              </a:spcBef>
              <a:spcAft>
                <a:spcPts val="0"/>
              </a:spcAft>
              <a:buClr>
                <a:schemeClr val="accent1"/>
              </a:buClr>
              <a:buSzPts val="1280"/>
              <a:buFont typeface="Arial"/>
              <a:buNone/>
              <a:defRPr sz="16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 and Screenshot">
  <p:cSld name="Text and Screenshot">
    <p:spTree>
      <p:nvGrpSpPr>
        <p:cNvPr id="1" name="Shape 86"/>
        <p:cNvGrpSpPr/>
        <p:nvPr/>
      </p:nvGrpSpPr>
      <p:grpSpPr>
        <a:xfrm>
          <a:off x="0" y="0"/>
          <a:ext cx="0" cy="0"/>
          <a:chOff x="0" y="0"/>
          <a:chExt cx="0" cy="0"/>
        </a:xfrm>
      </p:grpSpPr>
      <p:sp>
        <p:nvSpPr>
          <p:cNvPr id="87" name="Google Shape;87;p44"/>
          <p:cNvSpPr>
            <a:spLocks noGrp="1"/>
          </p:cNvSpPr>
          <p:nvPr>
            <p:ph type="pic" idx="2"/>
          </p:nvPr>
        </p:nvSpPr>
        <p:spPr>
          <a:xfrm>
            <a:off x="6362477" y="1620000"/>
            <a:ext cx="5328000" cy="4716000"/>
          </a:xfrm>
          <a:prstGeom prst="rect">
            <a:avLst/>
          </a:prstGeom>
          <a:noFill/>
          <a:ln>
            <a:noFill/>
          </a:ln>
        </p:spPr>
        <p:txBody>
          <a:bodyPr spcFirstLastPara="1" wrap="square" lIns="0" tIns="1512000" rIns="0" bIns="0" anchor="t" anchorCtr="0">
            <a:noAutofit/>
          </a:bodyPr>
          <a:lstStyle>
            <a:lvl1pPr marR="0" lvl="0" algn="ctr" rtl="0">
              <a:spcBef>
                <a:spcPts val="1929"/>
              </a:spcBef>
              <a:spcAft>
                <a:spcPts val="0"/>
              </a:spcAft>
              <a:buClr>
                <a:schemeClr val="accent1"/>
              </a:buClr>
              <a:buSzPts val="1280"/>
              <a:buFont typeface="Arial"/>
              <a:buNone/>
              <a:defRPr sz="16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88" name="Google Shape;88;p44"/>
          <p:cNvSpPr txBox="1">
            <a:spLocks noGrp="1"/>
          </p:cNvSpPr>
          <p:nvPr>
            <p:ph type="body" idx="1"/>
          </p:nvPr>
        </p:nvSpPr>
        <p:spPr>
          <a:xfrm>
            <a:off x="504000" y="1620000"/>
            <a:ext cx="5328000" cy="4716000"/>
          </a:xfrm>
          <a:prstGeom prst="rect">
            <a:avLst/>
          </a:prstGeom>
          <a:noFill/>
          <a:ln>
            <a:noFill/>
          </a:ln>
        </p:spPr>
        <p:txBody>
          <a:bodyPr spcFirstLastPara="1" wrap="square" lIns="0" tIns="0" rIns="0" bIns="0" anchor="t" anchorCtr="0">
            <a:normAutofit/>
          </a:bodyPr>
          <a:lstStyle>
            <a:lvl1pPr marL="457200" lvl="0" indent="-228600" algn="l">
              <a:spcBef>
                <a:spcPts val="1800"/>
              </a:spcBef>
              <a:spcAft>
                <a:spcPts val="0"/>
              </a:spcAft>
              <a:buSzPts val="1600"/>
              <a:buFont typeface="Arial"/>
              <a:buNone/>
              <a:defRPr/>
            </a:lvl1pPr>
            <a:lvl2pPr marL="914400" lvl="1" indent="-342900" algn="l">
              <a:spcBef>
                <a:spcPts val="600"/>
              </a:spcBef>
              <a:spcAft>
                <a:spcPts val="0"/>
              </a:spcAft>
              <a:buSzPts val="1800"/>
              <a:buChar char="▪"/>
              <a:defRPr/>
            </a:lvl2pPr>
            <a:lvl3pPr marL="1371600" lvl="2" indent="-342900" algn="l">
              <a:spcBef>
                <a:spcPts val="300"/>
              </a:spcBef>
              <a:spcAft>
                <a:spcPts val="0"/>
              </a:spcAft>
              <a:buSzPts val="1800"/>
              <a:buChar char="–"/>
              <a:defRPr/>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44"/>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0"/>
        <p:cNvGrpSpPr/>
        <p:nvPr/>
      </p:nvGrpSpPr>
      <p:grpSpPr>
        <a:xfrm>
          <a:off x="0" y="0"/>
          <a:ext cx="0" cy="0"/>
          <a:chOff x="0" y="0"/>
          <a:chExt cx="0" cy="0"/>
        </a:xfrm>
      </p:grpSpPr>
      <p:sp>
        <p:nvSpPr>
          <p:cNvPr id="91" name="Google Shape;91;p45"/>
          <p:cNvSpPr txBox="1">
            <a:spLocks noGrp="1"/>
          </p:cNvSpPr>
          <p:nvPr>
            <p:ph type="body" idx="1"/>
          </p:nvPr>
        </p:nvSpPr>
        <p:spPr>
          <a:xfrm>
            <a:off x="504000" y="1620000"/>
            <a:ext cx="11185200" cy="4716000"/>
          </a:xfrm>
          <a:prstGeom prst="rect">
            <a:avLst/>
          </a:prstGeom>
          <a:noFill/>
          <a:ln>
            <a:noFill/>
          </a:ln>
        </p:spPr>
        <p:txBody>
          <a:bodyPr spcFirstLastPara="1" wrap="square" lIns="0" tIns="1368000" rIns="0" bIns="0" anchor="t" anchorCtr="0">
            <a:normAutofit/>
          </a:bodyPr>
          <a:lstStyle>
            <a:lvl1pPr marL="457200" lvl="0" indent="-228600" algn="ctr">
              <a:spcBef>
                <a:spcPts val="1800"/>
              </a:spcBef>
              <a:spcAft>
                <a:spcPts val="0"/>
              </a:spcAft>
              <a:buSzPts val="1120"/>
              <a:buFont typeface="Arial"/>
              <a:buNone/>
              <a:defRPr sz="1400" b="0"/>
            </a:lvl1pPr>
            <a:lvl2pPr marL="914400" lvl="1" indent="-342900" algn="l">
              <a:spcBef>
                <a:spcPts val="600"/>
              </a:spcBef>
              <a:spcAft>
                <a:spcPts val="0"/>
              </a:spcAft>
              <a:buSzPts val="1800"/>
              <a:buChar char="▪"/>
              <a:defRPr/>
            </a:lvl2pPr>
            <a:lvl3pPr marL="1371600" lvl="2" indent="-342900" algn="l">
              <a:spcBef>
                <a:spcPts val="300"/>
              </a:spcBef>
              <a:spcAft>
                <a:spcPts val="0"/>
              </a:spcAft>
              <a:buSzPts val="1800"/>
              <a:buChar char="–"/>
              <a:defRPr/>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45"/>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ver with Pictogram">
  <p:cSld name="Cover with Pictogram">
    <p:bg>
      <p:bgPr>
        <a:solidFill>
          <a:schemeClr val="lt1"/>
        </a:solidFill>
        <a:effectLst/>
      </p:bgPr>
    </p:bg>
    <p:spTree>
      <p:nvGrpSpPr>
        <p:cNvPr id="1" name="Shape 18"/>
        <p:cNvGrpSpPr/>
        <p:nvPr/>
      </p:nvGrpSpPr>
      <p:grpSpPr>
        <a:xfrm>
          <a:off x="0" y="0"/>
          <a:ext cx="0" cy="0"/>
          <a:chOff x="0" y="0"/>
          <a:chExt cx="0" cy="0"/>
        </a:xfrm>
      </p:grpSpPr>
      <p:sp>
        <p:nvSpPr>
          <p:cNvPr id="19" name="Google Shape;19;p28"/>
          <p:cNvSpPr>
            <a:spLocks noGrp="1"/>
          </p:cNvSpPr>
          <p:nvPr>
            <p:ph type="pic" idx="2"/>
          </p:nvPr>
        </p:nvSpPr>
        <p:spPr>
          <a:xfrm>
            <a:off x="6954855" y="963000"/>
            <a:ext cx="4932000" cy="4932000"/>
          </a:xfrm>
          <a:prstGeom prst="rect">
            <a:avLst/>
          </a:prstGeom>
          <a:noFill/>
          <a:ln>
            <a:noFill/>
          </a:ln>
        </p:spPr>
        <p:txBody>
          <a:bodyPr spcFirstLastPara="1" wrap="square" lIns="0" tIns="0" rIns="0" bIns="0" anchor="t" anchorCtr="0">
            <a:normAutofit/>
          </a:bodyPr>
          <a:lstStyle>
            <a:lvl1pPr marR="0" lvl="0" algn="l" rtl="0">
              <a:spcBef>
                <a:spcPts val="1800"/>
              </a:spcBef>
              <a:spcAft>
                <a:spcPts val="0"/>
              </a:spcAft>
              <a:buClr>
                <a:schemeClr val="accent1"/>
              </a:buClr>
              <a:buSzPts val="1600"/>
              <a:buFont typeface="Arial"/>
              <a:buNone/>
              <a:defRPr sz="20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20" name="Google Shape;20;p28"/>
          <p:cNvSpPr txBox="1">
            <a:spLocks noGrp="1"/>
          </p:cNvSpPr>
          <p:nvPr>
            <p:ph type="subTitle" idx="1"/>
          </p:nvPr>
        </p:nvSpPr>
        <p:spPr>
          <a:xfrm>
            <a:off x="288001" y="4268503"/>
            <a:ext cx="6373430" cy="430887"/>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accent1"/>
              </a:buClr>
              <a:buSzPts val="1120"/>
              <a:buFont typeface="Arial"/>
              <a:buNone/>
              <a:defRPr sz="1400" b="0">
                <a:solidFill>
                  <a:schemeClr val="dk1"/>
                </a:solidFill>
              </a:defRPr>
            </a:lvl1pPr>
            <a:lvl2pPr lvl="1" algn="ctr">
              <a:spcBef>
                <a:spcPts val="600"/>
              </a:spcBef>
              <a:spcAft>
                <a:spcPts val="0"/>
              </a:spcAft>
              <a:buSzPts val="1800"/>
              <a:buNone/>
              <a:defRPr>
                <a:solidFill>
                  <a:srgbClr val="888888"/>
                </a:solidFill>
              </a:defRPr>
            </a:lvl2pPr>
            <a:lvl3pPr lvl="2" algn="ctr">
              <a:spcBef>
                <a:spcPts val="300"/>
              </a:spcBef>
              <a:spcAft>
                <a:spcPts val="0"/>
              </a:spcAft>
              <a:buSzPts val="1800"/>
              <a:buNone/>
              <a:defRPr>
                <a:solidFill>
                  <a:srgbClr val="888888"/>
                </a:solidFill>
              </a:defRPr>
            </a:lvl3pPr>
            <a:lvl4pPr lvl="3" algn="ctr">
              <a:spcBef>
                <a:spcPts val="300"/>
              </a:spcBef>
              <a:spcAft>
                <a:spcPts val="0"/>
              </a:spcAft>
              <a:buSzPts val="1920"/>
              <a:buNone/>
              <a:defRPr>
                <a:solidFill>
                  <a:srgbClr val="888888"/>
                </a:solidFill>
              </a:defRPr>
            </a:lvl4pPr>
            <a:lvl5pPr lvl="4" algn="ctr">
              <a:spcBef>
                <a:spcPts val="100"/>
              </a:spcBef>
              <a:spcAft>
                <a:spcPts val="0"/>
              </a:spcAft>
              <a:buSzPts val="1400"/>
              <a:buNone/>
              <a:defRPr>
                <a:solidFill>
                  <a:srgbClr val="888888"/>
                </a:solidFill>
              </a:defRPr>
            </a:lvl5pPr>
            <a:lvl6pPr lvl="5" algn="ctr">
              <a:spcBef>
                <a:spcPts val="480"/>
              </a:spcBef>
              <a:spcAft>
                <a:spcPts val="0"/>
              </a:spcAft>
              <a:buClr>
                <a:srgbClr val="888888"/>
              </a:buClr>
              <a:buSzPts val="2400"/>
              <a:buNone/>
              <a:defRPr>
                <a:solidFill>
                  <a:srgbClr val="888888"/>
                </a:solidFill>
              </a:defRPr>
            </a:lvl6pPr>
            <a:lvl7pPr lvl="6" algn="ctr">
              <a:spcBef>
                <a:spcPts val="480"/>
              </a:spcBef>
              <a:spcAft>
                <a:spcPts val="0"/>
              </a:spcAft>
              <a:buClr>
                <a:srgbClr val="888888"/>
              </a:buClr>
              <a:buSzPts val="2400"/>
              <a:buNone/>
              <a:defRPr>
                <a:solidFill>
                  <a:srgbClr val="888888"/>
                </a:solidFill>
              </a:defRPr>
            </a:lvl7pPr>
            <a:lvl8pPr lvl="7" algn="ctr">
              <a:spcBef>
                <a:spcPts val="480"/>
              </a:spcBef>
              <a:spcAft>
                <a:spcPts val="0"/>
              </a:spcAft>
              <a:buClr>
                <a:srgbClr val="888888"/>
              </a:buClr>
              <a:buSzPts val="2400"/>
              <a:buNone/>
              <a:defRPr>
                <a:solidFill>
                  <a:srgbClr val="888888"/>
                </a:solidFill>
              </a:defRPr>
            </a:lvl8pPr>
            <a:lvl9pPr lvl="8" algn="ctr">
              <a:spcBef>
                <a:spcPts val="480"/>
              </a:spcBef>
              <a:spcAft>
                <a:spcPts val="0"/>
              </a:spcAft>
              <a:buClr>
                <a:srgbClr val="888888"/>
              </a:buClr>
              <a:buSzPts val="2400"/>
              <a:buNone/>
              <a:defRPr>
                <a:solidFill>
                  <a:srgbClr val="888888"/>
                </a:solidFill>
              </a:defRPr>
            </a:lvl9pPr>
          </a:lstStyle>
          <a:p>
            <a:endParaRPr/>
          </a:p>
        </p:txBody>
      </p:sp>
      <p:sp>
        <p:nvSpPr>
          <p:cNvPr id="21" name="Google Shape;21;p28"/>
          <p:cNvSpPr txBox="1">
            <a:spLocks noGrp="1"/>
          </p:cNvSpPr>
          <p:nvPr>
            <p:ph type="title"/>
          </p:nvPr>
        </p:nvSpPr>
        <p:spPr>
          <a:xfrm>
            <a:off x="288001" y="2706317"/>
            <a:ext cx="6372000" cy="9971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 name="Google Shape;22;p28" descr="SAP Logo" title="SAP Logo"/>
          <p:cNvPicPr preferRelativeResize="0"/>
          <p:nvPr/>
        </p:nvPicPr>
        <p:blipFill rotWithShape="1">
          <a:blip r:embed="rId2">
            <a:alphaModFix/>
          </a:blip>
          <a:srcRect/>
          <a:stretch/>
        </p:blipFill>
        <p:spPr>
          <a:xfrm>
            <a:off x="9949255" y="6217668"/>
            <a:ext cx="1963635" cy="360000"/>
          </a:xfrm>
          <a:prstGeom prst="rect">
            <a:avLst/>
          </a:prstGeom>
          <a:noFill/>
          <a:ln>
            <a:noFill/>
          </a:ln>
        </p:spPr>
      </p:pic>
    </p:spTree>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3"/>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hank You and Contact Information">
  <p:cSld name="Thank You and Contact Information">
    <p:bg>
      <p:bgPr>
        <a:solidFill>
          <a:schemeClr val="lt1"/>
        </a:solidFill>
        <a:effectLst/>
      </p:bgPr>
    </p:bg>
    <p:spTree>
      <p:nvGrpSpPr>
        <p:cNvPr id="1" name="Shape 94"/>
        <p:cNvGrpSpPr/>
        <p:nvPr/>
      </p:nvGrpSpPr>
      <p:grpSpPr>
        <a:xfrm>
          <a:off x="0" y="0"/>
          <a:ext cx="0" cy="0"/>
          <a:chOff x="0" y="0"/>
          <a:chExt cx="0" cy="0"/>
        </a:xfrm>
      </p:grpSpPr>
      <p:pic>
        <p:nvPicPr>
          <p:cNvPr id="95" name="Google Shape;95;p47" descr="SAP Logo" title="SAP Logo"/>
          <p:cNvPicPr preferRelativeResize="0"/>
          <p:nvPr/>
        </p:nvPicPr>
        <p:blipFill rotWithShape="1">
          <a:blip r:embed="rId2">
            <a:alphaModFix/>
          </a:blip>
          <a:srcRect/>
          <a:stretch/>
        </p:blipFill>
        <p:spPr>
          <a:xfrm>
            <a:off x="9725565" y="5994000"/>
            <a:ext cx="1963635" cy="360000"/>
          </a:xfrm>
          <a:prstGeom prst="rect">
            <a:avLst/>
          </a:prstGeom>
          <a:noFill/>
          <a:ln>
            <a:noFill/>
          </a:ln>
        </p:spPr>
      </p:pic>
      <p:sp>
        <p:nvSpPr>
          <p:cNvPr id="96" name="Google Shape;96;p47"/>
          <p:cNvSpPr txBox="1">
            <a:spLocks noGrp="1"/>
          </p:cNvSpPr>
          <p:nvPr>
            <p:ph type="body" idx="1"/>
          </p:nvPr>
        </p:nvSpPr>
        <p:spPr>
          <a:xfrm>
            <a:off x="504000" y="2905487"/>
            <a:ext cx="5593588" cy="25010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280"/>
              <a:buFont typeface="Arial"/>
              <a:buNone/>
              <a:defRPr sz="1600" b="0"/>
            </a:lvl1pPr>
            <a:lvl2pPr marL="914400" lvl="1" indent="-228600" algn="l">
              <a:spcBef>
                <a:spcPts val="1200"/>
              </a:spcBef>
              <a:spcAft>
                <a:spcPts val="0"/>
              </a:spcAft>
              <a:buSzPts val="1600"/>
              <a:buNone/>
              <a:defRPr sz="1600" b="0"/>
            </a:lvl2pPr>
            <a:lvl3pPr marL="1371600" lvl="2" indent="-342900" algn="l">
              <a:spcBef>
                <a:spcPts val="300"/>
              </a:spcBef>
              <a:spcAft>
                <a:spcPts val="0"/>
              </a:spcAft>
              <a:buSzPts val="1800"/>
              <a:buChar char="–"/>
              <a:defRPr/>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7" name="Google Shape;97;p47"/>
          <p:cNvSpPr txBox="1">
            <a:spLocks noGrp="1"/>
          </p:cNvSpPr>
          <p:nvPr>
            <p:ph type="ctrTitle"/>
          </p:nvPr>
        </p:nvSpPr>
        <p:spPr>
          <a:xfrm>
            <a:off x="504000" y="1467009"/>
            <a:ext cx="5593588" cy="923116"/>
          </a:xfrm>
          <a:prstGeom prst="rect">
            <a:avLst/>
          </a:prstGeom>
          <a:noFill/>
          <a:ln>
            <a:noFill/>
          </a:ln>
        </p:spPr>
        <p:txBody>
          <a:bodyPr spcFirstLastPara="1" wrap="square" lIns="0" tIns="0" rIns="0" bIns="0" anchor="t" anchorCtr="0">
            <a:noAutofit/>
          </a:bodyPr>
          <a:lstStyle>
            <a:lvl1pPr lvl="0" algn="l">
              <a:spcBef>
                <a:spcPts val="0"/>
              </a:spcBef>
              <a:spcAft>
                <a:spcPts val="0"/>
              </a:spcAft>
              <a:buClr>
                <a:schemeClr val="accent1"/>
              </a:buClr>
              <a:buSzPts val="5500"/>
              <a:buFont typeface="Arial"/>
              <a:buNone/>
              <a:defRPr sz="55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7364">
          <p15:clr>
            <a:srgbClr val="FBAE40"/>
          </p15:clr>
        </p15:guide>
        <p15:guide id="2" orient="horz" pos="924">
          <p15:clr>
            <a:srgbClr val="FBAE40"/>
          </p15:clr>
        </p15:guide>
        <p15:guide id="3" orient="horz" pos="1830">
          <p15:clr>
            <a:srgbClr val="FBAE40"/>
          </p15:clr>
        </p15:guide>
        <p15:guide id="4" orient="horz" pos="4000">
          <p15:clr>
            <a:srgbClr val="FBAE40"/>
          </p15:clr>
        </p15:guide>
        <p15:guide id="5" pos="317">
          <p15:clr>
            <a:srgbClr val="FBAE40"/>
          </p15:clr>
        </p15:guide>
        <p15:guide id="6" pos="3841">
          <p15:clr>
            <a:srgbClr val="FBAE40"/>
          </p15:clr>
        </p15:guide>
        <p15:guide id="7" orient="horz" pos="31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Copyright">
  <p:cSld name="Copyright">
    <p:spTree>
      <p:nvGrpSpPr>
        <p:cNvPr id="1" name="Shape 98"/>
        <p:cNvGrpSpPr/>
        <p:nvPr/>
      </p:nvGrpSpPr>
      <p:grpSpPr>
        <a:xfrm>
          <a:off x="0" y="0"/>
          <a:ext cx="0" cy="0"/>
          <a:chOff x="0" y="0"/>
          <a:chExt cx="0" cy="0"/>
        </a:xfrm>
      </p:grpSpPr>
      <p:pic>
        <p:nvPicPr>
          <p:cNvPr id="99" name="Google Shape;99;p48" descr="SAP Logo" title="SAP Logo"/>
          <p:cNvPicPr preferRelativeResize="0"/>
          <p:nvPr/>
        </p:nvPicPr>
        <p:blipFill rotWithShape="1">
          <a:blip r:embed="rId2">
            <a:alphaModFix/>
          </a:blip>
          <a:srcRect/>
          <a:stretch/>
        </p:blipFill>
        <p:spPr>
          <a:xfrm>
            <a:off x="9725565" y="5994000"/>
            <a:ext cx="1963635" cy="360000"/>
          </a:xfrm>
          <a:prstGeom prst="rect">
            <a:avLst/>
          </a:prstGeom>
          <a:noFill/>
          <a:ln>
            <a:noFill/>
          </a:ln>
        </p:spPr>
      </p:pic>
      <p:sp>
        <p:nvSpPr>
          <p:cNvPr id="100" name="Google Shape;100;p48"/>
          <p:cNvSpPr txBox="1"/>
          <p:nvPr/>
        </p:nvSpPr>
        <p:spPr>
          <a:xfrm>
            <a:off x="503238" y="2645292"/>
            <a:ext cx="5872310" cy="3708708"/>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0">
                <a:solidFill>
                  <a:schemeClr val="dk1"/>
                </a:solidFill>
                <a:latin typeface="Arial"/>
                <a:ea typeface="Arial"/>
                <a:cs typeface="Arial"/>
                <a:sym typeface="Arial"/>
              </a:rPr>
              <a:t>© 2020 SAP SE or an SAP affiliate company. All rights reserved.</a:t>
            </a:r>
            <a:endParaRPr sz="800">
              <a:solidFill>
                <a:schemeClr val="dk1"/>
              </a:solidFill>
              <a:latin typeface="Arial"/>
              <a:ea typeface="Arial"/>
              <a:cs typeface="Arial"/>
              <a:sym typeface="Arial"/>
            </a:endParaRPr>
          </a:p>
          <a:p>
            <a:pPr marL="0" marR="0" lvl="0" indent="0" algn="l" rtl="0">
              <a:spcBef>
                <a:spcPts val="600"/>
              </a:spcBef>
              <a:spcAft>
                <a:spcPts val="0"/>
              </a:spcAft>
              <a:buNone/>
            </a:pPr>
            <a:r>
              <a:rPr lang="en-US" sz="800">
                <a:solidFill>
                  <a:schemeClr val="dk1"/>
                </a:solidFill>
                <a:latin typeface="Arial"/>
                <a:ea typeface="Arial"/>
                <a:cs typeface="Arial"/>
                <a:sym typeface="Arial"/>
              </a:rPr>
              <a:t>No part of this publication may be reproduced or transmitted in any form or for any purpose without the express permission of SAP SE or an SAP affiliate company.</a:t>
            </a:r>
            <a:endParaRPr/>
          </a:p>
          <a:p>
            <a:pPr marL="0" marR="0" lvl="0" indent="0" algn="l" rtl="0">
              <a:spcBef>
                <a:spcPts val="600"/>
              </a:spcBef>
              <a:spcAft>
                <a:spcPts val="0"/>
              </a:spcAft>
              <a:buNone/>
            </a:pPr>
            <a:r>
              <a:rPr lang="en-US" sz="800">
                <a:solidFill>
                  <a:schemeClr val="dk1"/>
                </a:solidFill>
                <a:latin typeface="Arial"/>
                <a:ea typeface="Arial"/>
                <a:cs typeface="Arial"/>
                <a:sym typeface="Arial"/>
              </a:rPr>
              <a:t>The information contained herein may be changed without prior notice. Some software products marketed by SAP SE and its distributors contain proprietary software components of other software vendors. National product specifications may vary.</a:t>
            </a:r>
            <a:endParaRPr/>
          </a:p>
          <a:p>
            <a:pPr marL="0" marR="0" lvl="0" indent="0" algn="l" rtl="0">
              <a:spcBef>
                <a:spcPts val="600"/>
              </a:spcBef>
              <a:spcAft>
                <a:spcPts val="0"/>
              </a:spcAft>
              <a:buNone/>
            </a:pPr>
            <a:r>
              <a:rPr lang="en-US" sz="800">
                <a:solidFill>
                  <a:schemeClr val="dk1"/>
                </a:solidFill>
                <a:latin typeface="Arial"/>
                <a:ea typeface="Arial"/>
                <a:cs typeface="Arial"/>
                <a:sym typeface="Arial"/>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endParaRPr/>
          </a:p>
          <a:p>
            <a:pPr marL="0" marR="0" lvl="0" indent="0" algn="l" rtl="0">
              <a:spcBef>
                <a:spcPts val="600"/>
              </a:spcBef>
              <a:spcAft>
                <a:spcPts val="0"/>
              </a:spcAft>
              <a:buNone/>
            </a:pPr>
            <a:r>
              <a:rPr lang="en-US" sz="800">
                <a:solidFill>
                  <a:schemeClr val="dk1"/>
                </a:solidFill>
                <a:latin typeface="Arial"/>
                <a:ea typeface="Arial"/>
                <a:cs typeface="Arial"/>
                <a:sym typeface="Arial"/>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and they should not be relied upon in making purchasing decisions.</a:t>
            </a:r>
            <a:endParaRPr/>
          </a:p>
          <a:p>
            <a:pPr marL="0" marR="0" lvl="0" indent="0" algn="l" rtl="0">
              <a:spcBef>
                <a:spcPts val="600"/>
              </a:spcBef>
              <a:spcAft>
                <a:spcPts val="0"/>
              </a:spcAft>
              <a:buNone/>
            </a:pPr>
            <a:r>
              <a:rPr lang="en-US" sz="800">
                <a:solidFill>
                  <a:schemeClr val="dk1"/>
                </a:solidFill>
                <a:latin typeface="Arial"/>
                <a:ea typeface="Arial"/>
                <a:cs typeface="Arial"/>
                <a:sym typeface="Arial"/>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endParaRPr/>
          </a:p>
          <a:p>
            <a:pPr marL="0" marR="0" lvl="0" indent="0" algn="l" rtl="0">
              <a:spcBef>
                <a:spcPts val="600"/>
              </a:spcBef>
              <a:spcAft>
                <a:spcPts val="0"/>
              </a:spcAft>
              <a:buNone/>
            </a:pPr>
            <a:r>
              <a:rPr lang="en-US" sz="800">
                <a:solidFill>
                  <a:schemeClr val="dk1"/>
                </a:solidFill>
                <a:latin typeface="Arial"/>
                <a:ea typeface="Arial"/>
                <a:cs typeface="Arial"/>
                <a:sym typeface="Arial"/>
              </a:rPr>
              <a:t>See </a:t>
            </a:r>
            <a:r>
              <a:rPr lang="en-US" sz="800" u="sng">
                <a:solidFill>
                  <a:schemeClr val="dk1"/>
                </a:solidFill>
                <a:latin typeface="Arial"/>
                <a:ea typeface="Arial"/>
                <a:cs typeface="Arial"/>
                <a:sym typeface="Arial"/>
                <a:hlinkClick r:id="rId3">
                  <a:extLst>
                    <a:ext uri="{A12FA001-AC4F-418D-AE19-62706E023703}">
                      <ahyp:hlinkClr xmlns="" xmlns:ahyp="http://schemas.microsoft.com/office/drawing/2018/hyperlinkcolor" val="tx"/>
                    </a:ext>
                  </a:extLst>
                </a:hlinkClick>
              </a:rPr>
              <a:t>www.sap.com/copyright</a:t>
            </a:r>
            <a:r>
              <a:rPr lang="en-US" sz="800">
                <a:solidFill>
                  <a:schemeClr val="dk1"/>
                </a:solidFill>
                <a:latin typeface="Arial"/>
                <a:ea typeface="Arial"/>
                <a:cs typeface="Arial"/>
                <a:sym typeface="Arial"/>
              </a:rPr>
              <a:t> for additional trademark information and notices.</a:t>
            </a:r>
            <a:endParaRPr/>
          </a:p>
        </p:txBody>
      </p:sp>
      <p:sp>
        <p:nvSpPr>
          <p:cNvPr id="101" name="Google Shape;101;p48">
            <a:hlinkClick r:id="rId4"/>
          </p:cNvPr>
          <p:cNvSpPr txBox="1"/>
          <p:nvPr/>
        </p:nvSpPr>
        <p:spPr>
          <a:xfrm>
            <a:off x="503238" y="2461398"/>
            <a:ext cx="2215390" cy="169277"/>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accent1"/>
              </a:buClr>
              <a:buSzPts val="1100"/>
              <a:buFont typeface="Arial"/>
              <a:buNone/>
            </a:pPr>
            <a:r>
              <a:rPr lang="en-US" sz="1100" b="1">
                <a:solidFill>
                  <a:schemeClr val="accent1"/>
                </a:solidFill>
                <a:latin typeface="Arial"/>
                <a:ea typeface="Arial"/>
                <a:cs typeface="Arial"/>
                <a:sym typeface="Arial"/>
              </a:rPr>
              <a:t>www.sap.com</a:t>
            </a:r>
            <a:r>
              <a:rPr lang="en-US" sz="1100" b="1">
                <a:solidFill>
                  <a:schemeClr val="dk1"/>
                </a:solidFill>
                <a:latin typeface="Arial"/>
                <a:ea typeface="Arial"/>
                <a:cs typeface="Arial"/>
                <a:sym typeface="Arial"/>
              </a:rPr>
              <a:t>/contactsap</a:t>
            </a:r>
            <a:endParaRPr/>
          </a:p>
        </p:txBody>
      </p:sp>
      <p:pic>
        <p:nvPicPr>
          <p:cNvPr id="102" name="Google Shape;102;p48">
            <a:hlinkClick r:id="rId5"/>
          </p:cNvPr>
          <p:cNvPicPr preferRelativeResize="0"/>
          <p:nvPr/>
        </p:nvPicPr>
        <p:blipFill rotWithShape="1">
          <a:blip r:embed="rId6">
            <a:alphaModFix/>
          </a:blip>
          <a:srcRect/>
          <a:stretch/>
        </p:blipFill>
        <p:spPr>
          <a:xfrm>
            <a:off x="2273814" y="1749959"/>
            <a:ext cx="361809" cy="361809"/>
          </a:xfrm>
          <a:prstGeom prst="rect">
            <a:avLst/>
          </a:prstGeom>
          <a:noFill/>
          <a:ln>
            <a:noFill/>
          </a:ln>
        </p:spPr>
      </p:pic>
      <p:pic>
        <p:nvPicPr>
          <p:cNvPr id="103" name="Google Shape;103;p48">
            <a:hlinkClick r:id="rId7"/>
          </p:cNvPr>
          <p:cNvPicPr preferRelativeResize="0"/>
          <p:nvPr/>
        </p:nvPicPr>
        <p:blipFill rotWithShape="1">
          <a:blip r:embed="rId8">
            <a:alphaModFix/>
          </a:blip>
          <a:srcRect/>
          <a:stretch/>
        </p:blipFill>
        <p:spPr>
          <a:xfrm>
            <a:off x="1683278" y="1749063"/>
            <a:ext cx="363600" cy="363600"/>
          </a:xfrm>
          <a:prstGeom prst="rect">
            <a:avLst/>
          </a:prstGeom>
          <a:noFill/>
          <a:ln>
            <a:noFill/>
          </a:ln>
        </p:spPr>
      </p:pic>
      <p:pic>
        <p:nvPicPr>
          <p:cNvPr id="104" name="Google Shape;104;p48">
            <a:hlinkClick r:id="rId9"/>
          </p:cNvPr>
          <p:cNvPicPr preferRelativeResize="0"/>
          <p:nvPr/>
        </p:nvPicPr>
        <p:blipFill rotWithShape="1">
          <a:blip r:embed="rId10">
            <a:alphaModFix/>
          </a:blip>
          <a:srcRect/>
          <a:stretch/>
        </p:blipFill>
        <p:spPr>
          <a:xfrm>
            <a:off x="1094533" y="1749959"/>
            <a:ext cx="361809" cy="361809"/>
          </a:xfrm>
          <a:prstGeom prst="rect">
            <a:avLst/>
          </a:prstGeom>
          <a:noFill/>
          <a:ln>
            <a:noFill/>
          </a:ln>
        </p:spPr>
      </p:pic>
      <p:pic>
        <p:nvPicPr>
          <p:cNvPr id="105" name="Google Shape;105;p48">
            <a:hlinkClick r:id="rId11"/>
          </p:cNvPr>
          <p:cNvPicPr preferRelativeResize="0"/>
          <p:nvPr/>
        </p:nvPicPr>
        <p:blipFill rotWithShape="1">
          <a:blip r:embed="rId12">
            <a:alphaModFix/>
          </a:blip>
          <a:srcRect/>
          <a:stretch/>
        </p:blipFill>
        <p:spPr>
          <a:xfrm>
            <a:off x="503997" y="1749063"/>
            <a:ext cx="363600" cy="363600"/>
          </a:xfrm>
          <a:prstGeom prst="rect">
            <a:avLst/>
          </a:prstGeom>
          <a:noFill/>
          <a:ln>
            <a:noFill/>
          </a:ln>
        </p:spPr>
      </p:pic>
      <p:sp>
        <p:nvSpPr>
          <p:cNvPr id="106" name="Google Shape;106;p48"/>
          <p:cNvSpPr txBox="1"/>
          <p:nvPr/>
        </p:nvSpPr>
        <p:spPr>
          <a:xfrm>
            <a:off x="503238" y="1461001"/>
            <a:ext cx="1228549" cy="169277"/>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a:solidFill>
                  <a:schemeClr val="dk1"/>
                </a:solidFill>
                <a:latin typeface="Arial"/>
                <a:ea typeface="Arial"/>
                <a:cs typeface="Arial"/>
                <a:sym typeface="Arial"/>
              </a:rPr>
              <a:t>Follow us</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Copyright German">
  <p:cSld name="Copyright German">
    <p:spTree>
      <p:nvGrpSpPr>
        <p:cNvPr id="1" name="Shape 107"/>
        <p:cNvGrpSpPr/>
        <p:nvPr/>
      </p:nvGrpSpPr>
      <p:grpSpPr>
        <a:xfrm>
          <a:off x="0" y="0"/>
          <a:ext cx="0" cy="0"/>
          <a:chOff x="0" y="0"/>
          <a:chExt cx="0" cy="0"/>
        </a:xfrm>
      </p:grpSpPr>
      <p:sp>
        <p:nvSpPr>
          <p:cNvPr id="108" name="Google Shape;108;p49">
            <a:hlinkClick r:id="rId2"/>
          </p:cNvPr>
          <p:cNvSpPr txBox="1"/>
          <p:nvPr/>
        </p:nvSpPr>
        <p:spPr>
          <a:xfrm>
            <a:off x="503238" y="2461398"/>
            <a:ext cx="2580640" cy="169277"/>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accent1"/>
              </a:buClr>
              <a:buSzPts val="1100"/>
              <a:buFont typeface="Arial"/>
              <a:buNone/>
            </a:pPr>
            <a:r>
              <a:rPr lang="en-US" sz="1100" b="1">
                <a:solidFill>
                  <a:schemeClr val="accent1"/>
                </a:solidFill>
                <a:latin typeface="Arial"/>
                <a:ea typeface="Arial"/>
                <a:cs typeface="Arial"/>
                <a:sym typeface="Arial"/>
              </a:rPr>
              <a:t>www.sap.com/germany</a:t>
            </a:r>
            <a:r>
              <a:rPr lang="en-US" sz="1100" b="1">
                <a:solidFill>
                  <a:schemeClr val="dk1"/>
                </a:solidFill>
                <a:latin typeface="Arial"/>
                <a:ea typeface="Arial"/>
                <a:cs typeface="Arial"/>
                <a:sym typeface="Arial"/>
              </a:rPr>
              <a:t>/contactsap</a:t>
            </a:r>
            <a:endParaRPr/>
          </a:p>
        </p:txBody>
      </p:sp>
      <p:pic>
        <p:nvPicPr>
          <p:cNvPr id="109" name="Google Shape;109;p49" descr="SAP Logo" title="SAP Logo"/>
          <p:cNvPicPr preferRelativeResize="0"/>
          <p:nvPr/>
        </p:nvPicPr>
        <p:blipFill rotWithShape="1">
          <a:blip r:embed="rId3">
            <a:alphaModFix/>
          </a:blip>
          <a:srcRect/>
          <a:stretch/>
        </p:blipFill>
        <p:spPr>
          <a:xfrm>
            <a:off x="9725565" y="5994000"/>
            <a:ext cx="1963635" cy="360000"/>
          </a:xfrm>
          <a:prstGeom prst="rect">
            <a:avLst/>
          </a:prstGeom>
          <a:noFill/>
          <a:ln>
            <a:noFill/>
          </a:ln>
        </p:spPr>
      </p:pic>
      <p:sp>
        <p:nvSpPr>
          <p:cNvPr id="110" name="Google Shape;110;p49"/>
          <p:cNvSpPr txBox="1"/>
          <p:nvPr/>
        </p:nvSpPr>
        <p:spPr>
          <a:xfrm>
            <a:off x="503998" y="2645292"/>
            <a:ext cx="6076808" cy="3708708"/>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0">
                <a:solidFill>
                  <a:schemeClr val="dk1"/>
                </a:solidFill>
                <a:latin typeface="Arial"/>
                <a:ea typeface="Arial"/>
                <a:cs typeface="Arial"/>
                <a:sym typeface="Arial"/>
              </a:rPr>
              <a:t>© 2020 SAP SE oder ein SAP-Konzernunternehmen. Alle Rechte vorbehalten.</a:t>
            </a:r>
            <a:endParaRPr sz="800">
              <a:solidFill>
                <a:schemeClr val="dk1"/>
              </a:solidFill>
              <a:latin typeface="Arial"/>
              <a:ea typeface="Arial"/>
              <a:cs typeface="Arial"/>
              <a:sym typeface="Arial"/>
            </a:endParaRPr>
          </a:p>
          <a:p>
            <a:pPr marL="0" marR="0" lvl="0" indent="0" algn="l" rtl="0">
              <a:spcBef>
                <a:spcPts val="600"/>
              </a:spcBef>
              <a:spcAft>
                <a:spcPts val="0"/>
              </a:spcAft>
              <a:buNone/>
            </a:pPr>
            <a:r>
              <a:rPr lang="en-US" sz="800">
                <a:solidFill>
                  <a:schemeClr val="dk1"/>
                </a:solidFill>
                <a:latin typeface="Arial"/>
                <a:ea typeface="Arial"/>
                <a:cs typeface="Arial"/>
                <a:sym typeface="Arial"/>
              </a:rPr>
              <a:t>Weitergabe und Vervielfältigung dieser Publikation oder von Teilen daraus sind, zu welchem Zweck und in welcher Form auch immer, ohne die ausdrückliche schriftliche Genehmigung durch SAP SE oder ein SAP-Konzernunternehmen nicht gestattet.</a:t>
            </a:r>
            <a:endParaRPr/>
          </a:p>
          <a:p>
            <a:pPr marL="0" marR="0" lvl="0" indent="0" algn="l" rtl="0">
              <a:spcBef>
                <a:spcPts val="600"/>
              </a:spcBef>
              <a:spcAft>
                <a:spcPts val="0"/>
              </a:spcAft>
              <a:buNone/>
            </a:pPr>
            <a:r>
              <a:rPr lang="en-US" sz="800">
                <a:solidFill>
                  <a:schemeClr val="dk1"/>
                </a:solidFill>
                <a:latin typeface="Arial"/>
                <a:ea typeface="Arial"/>
                <a:cs typeface="Arial"/>
                <a:sym typeface="Arial"/>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endParaRPr/>
          </a:p>
          <a:p>
            <a:pPr marL="0" marR="0" lvl="0" indent="0" algn="l" rtl="0">
              <a:spcBef>
                <a:spcPts val="600"/>
              </a:spcBef>
              <a:spcAft>
                <a:spcPts val="0"/>
              </a:spcAft>
              <a:buNone/>
            </a:pPr>
            <a:r>
              <a:rPr lang="en-US" sz="800">
                <a:solidFill>
                  <a:schemeClr val="dk1"/>
                </a:solidFill>
                <a:latin typeface="Arial"/>
                <a:ea typeface="Arial"/>
                <a:cs typeface="Arial"/>
                <a:sym typeface="Arial"/>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endParaRPr/>
          </a:p>
          <a:p>
            <a:pPr marL="0" marR="0" lvl="0" indent="0" algn="l" rtl="0">
              <a:spcBef>
                <a:spcPts val="600"/>
              </a:spcBef>
              <a:spcAft>
                <a:spcPts val="0"/>
              </a:spcAft>
              <a:buNone/>
            </a:pPr>
            <a:r>
              <a:rPr lang="en-US" sz="800">
                <a:solidFill>
                  <a:schemeClr val="dk1"/>
                </a:solidFill>
                <a:latin typeface="Arial"/>
                <a:ea typeface="Arial"/>
                <a:cs typeface="Arial"/>
                <a:sym typeface="Arial"/>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endParaRPr/>
          </a:p>
          <a:p>
            <a:pPr marL="0" marR="0" lvl="0" indent="0" algn="l" rtl="0">
              <a:spcBef>
                <a:spcPts val="600"/>
              </a:spcBef>
              <a:spcAft>
                <a:spcPts val="0"/>
              </a:spcAft>
              <a:buNone/>
            </a:pPr>
            <a:r>
              <a:rPr lang="en-US" sz="800">
                <a:solidFill>
                  <a:schemeClr val="dk1"/>
                </a:solidFill>
                <a:latin typeface="Arial"/>
                <a:ea typeface="Arial"/>
                <a:cs typeface="Arial"/>
                <a:sym typeface="Arial"/>
              </a:rPr>
              <a:t>SAP und andere in diesem Dokument erwähnte Produkte und Dienstleistungen von SAP sowie die dazugehörigen Logos sind Marken oder eingetragene Marken der SAP SE (oder von einem SAP-Konzernunternehmen) in Deutschland und verschiedenen anderen Ländern weltweit. Alle anderen Namen von Produkten und Dienstleistungen sind Marken der jeweiligen Firmen. </a:t>
            </a:r>
            <a:endParaRPr/>
          </a:p>
          <a:p>
            <a:pPr marL="0" marR="0" lvl="0" indent="0" algn="l" rtl="0">
              <a:spcBef>
                <a:spcPts val="600"/>
              </a:spcBef>
              <a:spcAft>
                <a:spcPts val="0"/>
              </a:spcAft>
              <a:buNone/>
            </a:pPr>
            <a:r>
              <a:rPr lang="en-US" sz="800">
                <a:solidFill>
                  <a:schemeClr val="dk1"/>
                </a:solidFill>
                <a:latin typeface="Arial"/>
                <a:ea typeface="Arial"/>
                <a:cs typeface="Arial"/>
                <a:sym typeface="Arial"/>
              </a:rPr>
              <a:t>Zusätzliche Informationen zur Marke und Vermerke finden Sie auf der Seite </a:t>
            </a:r>
            <a:r>
              <a:rPr lang="en-US" sz="800" u="sng">
                <a:solidFill>
                  <a:schemeClr val="dk1"/>
                </a:solidFill>
                <a:latin typeface="Arial"/>
                <a:ea typeface="Arial"/>
                <a:cs typeface="Arial"/>
                <a:sym typeface="Arial"/>
                <a:hlinkClick r:id="rId4">
                  <a:extLst>
                    <a:ext uri="{A12FA001-AC4F-418D-AE19-62706E023703}">
                      <ahyp:hlinkClr xmlns="" xmlns:ahyp="http://schemas.microsoft.com/office/drawing/2018/hyperlinkcolor" val="tx"/>
                    </a:ext>
                  </a:extLst>
                </a:hlinkClick>
              </a:rPr>
              <a:t>www.sap.com/corporate/de/legal/copyright.html</a:t>
            </a:r>
            <a:r>
              <a:rPr lang="en-US" sz="800">
                <a:solidFill>
                  <a:schemeClr val="dk1"/>
                </a:solidFill>
                <a:latin typeface="Arial"/>
                <a:ea typeface="Arial"/>
                <a:cs typeface="Arial"/>
                <a:sym typeface="Arial"/>
              </a:rPr>
              <a:t>.</a:t>
            </a:r>
            <a:endParaRPr/>
          </a:p>
        </p:txBody>
      </p:sp>
      <p:pic>
        <p:nvPicPr>
          <p:cNvPr id="111" name="Google Shape;111;p49">
            <a:hlinkClick r:id="rId5"/>
          </p:cNvPr>
          <p:cNvPicPr preferRelativeResize="0"/>
          <p:nvPr/>
        </p:nvPicPr>
        <p:blipFill rotWithShape="1">
          <a:blip r:embed="rId6">
            <a:alphaModFix/>
          </a:blip>
          <a:srcRect/>
          <a:stretch/>
        </p:blipFill>
        <p:spPr>
          <a:xfrm>
            <a:off x="2273814" y="1749959"/>
            <a:ext cx="361809" cy="361809"/>
          </a:xfrm>
          <a:prstGeom prst="rect">
            <a:avLst/>
          </a:prstGeom>
          <a:noFill/>
          <a:ln>
            <a:noFill/>
          </a:ln>
        </p:spPr>
      </p:pic>
      <p:pic>
        <p:nvPicPr>
          <p:cNvPr id="112" name="Google Shape;112;p49">
            <a:hlinkClick r:id="rId7"/>
          </p:cNvPr>
          <p:cNvPicPr preferRelativeResize="0"/>
          <p:nvPr/>
        </p:nvPicPr>
        <p:blipFill rotWithShape="1">
          <a:blip r:embed="rId8">
            <a:alphaModFix/>
          </a:blip>
          <a:srcRect/>
          <a:stretch/>
        </p:blipFill>
        <p:spPr>
          <a:xfrm>
            <a:off x="1683278" y="1749063"/>
            <a:ext cx="363600" cy="363600"/>
          </a:xfrm>
          <a:prstGeom prst="rect">
            <a:avLst/>
          </a:prstGeom>
          <a:noFill/>
          <a:ln>
            <a:noFill/>
          </a:ln>
        </p:spPr>
      </p:pic>
      <p:pic>
        <p:nvPicPr>
          <p:cNvPr id="113" name="Google Shape;113;p49">
            <a:hlinkClick r:id="rId9"/>
          </p:cNvPr>
          <p:cNvPicPr preferRelativeResize="0"/>
          <p:nvPr/>
        </p:nvPicPr>
        <p:blipFill rotWithShape="1">
          <a:blip r:embed="rId10">
            <a:alphaModFix/>
          </a:blip>
          <a:srcRect/>
          <a:stretch/>
        </p:blipFill>
        <p:spPr>
          <a:xfrm>
            <a:off x="1094533" y="1749959"/>
            <a:ext cx="361809" cy="361809"/>
          </a:xfrm>
          <a:prstGeom prst="rect">
            <a:avLst/>
          </a:prstGeom>
          <a:noFill/>
          <a:ln>
            <a:noFill/>
          </a:ln>
        </p:spPr>
      </p:pic>
      <p:pic>
        <p:nvPicPr>
          <p:cNvPr id="114" name="Google Shape;114;p49">
            <a:hlinkClick r:id="rId11"/>
          </p:cNvPr>
          <p:cNvPicPr preferRelativeResize="0"/>
          <p:nvPr/>
        </p:nvPicPr>
        <p:blipFill rotWithShape="1">
          <a:blip r:embed="rId12">
            <a:alphaModFix/>
          </a:blip>
          <a:srcRect/>
          <a:stretch/>
        </p:blipFill>
        <p:spPr>
          <a:xfrm>
            <a:off x="503997" y="1749063"/>
            <a:ext cx="363600" cy="363600"/>
          </a:xfrm>
          <a:prstGeom prst="rect">
            <a:avLst/>
          </a:prstGeom>
          <a:noFill/>
          <a:ln>
            <a:noFill/>
          </a:ln>
        </p:spPr>
      </p:pic>
      <p:sp>
        <p:nvSpPr>
          <p:cNvPr id="115" name="Google Shape;115;p49"/>
          <p:cNvSpPr txBox="1"/>
          <p:nvPr/>
        </p:nvSpPr>
        <p:spPr>
          <a:xfrm>
            <a:off x="503997" y="1461001"/>
            <a:ext cx="1228549" cy="169277"/>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a:solidFill>
                  <a:schemeClr val="dk1"/>
                </a:solidFill>
                <a:latin typeface="Arial"/>
                <a:ea typeface="Arial"/>
                <a:cs typeface="Arial"/>
                <a:sym typeface="Arial"/>
              </a:rPr>
              <a:t>SAP folgen auf</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 blue">
  <p:cSld name="Title Only - blue">
    <p:spTree>
      <p:nvGrpSpPr>
        <p:cNvPr id="1" name="Shape 122"/>
        <p:cNvGrpSpPr/>
        <p:nvPr/>
      </p:nvGrpSpPr>
      <p:grpSpPr>
        <a:xfrm>
          <a:off x="0" y="0"/>
          <a:ext cx="0" cy="0"/>
          <a:chOff x="0" y="0"/>
          <a:chExt cx="0" cy="0"/>
        </a:xfrm>
      </p:grpSpPr>
      <p:sp>
        <p:nvSpPr>
          <p:cNvPr id="123" name="Google Shape;123;p51"/>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 blue">
  <p:cSld name="Title and Text - blue">
    <p:spTree>
      <p:nvGrpSpPr>
        <p:cNvPr id="1" name="Shape 124"/>
        <p:cNvGrpSpPr/>
        <p:nvPr/>
      </p:nvGrpSpPr>
      <p:grpSpPr>
        <a:xfrm>
          <a:off x="0" y="0"/>
          <a:ext cx="0" cy="0"/>
          <a:chOff x="0" y="0"/>
          <a:chExt cx="0" cy="0"/>
        </a:xfrm>
      </p:grpSpPr>
      <p:sp>
        <p:nvSpPr>
          <p:cNvPr id="125" name="Google Shape;125;p52"/>
          <p:cNvSpPr txBox="1">
            <a:spLocks noGrp="1"/>
          </p:cNvSpPr>
          <p:nvPr>
            <p:ph type="body" idx="1"/>
          </p:nvPr>
        </p:nvSpPr>
        <p:spPr>
          <a:xfrm>
            <a:off x="503999" y="1620000"/>
            <a:ext cx="11186477" cy="4716000"/>
          </a:xfrm>
          <a:prstGeom prst="rect">
            <a:avLst/>
          </a:prstGeom>
          <a:noFill/>
          <a:ln>
            <a:noFill/>
          </a:ln>
        </p:spPr>
        <p:txBody>
          <a:bodyPr spcFirstLastPara="1" wrap="square" lIns="0" tIns="0" rIns="0" bIns="0" anchor="t" anchorCtr="0">
            <a:normAutofit/>
          </a:bodyPr>
          <a:lstStyle>
            <a:lvl1pPr marL="457200" lvl="0" indent="-228600" algn="l">
              <a:spcBef>
                <a:spcPts val="1800"/>
              </a:spcBef>
              <a:spcAft>
                <a:spcPts val="0"/>
              </a:spcAft>
              <a:buSzPts val="1600"/>
              <a:buFont typeface="Arial"/>
              <a:buNone/>
              <a:defRPr/>
            </a:lvl1pPr>
            <a:lvl2pPr marL="914400" lvl="1" indent="-342900" algn="l">
              <a:spcBef>
                <a:spcPts val="600"/>
              </a:spcBef>
              <a:spcAft>
                <a:spcPts val="0"/>
              </a:spcAft>
              <a:buSzPts val="1800"/>
              <a:buChar char="▪"/>
              <a:defRPr/>
            </a:lvl2pPr>
            <a:lvl3pPr marL="1371600" lvl="2" indent="-342900" algn="l">
              <a:spcBef>
                <a:spcPts val="300"/>
              </a:spcBef>
              <a:spcAft>
                <a:spcPts val="0"/>
              </a:spcAft>
              <a:buSzPts val="1800"/>
              <a:buChar char="–"/>
              <a:defRPr/>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126" name="Google Shape;126;p52"/>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 blue">
  <p:cSld name="Quote - blue">
    <p:spTree>
      <p:nvGrpSpPr>
        <p:cNvPr id="1" name="Shape 127"/>
        <p:cNvGrpSpPr/>
        <p:nvPr/>
      </p:nvGrpSpPr>
      <p:grpSpPr>
        <a:xfrm>
          <a:off x="0" y="0"/>
          <a:ext cx="0" cy="0"/>
          <a:chOff x="0" y="0"/>
          <a:chExt cx="0" cy="0"/>
        </a:xfrm>
      </p:grpSpPr>
      <p:sp>
        <p:nvSpPr>
          <p:cNvPr id="128" name="Google Shape;128;p53"/>
          <p:cNvSpPr txBox="1">
            <a:spLocks noGrp="1"/>
          </p:cNvSpPr>
          <p:nvPr>
            <p:ph type="body" idx="1"/>
          </p:nvPr>
        </p:nvSpPr>
        <p:spPr>
          <a:xfrm>
            <a:off x="504000" y="1800000"/>
            <a:ext cx="11185200" cy="328503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600"/>
              </a:spcBef>
              <a:spcAft>
                <a:spcPts val="0"/>
              </a:spcAft>
              <a:buSzPts val="4799"/>
              <a:buFont typeface="Arial"/>
              <a:buNone/>
              <a:defRPr sz="5999" b="1"/>
            </a:lvl1pPr>
            <a:lvl2pPr marL="914400" lvl="1" indent="-228600" algn="l">
              <a:spcBef>
                <a:spcPts val="600"/>
              </a:spcBef>
              <a:spcAft>
                <a:spcPts val="0"/>
              </a:spcAft>
              <a:buSzPts val="1600"/>
              <a:buNone/>
              <a:defRPr sz="1600"/>
            </a:lvl2pPr>
            <a:lvl3pPr marL="1371600" lvl="2" indent="-342900" algn="l">
              <a:spcBef>
                <a:spcPts val="300"/>
              </a:spcBef>
              <a:spcAft>
                <a:spcPts val="0"/>
              </a:spcAft>
              <a:buSzPts val="1800"/>
              <a:buChar char="–"/>
              <a:defRPr/>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pos="317">
          <p15:clr>
            <a:srgbClr val="FBAE40"/>
          </p15:clr>
        </p15:guide>
        <p15:guide id="2" orient="horz" pos="1133">
          <p15:clr>
            <a:srgbClr val="FBAE40"/>
          </p15:clr>
        </p15:guide>
        <p15:guide id="3" orient="horz" pos="3204">
          <p15:clr>
            <a:srgbClr val="FBAE40"/>
          </p15:clr>
        </p15:guide>
        <p15:guide id="4"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sp>
        <p:nvSpPr>
          <p:cNvPr id="24" name="Google Shape;24;p29"/>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ver without Image">
  <p:cSld name="Cover without Image">
    <p:bg>
      <p:bgPr>
        <a:solidFill>
          <a:schemeClr val="lt1"/>
        </a:solidFill>
        <a:effectLst/>
      </p:bgPr>
    </p:bg>
    <p:spTree>
      <p:nvGrpSpPr>
        <p:cNvPr id="1" name="Shape 25"/>
        <p:cNvGrpSpPr/>
        <p:nvPr/>
      </p:nvGrpSpPr>
      <p:grpSpPr>
        <a:xfrm>
          <a:off x="0" y="0"/>
          <a:ext cx="0" cy="0"/>
          <a:chOff x="0" y="0"/>
          <a:chExt cx="0" cy="0"/>
        </a:xfrm>
      </p:grpSpPr>
      <p:sp>
        <p:nvSpPr>
          <p:cNvPr id="27" name="Google Shape;27;p30"/>
          <p:cNvSpPr txBox="1">
            <a:spLocks noGrp="1"/>
          </p:cNvSpPr>
          <p:nvPr>
            <p:ph type="subTitle" idx="1"/>
          </p:nvPr>
        </p:nvSpPr>
        <p:spPr>
          <a:xfrm>
            <a:off x="287999" y="4268503"/>
            <a:ext cx="10900800" cy="430887"/>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accent1"/>
              </a:buClr>
              <a:buSzPts val="1120"/>
              <a:buFont typeface="Arial"/>
              <a:buNone/>
              <a:defRPr sz="1400" b="0">
                <a:solidFill>
                  <a:schemeClr val="dk1"/>
                </a:solidFill>
              </a:defRPr>
            </a:lvl1pPr>
            <a:lvl2pPr lvl="1" algn="ctr">
              <a:spcBef>
                <a:spcPts val="600"/>
              </a:spcBef>
              <a:spcAft>
                <a:spcPts val="0"/>
              </a:spcAft>
              <a:buSzPts val="1800"/>
              <a:buNone/>
              <a:defRPr>
                <a:solidFill>
                  <a:srgbClr val="888888"/>
                </a:solidFill>
              </a:defRPr>
            </a:lvl2pPr>
            <a:lvl3pPr lvl="2" algn="ctr">
              <a:spcBef>
                <a:spcPts val="300"/>
              </a:spcBef>
              <a:spcAft>
                <a:spcPts val="0"/>
              </a:spcAft>
              <a:buSzPts val="1800"/>
              <a:buNone/>
              <a:defRPr>
                <a:solidFill>
                  <a:srgbClr val="888888"/>
                </a:solidFill>
              </a:defRPr>
            </a:lvl3pPr>
            <a:lvl4pPr lvl="3" algn="ctr">
              <a:spcBef>
                <a:spcPts val="300"/>
              </a:spcBef>
              <a:spcAft>
                <a:spcPts val="0"/>
              </a:spcAft>
              <a:buSzPts val="1920"/>
              <a:buNone/>
              <a:defRPr>
                <a:solidFill>
                  <a:srgbClr val="888888"/>
                </a:solidFill>
              </a:defRPr>
            </a:lvl4pPr>
            <a:lvl5pPr lvl="4" algn="ctr">
              <a:spcBef>
                <a:spcPts val="100"/>
              </a:spcBef>
              <a:spcAft>
                <a:spcPts val="0"/>
              </a:spcAft>
              <a:buSzPts val="1400"/>
              <a:buNone/>
              <a:defRPr>
                <a:solidFill>
                  <a:srgbClr val="888888"/>
                </a:solidFill>
              </a:defRPr>
            </a:lvl5pPr>
            <a:lvl6pPr lvl="5" algn="ctr">
              <a:spcBef>
                <a:spcPts val="480"/>
              </a:spcBef>
              <a:spcAft>
                <a:spcPts val="0"/>
              </a:spcAft>
              <a:buClr>
                <a:srgbClr val="888888"/>
              </a:buClr>
              <a:buSzPts val="2400"/>
              <a:buNone/>
              <a:defRPr>
                <a:solidFill>
                  <a:srgbClr val="888888"/>
                </a:solidFill>
              </a:defRPr>
            </a:lvl6pPr>
            <a:lvl7pPr lvl="6" algn="ctr">
              <a:spcBef>
                <a:spcPts val="480"/>
              </a:spcBef>
              <a:spcAft>
                <a:spcPts val="0"/>
              </a:spcAft>
              <a:buClr>
                <a:srgbClr val="888888"/>
              </a:buClr>
              <a:buSzPts val="2400"/>
              <a:buNone/>
              <a:defRPr>
                <a:solidFill>
                  <a:srgbClr val="888888"/>
                </a:solidFill>
              </a:defRPr>
            </a:lvl7pPr>
            <a:lvl8pPr lvl="7" algn="ctr">
              <a:spcBef>
                <a:spcPts val="480"/>
              </a:spcBef>
              <a:spcAft>
                <a:spcPts val="0"/>
              </a:spcAft>
              <a:buClr>
                <a:srgbClr val="888888"/>
              </a:buClr>
              <a:buSzPts val="2400"/>
              <a:buNone/>
              <a:defRPr>
                <a:solidFill>
                  <a:srgbClr val="888888"/>
                </a:solidFill>
              </a:defRPr>
            </a:lvl8pPr>
            <a:lvl9pPr lvl="8" algn="ctr">
              <a:spcBef>
                <a:spcPts val="480"/>
              </a:spcBef>
              <a:spcAft>
                <a:spcPts val="0"/>
              </a:spcAft>
              <a:buClr>
                <a:srgbClr val="888888"/>
              </a:buClr>
              <a:buSzPts val="2400"/>
              <a:buNone/>
              <a:defRPr>
                <a:solidFill>
                  <a:srgbClr val="888888"/>
                </a:solidFill>
              </a:defRPr>
            </a:lvl9pPr>
          </a:lstStyle>
          <a:p>
            <a:endParaRPr/>
          </a:p>
        </p:txBody>
      </p:sp>
      <p:sp>
        <p:nvSpPr>
          <p:cNvPr id="28" name="Google Shape;28;p30"/>
          <p:cNvSpPr txBox="1">
            <a:spLocks noGrp="1"/>
          </p:cNvSpPr>
          <p:nvPr>
            <p:ph type="title"/>
          </p:nvPr>
        </p:nvSpPr>
        <p:spPr>
          <a:xfrm>
            <a:off x="288000" y="2706317"/>
            <a:ext cx="10900800" cy="9971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9" name="Google Shape;29;p30" descr="SAP Logo" title="SAP Logo"/>
          <p:cNvPicPr preferRelativeResize="0"/>
          <p:nvPr/>
        </p:nvPicPr>
        <p:blipFill rotWithShape="1">
          <a:blip r:embed="rId2">
            <a:alphaModFix/>
          </a:blip>
          <a:srcRect/>
          <a:stretch/>
        </p:blipFill>
        <p:spPr>
          <a:xfrm>
            <a:off x="9949255" y="6217668"/>
            <a:ext cx="1963635" cy="360000"/>
          </a:xfrm>
          <a:prstGeom prst="rect">
            <a:avLst/>
          </a:prstGeom>
          <a:noFill/>
          <a:ln>
            <a:noFill/>
          </a:ln>
        </p:spPr>
      </p:pic>
    </p:spTree>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orient="horz" pos="41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0"/>
        <p:cNvGrpSpPr/>
        <p:nvPr/>
      </p:nvGrpSpPr>
      <p:grpSpPr>
        <a:xfrm>
          <a:off x="0" y="0"/>
          <a:ext cx="0" cy="0"/>
          <a:chOff x="0" y="0"/>
          <a:chExt cx="0" cy="0"/>
        </a:xfrm>
      </p:grpSpPr>
      <p:sp>
        <p:nvSpPr>
          <p:cNvPr id="31" name="Google Shape;31;p31"/>
          <p:cNvSpPr txBox="1">
            <a:spLocks noGrp="1"/>
          </p:cNvSpPr>
          <p:nvPr>
            <p:ph type="body" idx="1"/>
          </p:nvPr>
        </p:nvSpPr>
        <p:spPr>
          <a:xfrm>
            <a:off x="504000" y="1620000"/>
            <a:ext cx="11185200" cy="4716000"/>
          </a:xfrm>
          <a:prstGeom prst="rect">
            <a:avLst/>
          </a:prstGeom>
          <a:noFill/>
          <a:ln>
            <a:noFill/>
          </a:ln>
        </p:spPr>
        <p:txBody>
          <a:bodyPr spcFirstLastPara="1" wrap="square" lIns="0" tIns="0" rIns="0" bIns="0" anchor="t" anchorCtr="0">
            <a:normAutofit/>
          </a:bodyPr>
          <a:lstStyle>
            <a:lvl1pPr marL="457200" marR="0" lvl="0" indent="-228600" algn="l">
              <a:lnSpc>
                <a:spcPct val="100000"/>
              </a:lnSpc>
              <a:spcBef>
                <a:spcPts val="3000"/>
              </a:spcBef>
              <a:spcAft>
                <a:spcPts val="0"/>
              </a:spcAft>
              <a:buClr>
                <a:schemeClr val="accent1"/>
              </a:buClr>
              <a:buSzPts val="1600"/>
              <a:buFont typeface="Arial"/>
              <a:buNone/>
              <a:defRPr sz="2000" b="0"/>
            </a:lvl1pPr>
            <a:lvl2pPr marL="914400" marR="0" lvl="1" indent="-342900" algn="l">
              <a:lnSpc>
                <a:spcPct val="100000"/>
              </a:lnSpc>
              <a:spcBef>
                <a:spcPts val="600"/>
              </a:spcBef>
              <a:spcAft>
                <a:spcPts val="0"/>
              </a:spcAft>
              <a:buClr>
                <a:schemeClr val="accent1"/>
              </a:buClr>
              <a:buSzPts val="1800"/>
              <a:buFont typeface="Noto Sans Symbols"/>
              <a:buChar char="▪"/>
              <a:defRPr sz="1800"/>
            </a:lvl2pPr>
            <a:lvl3pPr marL="1371600" marR="0" lvl="2" indent="-342900" algn="l">
              <a:lnSpc>
                <a:spcPct val="100000"/>
              </a:lnSpc>
              <a:spcBef>
                <a:spcPts val="400"/>
              </a:spcBef>
              <a:spcAft>
                <a:spcPts val="0"/>
              </a:spcAft>
              <a:buClr>
                <a:schemeClr val="dk1"/>
              </a:buClr>
              <a:buSzPts val="1800"/>
              <a:buFont typeface="Arial"/>
              <a:buChar char="–"/>
              <a:defRPr sz="1800"/>
            </a:lvl3pPr>
            <a:lvl4pPr marL="1828800" marR="0" lvl="3" indent="-330200" algn="l">
              <a:lnSpc>
                <a:spcPct val="100000"/>
              </a:lnSpc>
              <a:spcBef>
                <a:spcPts val="250"/>
              </a:spcBef>
              <a:spcAft>
                <a:spcPts val="0"/>
              </a:spcAft>
              <a:buClr>
                <a:schemeClr val="dk1"/>
              </a:buClr>
              <a:buSzPts val="1600"/>
              <a:buFont typeface="Courier New"/>
              <a:buChar char="o"/>
              <a:defRPr sz="1600"/>
            </a:lvl4pPr>
            <a:lvl5pPr marL="2286000" lvl="4" indent="-317500" algn="l">
              <a:spcBef>
                <a:spcPts val="100"/>
              </a:spcBef>
              <a:spcAft>
                <a:spcPts val="0"/>
              </a:spcAft>
              <a:buClr>
                <a:schemeClr val="accent2"/>
              </a:buClr>
              <a:buSzPts val="1400"/>
              <a:buFont typeface="Arial"/>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31"/>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vider Page">
  <p:cSld name="Divider Page">
    <p:bg>
      <p:bgPr>
        <a:solidFill>
          <a:schemeClr val="lt1"/>
        </a:solidFill>
        <a:effectLst/>
      </p:bgPr>
    </p:bg>
    <p:spTree>
      <p:nvGrpSpPr>
        <p:cNvPr id="1" name="Shape 33"/>
        <p:cNvGrpSpPr/>
        <p:nvPr/>
      </p:nvGrpSpPr>
      <p:grpSpPr>
        <a:xfrm>
          <a:off x="0" y="0"/>
          <a:ext cx="0" cy="0"/>
          <a:chOff x="0" y="0"/>
          <a:chExt cx="0" cy="0"/>
        </a:xfrm>
      </p:grpSpPr>
      <p:sp>
        <p:nvSpPr>
          <p:cNvPr id="34" name="Google Shape;34;p32"/>
          <p:cNvSpPr txBox="1">
            <a:spLocks noGrp="1"/>
          </p:cNvSpPr>
          <p:nvPr>
            <p:ph type="ctrTitle"/>
          </p:nvPr>
        </p:nvSpPr>
        <p:spPr>
          <a:xfrm>
            <a:off x="504000" y="3090446"/>
            <a:ext cx="11185200" cy="677108"/>
          </a:xfrm>
          <a:prstGeom prst="rect">
            <a:avLst/>
          </a:prstGeom>
          <a:noFill/>
          <a:ln>
            <a:noFill/>
          </a:ln>
        </p:spPr>
        <p:txBody>
          <a:bodyPr spcFirstLastPara="1" wrap="square" lIns="0" tIns="0" rIns="0" bIns="0" anchor="ctr" anchorCtr="0">
            <a:noAutofit/>
          </a:bodyPr>
          <a:lstStyle>
            <a:lvl1pPr lvl="0" algn="l">
              <a:spcBef>
                <a:spcPts val="0"/>
              </a:spcBef>
              <a:spcAft>
                <a:spcPts val="0"/>
              </a:spcAft>
              <a:buClr>
                <a:schemeClr val="dk1"/>
              </a:buClr>
              <a:buSzPts val="4400"/>
              <a:buFont typeface="Arial"/>
              <a:buNone/>
              <a:defRPr sz="4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vider Page with Image">
  <p:cSld name="Divider Page with Image">
    <p:bg>
      <p:bgPr>
        <a:solidFill>
          <a:schemeClr val="lt1"/>
        </a:solidFill>
        <a:effectLst/>
      </p:bgPr>
    </p:bg>
    <p:spTree>
      <p:nvGrpSpPr>
        <p:cNvPr id="1" name="Shape 35"/>
        <p:cNvGrpSpPr/>
        <p:nvPr/>
      </p:nvGrpSpPr>
      <p:grpSpPr>
        <a:xfrm>
          <a:off x="0" y="0"/>
          <a:ext cx="0" cy="0"/>
          <a:chOff x="0" y="0"/>
          <a:chExt cx="0" cy="0"/>
        </a:xfrm>
      </p:grpSpPr>
      <p:sp>
        <p:nvSpPr>
          <p:cNvPr id="36" name="Google Shape;36;p33"/>
          <p:cNvSpPr>
            <a:spLocks noGrp="1"/>
          </p:cNvSpPr>
          <p:nvPr>
            <p:ph type="pic" idx="2"/>
          </p:nvPr>
        </p:nvSpPr>
        <p:spPr>
          <a:xfrm>
            <a:off x="1" y="3427200"/>
            <a:ext cx="12195175" cy="3430800"/>
          </a:xfrm>
          <a:prstGeom prst="rect">
            <a:avLst/>
          </a:prstGeom>
          <a:noFill/>
          <a:ln>
            <a:noFill/>
          </a:ln>
        </p:spPr>
        <p:txBody>
          <a:bodyPr spcFirstLastPara="1" wrap="square" lIns="0" tIns="324000" rIns="0" bIns="0" anchor="t" anchorCtr="0">
            <a:normAutofit/>
          </a:bodyPr>
          <a:lstStyle>
            <a:lvl1pPr marR="0" lvl="0" algn="ctr" rtl="0">
              <a:lnSpc>
                <a:spcPct val="100000"/>
              </a:lnSpc>
              <a:spcBef>
                <a:spcPts val="1200"/>
              </a:spcBef>
              <a:spcAft>
                <a:spcPts val="0"/>
              </a:spcAft>
              <a:buClr>
                <a:schemeClr val="accent1"/>
              </a:buClr>
              <a:buSzPts val="1280"/>
              <a:buFont typeface="Arial"/>
              <a:buNone/>
              <a:defRPr sz="1600" b="0" i="0" u="none" strike="noStrike" cap="none">
                <a:solidFill>
                  <a:schemeClr val="dk1"/>
                </a:solidFill>
                <a:latin typeface="Arial"/>
                <a:ea typeface="Arial"/>
                <a:cs typeface="Arial"/>
                <a:sym typeface="Arial"/>
              </a:defRPr>
            </a:lvl1pPr>
            <a:lvl2pPr marR="0" lvl="1"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R="0" lvl="4"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7" name="Google Shape;37;p33"/>
          <p:cNvSpPr txBox="1">
            <a:spLocks noGrp="1"/>
          </p:cNvSpPr>
          <p:nvPr>
            <p:ph type="ctrTitle"/>
          </p:nvPr>
        </p:nvSpPr>
        <p:spPr>
          <a:xfrm>
            <a:off x="504000" y="1375046"/>
            <a:ext cx="11185200" cy="677108"/>
          </a:xfrm>
          <a:prstGeom prst="rect">
            <a:avLst/>
          </a:prstGeom>
          <a:noFill/>
          <a:ln>
            <a:noFill/>
          </a:ln>
        </p:spPr>
        <p:txBody>
          <a:bodyPr spcFirstLastPara="1" wrap="square" lIns="0" tIns="0" rIns="0" bIns="0" anchor="t" anchorCtr="0">
            <a:noAutofit/>
          </a:bodyPr>
          <a:lstStyle>
            <a:lvl1pPr lvl="0" algn="l">
              <a:spcBef>
                <a:spcPts val="0"/>
              </a:spcBef>
              <a:spcAft>
                <a:spcPts val="0"/>
              </a:spcAft>
              <a:buClr>
                <a:schemeClr val="dk1"/>
              </a:buClr>
              <a:buSzPts val="4400"/>
              <a:buFont typeface="Arial"/>
              <a:buNone/>
              <a:defRPr sz="4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8"/>
        <p:cNvGrpSpPr/>
        <p:nvPr/>
      </p:nvGrpSpPr>
      <p:grpSpPr>
        <a:xfrm>
          <a:off x="0" y="0"/>
          <a:ext cx="0" cy="0"/>
          <a:chOff x="0" y="0"/>
          <a:chExt cx="0" cy="0"/>
        </a:xfrm>
      </p:grpSpPr>
      <p:sp>
        <p:nvSpPr>
          <p:cNvPr id="39" name="Google Shape;39;p34"/>
          <p:cNvSpPr txBox="1">
            <a:spLocks noGrp="1"/>
          </p:cNvSpPr>
          <p:nvPr>
            <p:ph type="body" idx="1"/>
          </p:nvPr>
        </p:nvSpPr>
        <p:spPr>
          <a:xfrm>
            <a:off x="503999" y="1620000"/>
            <a:ext cx="11186477" cy="4716000"/>
          </a:xfrm>
          <a:prstGeom prst="rect">
            <a:avLst/>
          </a:prstGeom>
          <a:noFill/>
          <a:ln>
            <a:noFill/>
          </a:ln>
        </p:spPr>
        <p:txBody>
          <a:bodyPr spcFirstLastPara="1" wrap="square" lIns="0" tIns="0" rIns="0" bIns="0" anchor="t" anchorCtr="0">
            <a:normAutofit/>
          </a:bodyPr>
          <a:lstStyle>
            <a:lvl1pPr marL="457200" lvl="0" indent="-228600" algn="l">
              <a:spcBef>
                <a:spcPts val="1800"/>
              </a:spcBef>
              <a:spcAft>
                <a:spcPts val="0"/>
              </a:spcAft>
              <a:buSzPts val="1600"/>
              <a:buFont typeface="Arial"/>
              <a:buNone/>
              <a:defRPr/>
            </a:lvl1pPr>
            <a:lvl2pPr marL="914400" lvl="1" indent="-342900" algn="l">
              <a:spcBef>
                <a:spcPts val="600"/>
              </a:spcBef>
              <a:spcAft>
                <a:spcPts val="0"/>
              </a:spcAft>
              <a:buSzPts val="1800"/>
              <a:buChar char="▪"/>
              <a:defRPr/>
            </a:lvl2pPr>
            <a:lvl3pPr marL="1371600" lvl="2" indent="-342900" algn="l">
              <a:spcBef>
                <a:spcPts val="300"/>
              </a:spcBef>
              <a:spcAft>
                <a:spcPts val="0"/>
              </a:spcAft>
              <a:buSzPts val="1800"/>
              <a:buChar char="–"/>
              <a:defRPr/>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34"/>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Columns">
  <p:cSld name="Title and Text: 2 Columns">
    <p:spTree>
      <p:nvGrpSpPr>
        <p:cNvPr id="1" name="Shape 41"/>
        <p:cNvGrpSpPr/>
        <p:nvPr/>
      </p:nvGrpSpPr>
      <p:grpSpPr>
        <a:xfrm>
          <a:off x="0" y="0"/>
          <a:ext cx="0" cy="0"/>
          <a:chOff x="0" y="0"/>
          <a:chExt cx="0" cy="0"/>
        </a:xfrm>
      </p:grpSpPr>
      <p:sp>
        <p:nvSpPr>
          <p:cNvPr id="42" name="Google Shape;42;p35"/>
          <p:cNvSpPr txBox="1">
            <a:spLocks noGrp="1"/>
          </p:cNvSpPr>
          <p:nvPr>
            <p:ph type="body" idx="1"/>
          </p:nvPr>
        </p:nvSpPr>
        <p:spPr>
          <a:xfrm>
            <a:off x="6362477" y="1620000"/>
            <a:ext cx="5328000" cy="4716000"/>
          </a:xfrm>
          <a:prstGeom prst="rect">
            <a:avLst/>
          </a:prstGeom>
          <a:noFill/>
          <a:ln>
            <a:noFill/>
          </a:ln>
        </p:spPr>
        <p:txBody>
          <a:bodyPr spcFirstLastPara="1" wrap="square" lIns="0" tIns="0" rIns="0" bIns="0" anchor="t" anchorCtr="0">
            <a:normAutofit/>
          </a:bodyPr>
          <a:lstStyle>
            <a:lvl1pPr marL="457200" lvl="0" indent="-228600" algn="l">
              <a:spcBef>
                <a:spcPts val="1800"/>
              </a:spcBef>
              <a:spcAft>
                <a:spcPts val="0"/>
              </a:spcAft>
              <a:buSzPts val="1600"/>
              <a:buFont typeface="Arial"/>
              <a:buNone/>
              <a:defRPr/>
            </a:lvl1pPr>
            <a:lvl2pPr marL="914400" lvl="1" indent="-342900" algn="l">
              <a:spcBef>
                <a:spcPts val="600"/>
              </a:spcBef>
              <a:spcAft>
                <a:spcPts val="0"/>
              </a:spcAft>
              <a:buSzPts val="1800"/>
              <a:buChar char="▪"/>
              <a:defRPr/>
            </a:lvl2pPr>
            <a:lvl3pPr marL="1371600" lvl="2" indent="-342900" algn="l">
              <a:spcBef>
                <a:spcPts val="300"/>
              </a:spcBef>
              <a:spcAft>
                <a:spcPts val="0"/>
              </a:spcAft>
              <a:buSzPts val="1800"/>
              <a:buChar char="–"/>
              <a:defRPr/>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 name="Google Shape;43;p35"/>
          <p:cNvSpPr txBox="1">
            <a:spLocks noGrp="1"/>
          </p:cNvSpPr>
          <p:nvPr>
            <p:ph type="body" idx="2"/>
          </p:nvPr>
        </p:nvSpPr>
        <p:spPr>
          <a:xfrm>
            <a:off x="504000" y="1620000"/>
            <a:ext cx="5328000" cy="4716000"/>
          </a:xfrm>
          <a:prstGeom prst="rect">
            <a:avLst/>
          </a:prstGeom>
          <a:noFill/>
          <a:ln>
            <a:noFill/>
          </a:ln>
        </p:spPr>
        <p:txBody>
          <a:bodyPr spcFirstLastPara="1" wrap="square" lIns="0" tIns="0" rIns="0" bIns="0" anchor="t" anchorCtr="0">
            <a:normAutofit/>
          </a:bodyPr>
          <a:lstStyle>
            <a:lvl1pPr marL="457200" lvl="0" indent="-228600" algn="l">
              <a:spcBef>
                <a:spcPts val="1800"/>
              </a:spcBef>
              <a:spcAft>
                <a:spcPts val="0"/>
              </a:spcAft>
              <a:buSzPts val="1600"/>
              <a:buFont typeface="Arial"/>
              <a:buNone/>
              <a:defRPr/>
            </a:lvl1pPr>
            <a:lvl2pPr marL="914400" lvl="1" indent="-342900" algn="l">
              <a:spcBef>
                <a:spcPts val="600"/>
              </a:spcBef>
              <a:spcAft>
                <a:spcPts val="0"/>
              </a:spcAft>
              <a:buSzPts val="1800"/>
              <a:buChar char="▪"/>
              <a:defRPr/>
            </a:lvl2pPr>
            <a:lvl3pPr marL="1371600" lvl="2" indent="-342900" algn="l">
              <a:spcBef>
                <a:spcPts val="300"/>
              </a:spcBef>
              <a:spcAft>
                <a:spcPts val="0"/>
              </a:spcAft>
              <a:buSzPts val="1800"/>
              <a:buChar char="–"/>
              <a:defRPr/>
            </a:lvl3pPr>
            <a:lvl4pPr marL="1828800" lvl="3" indent="-365760" algn="l">
              <a:spcBef>
                <a:spcPts val="300"/>
              </a:spcBef>
              <a:spcAft>
                <a:spcPts val="0"/>
              </a:spcAft>
              <a:buSzPts val="2160"/>
              <a:buChar char="▫"/>
              <a:defRPr/>
            </a:lvl4pPr>
            <a:lvl5pPr marL="2286000" lvl="4" indent="-342900" algn="l">
              <a:spcBef>
                <a:spcPts val="1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 name="Google Shape;44;p35"/>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Google Shape;7;p26"/>
          <p:cNvSpPr txBox="1"/>
          <p:nvPr/>
        </p:nvSpPr>
        <p:spPr>
          <a:xfrm>
            <a:off x="11549413" y="6536751"/>
            <a:ext cx="141064" cy="138499"/>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Clr>
                <a:schemeClr val="dk1"/>
              </a:buClr>
              <a:buSzPts val="900"/>
              <a:buFont typeface="Arial"/>
              <a:buNone/>
            </a:pPr>
            <a:fld id="{00000000-1234-1234-1234-123412341234}" type="slidenum">
              <a:rPr lang="en-US" sz="900" b="0" i="0" u="none" strike="noStrike" cap="none">
                <a:solidFill>
                  <a:schemeClr val="dk1"/>
                </a:solidFill>
                <a:latin typeface="Arial"/>
                <a:ea typeface="Arial"/>
                <a:cs typeface="Arial"/>
                <a:sym typeface="Arial"/>
              </a:rPr>
              <a:t>‹#›</a:t>
            </a:fld>
            <a:endParaRPr sz="900" b="0" i="0" u="none" strike="noStrike" cap="none">
              <a:solidFill>
                <a:schemeClr val="dk1"/>
              </a:solidFill>
              <a:latin typeface="Arial"/>
              <a:ea typeface="Arial"/>
              <a:cs typeface="Arial"/>
              <a:sym typeface="Arial"/>
            </a:endParaRPr>
          </a:p>
        </p:txBody>
      </p:sp>
      <p:sp>
        <p:nvSpPr>
          <p:cNvPr id="10" name="Google Shape;10;p26"/>
          <p:cNvSpPr txBox="1">
            <a:spLocks noGrp="1"/>
          </p:cNvSpPr>
          <p:nvPr>
            <p:ph type="body" idx="1"/>
          </p:nvPr>
        </p:nvSpPr>
        <p:spPr>
          <a:xfrm>
            <a:off x="504001" y="1620000"/>
            <a:ext cx="11186476" cy="4716000"/>
          </a:xfrm>
          <a:prstGeom prst="rect">
            <a:avLst/>
          </a:prstGeom>
          <a:noFill/>
          <a:ln>
            <a:noFill/>
          </a:ln>
        </p:spPr>
        <p:txBody>
          <a:bodyPr spcFirstLastPara="1" wrap="square" lIns="0" tIns="0" rIns="0" bIns="0" anchor="t" anchorCtr="0">
            <a:normAutofit/>
          </a:bodyPr>
          <a:lstStyle>
            <a:lvl1pPr marL="457200" marR="0" lvl="0" indent="-228600" algn="l" rtl="0">
              <a:spcBef>
                <a:spcPts val="1800"/>
              </a:spcBef>
              <a:spcAft>
                <a:spcPts val="0"/>
              </a:spcAft>
              <a:buClr>
                <a:schemeClr val="accent1"/>
              </a:buClr>
              <a:buSzPts val="1600"/>
              <a:buFont typeface="Arial"/>
              <a:buNone/>
              <a:defRPr sz="2000" b="0" i="0" u="none" strike="noStrike" cap="none">
                <a:solidFill>
                  <a:schemeClr val="dk1"/>
                </a:solidFill>
                <a:latin typeface="Arial"/>
                <a:ea typeface="Arial"/>
                <a:cs typeface="Arial"/>
                <a:sym typeface="Arial"/>
              </a:defRPr>
            </a:lvl1pPr>
            <a:lvl2pPr marL="914400" marR="0" lvl="1" indent="-342900" algn="l" rtl="0">
              <a:spcBef>
                <a:spcPts val="600"/>
              </a:spcBef>
              <a:spcAft>
                <a:spcPts val="0"/>
              </a:spcAft>
              <a:buClr>
                <a:schemeClr val="accent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50519" algn="l" rtl="0">
              <a:spcBef>
                <a:spcPts val="300"/>
              </a:spcBef>
              <a:spcAft>
                <a:spcPts val="0"/>
              </a:spcAft>
              <a:buClr>
                <a:schemeClr val="dk1"/>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7500" algn="l" rtl="0">
              <a:spcBef>
                <a:spcPts val="1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1" name="Google Shape;11;p26"/>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195A"/>
        </a:solidFill>
        <a:effectLst/>
      </p:bgPr>
    </p:bg>
    <p:spTree>
      <p:nvGrpSpPr>
        <p:cNvPr id="1" name="Shape 116"/>
        <p:cNvGrpSpPr/>
        <p:nvPr/>
      </p:nvGrpSpPr>
      <p:grpSpPr>
        <a:xfrm>
          <a:off x="0" y="0"/>
          <a:ext cx="0" cy="0"/>
          <a:chOff x="0" y="0"/>
          <a:chExt cx="0" cy="0"/>
        </a:xfrm>
      </p:grpSpPr>
      <p:sp>
        <p:nvSpPr>
          <p:cNvPr id="117" name="Google Shape;117;p50"/>
          <p:cNvSpPr txBox="1">
            <a:spLocks noGrp="1"/>
          </p:cNvSpPr>
          <p:nvPr>
            <p:ph type="body" idx="1"/>
          </p:nvPr>
        </p:nvSpPr>
        <p:spPr>
          <a:xfrm>
            <a:off x="504001" y="1620000"/>
            <a:ext cx="11186476" cy="4716000"/>
          </a:xfrm>
          <a:prstGeom prst="rect">
            <a:avLst/>
          </a:prstGeom>
          <a:noFill/>
          <a:ln>
            <a:noFill/>
          </a:ln>
        </p:spPr>
        <p:txBody>
          <a:bodyPr spcFirstLastPara="1" wrap="square" lIns="0" tIns="0" rIns="0" bIns="0" anchor="t" anchorCtr="0">
            <a:normAutofit/>
          </a:bodyPr>
          <a:lstStyle>
            <a:lvl1pPr marL="457200" marR="0" lvl="0" indent="-228600" algn="l" rtl="0">
              <a:spcBef>
                <a:spcPts val="1800"/>
              </a:spcBef>
              <a:spcAft>
                <a:spcPts val="0"/>
              </a:spcAft>
              <a:buClr>
                <a:schemeClr val="accent1"/>
              </a:buClr>
              <a:buSzPts val="1600"/>
              <a:buFont typeface="Arial"/>
              <a:buNone/>
              <a:defRPr sz="2000" b="0" i="0" u="none" strike="noStrike" cap="none">
                <a:solidFill>
                  <a:schemeClr val="lt1"/>
                </a:solidFill>
                <a:latin typeface="Arial"/>
                <a:ea typeface="Arial"/>
                <a:cs typeface="Arial"/>
                <a:sym typeface="Arial"/>
              </a:defRPr>
            </a:lvl1pPr>
            <a:lvl2pPr marL="914400" marR="0" lvl="1" indent="-342900" algn="l" rtl="0">
              <a:spcBef>
                <a:spcPts val="600"/>
              </a:spcBef>
              <a:spcAft>
                <a:spcPts val="0"/>
              </a:spcAft>
              <a:buClr>
                <a:schemeClr val="accent1"/>
              </a:buClr>
              <a:buSzPts val="1800"/>
              <a:buFont typeface="Noto Sans Symbols"/>
              <a:buChar char="▪"/>
              <a:defRPr sz="1800" b="0" i="0" u="none" strike="noStrike" cap="none">
                <a:solidFill>
                  <a:schemeClr val="lt1"/>
                </a:solidFill>
                <a:latin typeface="Arial"/>
                <a:ea typeface="Arial"/>
                <a:cs typeface="Arial"/>
                <a:sym typeface="Arial"/>
              </a:defRPr>
            </a:lvl2pPr>
            <a:lvl3pPr marL="1371600" marR="0" lvl="2" indent="-342900" algn="l" rtl="0">
              <a:spcBef>
                <a:spcPts val="3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3pPr>
            <a:lvl4pPr marL="1828800" marR="0" lvl="3" indent="-350519" algn="l" rtl="0">
              <a:spcBef>
                <a:spcPts val="300"/>
              </a:spcBef>
              <a:spcAft>
                <a:spcPts val="0"/>
              </a:spcAft>
              <a:buClr>
                <a:schemeClr val="lt1"/>
              </a:buClr>
              <a:buSzPts val="1920"/>
              <a:buFont typeface="Arial"/>
              <a:buChar char="▫"/>
              <a:defRPr sz="1600" b="0" i="0" u="none" strike="noStrike" cap="none">
                <a:solidFill>
                  <a:schemeClr val="lt1"/>
                </a:solidFill>
                <a:latin typeface="Arial"/>
                <a:ea typeface="Arial"/>
                <a:cs typeface="Arial"/>
                <a:sym typeface="Arial"/>
              </a:defRPr>
            </a:lvl4pPr>
            <a:lvl5pPr marL="2286000" marR="0" lvl="4" indent="-317500" algn="l" rtl="0">
              <a:spcBef>
                <a:spcPts val="100"/>
              </a:spcBef>
              <a:spcAft>
                <a:spcPts val="0"/>
              </a:spcAft>
              <a:buClr>
                <a:schemeClr val="lt1"/>
              </a:buClr>
              <a:buSzPts val="1400"/>
              <a:buFont typeface="Noto Sans Symbols"/>
              <a:buChar char="−"/>
              <a:defRPr sz="1400" b="0" i="0" u="none" strike="noStrike" cap="none">
                <a:solidFill>
                  <a:schemeClr val="lt1"/>
                </a:solidFill>
                <a:latin typeface="Arial"/>
                <a:ea typeface="Arial"/>
                <a:cs typeface="Arial"/>
                <a:sym typeface="Arial"/>
              </a:defRPr>
            </a:lvl5pPr>
            <a:lvl6pPr marL="2743200" marR="0" lvl="5" indent="-381000" algn="l" rtl="0">
              <a:spcBef>
                <a:spcPts val="48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6pPr>
            <a:lvl7pPr marL="3200400" marR="0" lvl="6" indent="-381000" algn="l" rtl="0">
              <a:spcBef>
                <a:spcPts val="48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7pPr>
            <a:lvl8pPr marL="3657600" marR="0" lvl="7" indent="-381000" algn="l" rtl="0">
              <a:spcBef>
                <a:spcPts val="48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8pPr>
            <a:lvl9pPr marL="4114800" marR="0" lvl="8" indent="-381000" algn="l" rtl="0">
              <a:spcBef>
                <a:spcPts val="48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9pPr>
          </a:lstStyle>
          <a:p>
            <a:endParaRPr/>
          </a:p>
        </p:txBody>
      </p:sp>
      <p:sp>
        <p:nvSpPr>
          <p:cNvPr id="118" name="Google Shape;118;p50"/>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9" name="Google Shape;119;p50"/>
          <p:cNvSpPr txBox="1"/>
          <p:nvPr/>
        </p:nvSpPr>
        <p:spPr>
          <a:xfrm>
            <a:off x="11549413" y="6536751"/>
            <a:ext cx="141064" cy="138499"/>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Clr>
                <a:schemeClr val="lt1"/>
              </a:buClr>
              <a:buSzPts val="900"/>
              <a:buFont typeface="Arial"/>
              <a:buNone/>
            </a:pPr>
            <a:fld id="{00000000-1234-1234-1234-123412341234}" type="slidenum">
              <a:rPr lang="en-US" sz="900">
                <a:solidFill>
                  <a:schemeClr val="lt1"/>
                </a:solidFill>
                <a:latin typeface="Arial"/>
                <a:ea typeface="Arial"/>
                <a:cs typeface="Arial"/>
                <a:sym typeface="Arial"/>
              </a:rPr>
              <a:t>‹#›</a:t>
            </a:fld>
            <a:endParaRPr sz="900">
              <a:solidFill>
                <a:schemeClr val="lt1"/>
              </a:solidFill>
              <a:latin typeface="Arial"/>
              <a:ea typeface="Arial"/>
              <a:cs typeface="Arial"/>
              <a:sym typeface="Arial"/>
            </a:endParaRPr>
          </a:p>
        </p:txBody>
      </p:sp>
      <p:sp>
        <p:nvSpPr>
          <p:cNvPr id="120" name="Google Shape;120;p50"/>
          <p:cNvSpPr txBox="1"/>
          <p:nvPr/>
        </p:nvSpPr>
        <p:spPr>
          <a:xfrm>
            <a:off x="2814655" y="6559834"/>
            <a:ext cx="278923" cy="9233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600"/>
              <a:buFont typeface="Arial"/>
              <a:buNone/>
            </a:pPr>
            <a:r>
              <a:rPr lang="en-US" sz="600" b="0" i="0" u="none">
                <a:solidFill>
                  <a:schemeClr val="lt1"/>
                </a:solidFill>
                <a:latin typeface="Arial"/>
                <a:ea typeface="Arial"/>
                <a:cs typeface="Arial"/>
                <a:sym typeface="Arial"/>
              </a:rPr>
              <a:t>PUBLIC</a:t>
            </a:r>
            <a:endParaRPr/>
          </a:p>
        </p:txBody>
      </p:sp>
      <p:sp>
        <p:nvSpPr>
          <p:cNvPr id="121" name="Google Shape;121;p50"/>
          <p:cNvSpPr txBox="1"/>
          <p:nvPr/>
        </p:nvSpPr>
        <p:spPr>
          <a:xfrm>
            <a:off x="504001" y="6559834"/>
            <a:ext cx="2269679" cy="92333"/>
          </a:xfrm>
          <a:prstGeom prst="rect">
            <a:avLst/>
          </a:prstGeom>
          <a:noFill/>
          <a:ln>
            <a:noFill/>
          </a:ln>
        </p:spPr>
        <p:txBody>
          <a:bodyPr spcFirstLastPara="1" wrap="square" lIns="0" tIns="0" rIns="0" bIns="0" anchor="t" anchorCtr="0">
            <a:spAutoFit/>
          </a:bodyPr>
          <a:lstStyle/>
          <a:p>
            <a:pPr marL="84121" marR="0" lvl="0" indent="-84121" algn="l" rtl="0">
              <a:lnSpc>
                <a:spcPct val="100000"/>
              </a:lnSpc>
              <a:spcBef>
                <a:spcPts val="0"/>
              </a:spcBef>
              <a:spcAft>
                <a:spcPts val="0"/>
              </a:spcAft>
              <a:buClr>
                <a:schemeClr val="lt1"/>
              </a:buClr>
              <a:buSzPts val="600"/>
              <a:buFont typeface="Arial"/>
              <a:buChar char="©"/>
            </a:pPr>
            <a:r>
              <a:rPr lang="en-US" sz="600">
                <a:solidFill>
                  <a:schemeClr val="lt1"/>
                </a:solidFill>
                <a:latin typeface="Arial"/>
                <a:ea typeface="Arial"/>
                <a:cs typeface="Arial"/>
                <a:sym typeface="Arial"/>
              </a:rPr>
              <a:t>2020 SAP SE or an SAP affiliate company. All rights reserved.  </a:t>
            </a:r>
            <a:r>
              <a:rPr lang="en-US" sz="600" b="0" i="0" u="none">
                <a:solidFill>
                  <a:schemeClr val="lt1"/>
                </a:solidFill>
                <a:latin typeface="Arial"/>
                <a:ea typeface="Arial"/>
                <a:cs typeface="Arial"/>
                <a:sym typeface="Arial"/>
              </a:rPr>
              <a:t>ǀ</a:t>
            </a:r>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
          <p:cNvPicPr preferRelativeResize="0">
            <a:picLocks noGrp="1"/>
          </p:cNvPicPr>
          <p:nvPr>
            <p:ph type="pic" idx="2"/>
          </p:nvPr>
        </p:nvPicPr>
        <p:blipFill rotWithShape="1">
          <a:blip r:embed="rId3">
            <a:alphaModFix/>
          </a:blip>
          <a:srcRect/>
          <a:stretch/>
        </p:blipFill>
        <p:spPr>
          <a:xfrm>
            <a:off x="1" y="0"/>
            <a:ext cx="12195175" cy="3430006"/>
          </a:xfrm>
          <a:prstGeom prst="rect">
            <a:avLst/>
          </a:prstGeom>
          <a:noFill/>
          <a:ln>
            <a:noFill/>
          </a:ln>
        </p:spPr>
      </p:pic>
      <p:sp>
        <p:nvSpPr>
          <p:cNvPr id="136" name="Google Shape;136;p1"/>
          <p:cNvSpPr txBox="1">
            <a:spLocks noGrp="1"/>
          </p:cNvSpPr>
          <p:nvPr>
            <p:ph type="title"/>
          </p:nvPr>
        </p:nvSpPr>
        <p:spPr>
          <a:xfrm>
            <a:off x="288000" y="4024430"/>
            <a:ext cx="10899174" cy="99719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3600"/>
              <a:buFont typeface="Arial"/>
              <a:buNone/>
            </a:pPr>
            <a:r>
              <a:rPr lang="en-US" smtClean="0">
                <a:solidFill>
                  <a:schemeClr val="accent1"/>
                </a:solidFill>
              </a:rPr>
              <a:t>Module </a:t>
            </a:r>
            <a:r>
              <a:rPr lang="en-US" dirty="0" smtClean="0">
                <a:solidFill>
                  <a:schemeClr val="accent1"/>
                </a:solidFill>
              </a:rPr>
              <a:t>pool program</a:t>
            </a:r>
            <a:endParaRPr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7" name="Google Shape;176;p6">
            <a:extLst>
              <a:ext uri="{FF2B5EF4-FFF2-40B4-BE49-F238E27FC236}">
                <a16:creationId xmlns:a16="http://schemas.microsoft.com/office/drawing/2014/main" id="{D4027A98-8674-417E-952F-68AF7F9E3725}"/>
              </a:ext>
            </a:extLst>
          </p:cNvPr>
          <p:cNvSpPr txBox="1">
            <a:spLocks/>
          </p:cNvSpPr>
          <p:nvPr/>
        </p:nvSpPr>
        <p:spPr>
          <a:xfrm>
            <a:off x="504001" y="123000"/>
            <a:ext cx="11186476"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400"/>
            </a:pPr>
            <a:r>
              <a:rPr lang="en-US" altLang="ko-KR" dirty="0"/>
              <a:t>2. </a:t>
            </a:r>
            <a:r>
              <a:rPr lang="ko-KR" altLang="en-US" dirty="0"/>
              <a:t>스크린 </a:t>
            </a:r>
            <a:r>
              <a:rPr lang="en-US" altLang="ko-KR" dirty="0"/>
              <a:t>– Flow Logic =&gt; SAMPLE </a:t>
            </a:r>
            <a:endParaRPr lang="en-US" dirty="0">
              <a:latin typeface="Malgun Gothic"/>
              <a:ea typeface="Malgun Gothic"/>
              <a:cs typeface="Malgun Gothic"/>
              <a:sym typeface="Malgun Gothic"/>
            </a:endParaRPr>
          </a:p>
        </p:txBody>
      </p:sp>
      <p:pic>
        <p:nvPicPr>
          <p:cNvPr id="5" name="그림 4">
            <a:extLst>
              <a:ext uri="{FF2B5EF4-FFF2-40B4-BE49-F238E27FC236}">
                <a16:creationId xmlns:a16="http://schemas.microsoft.com/office/drawing/2014/main" id="{0FB3F75E-4D91-4DEB-B378-D8C6E2FBDC16}"/>
              </a:ext>
            </a:extLst>
          </p:cNvPr>
          <p:cNvPicPr>
            <a:picLocks noChangeAspect="1"/>
          </p:cNvPicPr>
          <p:nvPr/>
        </p:nvPicPr>
        <p:blipFill>
          <a:blip r:embed="rId3"/>
          <a:stretch>
            <a:fillRect/>
          </a:stretch>
        </p:blipFill>
        <p:spPr>
          <a:xfrm>
            <a:off x="6257685" y="672765"/>
            <a:ext cx="3439005" cy="2400635"/>
          </a:xfrm>
          <a:prstGeom prst="rect">
            <a:avLst/>
          </a:prstGeom>
        </p:spPr>
      </p:pic>
      <p:pic>
        <p:nvPicPr>
          <p:cNvPr id="4" name="그림 3">
            <a:extLst>
              <a:ext uri="{FF2B5EF4-FFF2-40B4-BE49-F238E27FC236}">
                <a16:creationId xmlns:a16="http://schemas.microsoft.com/office/drawing/2014/main" id="{9CAD7731-4C59-4183-B291-F54E0B306E42}"/>
              </a:ext>
            </a:extLst>
          </p:cNvPr>
          <p:cNvPicPr>
            <a:picLocks noChangeAspect="1"/>
          </p:cNvPicPr>
          <p:nvPr/>
        </p:nvPicPr>
        <p:blipFill>
          <a:blip r:embed="rId4"/>
          <a:stretch>
            <a:fillRect/>
          </a:stretch>
        </p:blipFill>
        <p:spPr>
          <a:xfrm>
            <a:off x="597998" y="864897"/>
            <a:ext cx="5067120" cy="3008603"/>
          </a:xfrm>
          <a:prstGeom prst="rect">
            <a:avLst/>
          </a:prstGeom>
        </p:spPr>
      </p:pic>
      <p:pic>
        <p:nvPicPr>
          <p:cNvPr id="8" name="그림 7">
            <a:extLst>
              <a:ext uri="{FF2B5EF4-FFF2-40B4-BE49-F238E27FC236}">
                <a16:creationId xmlns:a16="http://schemas.microsoft.com/office/drawing/2014/main" id="{BD9A5399-BDA4-4B57-B0EE-DB652ACD4341}"/>
              </a:ext>
            </a:extLst>
          </p:cNvPr>
          <p:cNvPicPr>
            <a:picLocks noChangeAspect="1"/>
          </p:cNvPicPr>
          <p:nvPr/>
        </p:nvPicPr>
        <p:blipFill>
          <a:blip r:embed="rId5"/>
          <a:stretch>
            <a:fillRect/>
          </a:stretch>
        </p:blipFill>
        <p:spPr>
          <a:xfrm>
            <a:off x="6257685" y="3598650"/>
            <a:ext cx="3934374" cy="3038899"/>
          </a:xfrm>
          <a:prstGeom prst="rect">
            <a:avLst/>
          </a:prstGeom>
        </p:spPr>
      </p:pic>
    </p:spTree>
    <p:extLst>
      <p:ext uri="{BB962C8B-B14F-4D97-AF65-F5344CB8AC3E}">
        <p14:creationId xmlns:p14="http://schemas.microsoft.com/office/powerpoint/2010/main" val="396959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E9D404F-C809-497C-8A66-FDC18AF6B024}"/>
              </a:ext>
            </a:extLst>
          </p:cNvPr>
          <p:cNvPicPr>
            <a:picLocks noChangeAspect="1"/>
          </p:cNvPicPr>
          <p:nvPr/>
        </p:nvPicPr>
        <p:blipFill>
          <a:blip r:embed="rId2"/>
          <a:stretch>
            <a:fillRect/>
          </a:stretch>
        </p:blipFill>
        <p:spPr>
          <a:xfrm>
            <a:off x="207256" y="1169425"/>
            <a:ext cx="2767749" cy="3614242"/>
          </a:xfrm>
          <a:prstGeom prst="rect">
            <a:avLst/>
          </a:prstGeom>
        </p:spPr>
      </p:pic>
      <p:sp>
        <p:nvSpPr>
          <p:cNvPr id="5" name="Google Shape;176;p6">
            <a:extLst>
              <a:ext uri="{FF2B5EF4-FFF2-40B4-BE49-F238E27FC236}">
                <a16:creationId xmlns:a16="http://schemas.microsoft.com/office/drawing/2014/main" id="{9FB5423D-76D8-4EFD-B8D1-92DD87B26893}"/>
              </a:ext>
            </a:extLst>
          </p:cNvPr>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2400"/>
              <a:buFont typeface="Malgun Gothic"/>
              <a:buNone/>
            </a:pPr>
            <a:r>
              <a:rPr lang="ko-KR" altLang="en-US" sz="2400" dirty="0"/>
              <a:t>참고자료 </a:t>
            </a:r>
            <a:r>
              <a:rPr lang="en-US" altLang="ko-KR" sz="2400" dirty="0"/>
              <a:t>: SAP Help Portal</a:t>
            </a:r>
            <a:endParaRPr dirty="0">
              <a:latin typeface="Malgun Gothic"/>
              <a:ea typeface="Malgun Gothic"/>
              <a:cs typeface="Malgun Gothic"/>
              <a:sym typeface="Malgun Gothic"/>
            </a:endParaRPr>
          </a:p>
        </p:txBody>
      </p:sp>
      <p:pic>
        <p:nvPicPr>
          <p:cNvPr id="7" name="그림 6">
            <a:extLst>
              <a:ext uri="{FF2B5EF4-FFF2-40B4-BE49-F238E27FC236}">
                <a16:creationId xmlns:a16="http://schemas.microsoft.com/office/drawing/2014/main" id="{91D90C72-0699-4F37-925F-0E4BB20731D6}"/>
              </a:ext>
            </a:extLst>
          </p:cNvPr>
          <p:cNvPicPr>
            <a:picLocks noChangeAspect="1"/>
          </p:cNvPicPr>
          <p:nvPr/>
        </p:nvPicPr>
        <p:blipFill>
          <a:blip r:embed="rId3"/>
          <a:stretch>
            <a:fillRect/>
          </a:stretch>
        </p:blipFill>
        <p:spPr>
          <a:xfrm>
            <a:off x="3155413" y="1169424"/>
            <a:ext cx="2160393" cy="3614243"/>
          </a:xfrm>
          <a:prstGeom prst="rect">
            <a:avLst/>
          </a:prstGeom>
          <a:ln>
            <a:solidFill>
              <a:schemeClr val="tx1"/>
            </a:solidFill>
          </a:ln>
        </p:spPr>
      </p:pic>
      <p:pic>
        <p:nvPicPr>
          <p:cNvPr id="9" name="그림 8">
            <a:extLst>
              <a:ext uri="{FF2B5EF4-FFF2-40B4-BE49-F238E27FC236}">
                <a16:creationId xmlns:a16="http://schemas.microsoft.com/office/drawing/2014/main" id="{E2473D7E-9B76-46F1-A5BB-3AF245B8E089}"/>
              </a:ext>
            </a:extLst>
          </p:cNvPr>
          <p:cNvPicPr>
            <a:picLocks noChangeAspect="1"/>
          </p:cNvPicPr>
          <p:nvPr/>
        </p:nvPicPr>
        <p:blipFill>
          <a:blip r:embed="rId4"/>
          <a:stretch>
            <a:fillRect/>
          </a:stretch>
        </p:blipFill>
        <p:spPr>
          <a:xfrm>
            <a:off x="5585296" y="873332"/>
            <a:ext cx="4238582" cy="1608805"/>
          </a:xfrm>
          <a:prstGeom prst="rect">
            <a:avLst/>
          </a:prstGeom>
          <a:ln>
            <a:solidFill>
              <a:schemeClr val="tx1"/>
            </a:solidFill>
          </a:ln>
        </p:spPr>
      </p:pic>
      <p:pic>
        <p:nvPicPr>
          <p:cNvPr id="11" name="그림 10">
            <a:extLst>
              <a:ext uri="{FF2B5EF4-FFF2-40B4-BE49-F238E27FC236}">
                <a16:creationId xmlns:a16="http://schemas.microsoft.com/office/drawing/2014/main" id="{E95323F0-E641-4138-B2B4-34A078E54AE0}"/>
              </a:ext>
            </a:extLst>
          </p:cNvPr>
          <p:cNvPicPr>
            <a:picLocks noChangeAspect="1"/>
          </p:cNvPicPr>
          <p:nvPr/>
        </p:nvPicPr>
        <p:blipFill>
          <a:blip r:embed="rId5"/>
          <a:stretch>
            <a:fillRect/>
          </a:stretch>
        </p:blipFill>
        <p:spPr>
          <a:xfrm>
            <a:off x="5585296" y="3066203"/>
            <a:ext cx="5809479" cy="3231727"/>
          </a:xfrm>
          <a:prstGeom prst="rect">
            <a:avLst/>
          </a:prstGeom>
          <a:ln>
            <a:solidFill>
              <a:schemeClr val="tx1"/>
            </a:solidFill>
          </a:ln>
        </p:spPr>
      </p:pic>
      <p:sp>
        <p:nvSpPr>
          <p:cNvPr id="12" name="직사각형 11">
            <a:extLst>
              <a:ext uri="{FF2B5EF4-FFF2-40B4-BE49-F238E27FC236}">
                <a16:creationId xmlns:a16="http://schemas.microsoft.com/office/drawing/2014/main" id="{87D9615A-E6D3-4CC8-A0D6-DCACE057F00A}"/>
              </a:ext>
            </a:extLst>
          </p:cNvPr>
          <p:cNvSpPr/>
          <p:nvPr/>
        </p:nvSpPr>
        <p:spPr>
          <a:xfrm>
            <a:off x="1219200" y="4377267"/>
            <a:ext cx="872067" cy="3217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a:extLst>
              <a:ext uri="{FF2B5EF4-FFF2-40B4-BE49-F238E27FC236}">
                <a16:creationId xmlns:a16="http://schemas.microsoft.com/office/drawing/2014/main" id="{84F773F8-ADCF-478B-8043-3C3CB1E0E9BC}"/>
              </a:ext>
            </a:extLst>
          </p:cNvPr>
          <p:cNvSpPr/>
          <p:nvPr/>
        </p:nvSpPr>
        <p:spPr>
          <a:xfrm>
            <a:off x="3269895" y="4580468"/>
            <a:ext cx="1431663" cy="2031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a:extLst>
              <a:ext uri="{FF2B5EF4-FFF2-40B4-BE49-F238E27FC236}">
                <a16:creationId xmlns:a16="http://schemas.microsoft.com/office/drawing/2014/main" id="{E16B6857-BDE8-4655-8277-8E6A81E91E24}"/>
              </a:ext>
            </a:extLst>
          </p:cNvPr>
          <p:cNvSpPr/>
          <p:nvPr/>
        </p:nvSpPr>
        <p:spPr>
          <a:xfrm>
            <a:off x="5901266" y="1879601"/>
            <a:ext cx="2531534" cy="499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6" name="연결선: 꺾임 15">
            <a:extLst>
              <a:ext uri="{FF2B5EF4-FFF2-40B4-BE49-F238E27FC236}">
                <a16:creationId xmlns:a16="http://schemas.microsoft.com/office/drawing/2014/main" id="{F060140F-558B-4C60-B2EF-8E973C7B4EAA}"/>
              </a:ext>
            </a:extLst>
          </p:cNvPr>
          <p:cNvCxnSpPr>
            <a:cxnSpLocks/>
            <a:stCxn id="12" idx="3"/>
          </p:cNvCxnSpPr>
          <p:nvPr/>
        </p:nvCxnSpPr>
        <p:spPr>
          <a:xfrm>
            <a:off x="2091267" y="4538134"/>
            <a:ext cx="1184977" cy="16721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44059664-78AF-422F-B45A-D0139C270AB2}"/>
              </a:ext>
            </a:extLst>
          </p:cNvPr>
          <p:cNvCxnSpPr>
            <a:cxnSpLocks/>
            <a:stCxn id="13" idx="3"/>
            <a:endCxn id="14" idx="1"/>
          </p:cNvCxnSpPr>
          <p:nvPr/>
        </p:nvCxnSpPr>
        <p:spPr>
          <a:xfrm flipV="1">
            <a:off x="4701558" y="2129367"/>
            <a:ext cx="1199708" cy="2552701"/>
          </a:xfrm>
          <a:prstGeom prst="bentConnector3">
            <a:avLst>
              <a:gd name="adj1" fmla="val 58469"/>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화살표: 아래쪽 26">
            <a:extLst>
              <a:ext uri="{FF2B5EF4-FFF2-40B4-BE49-F238E27FC236}">
                <a16:creationId xmlns:a16="http://schemas.microsoft.com/office/drawing/2014/main" id="{B86D6A97-3648-4436-A46D-DB06F3EDDD22}"/>
              </a:ext>
            </a:extLst>
          </p:cNvPr>
          <p:cNvSpPr/>
          <p:nvPr/>
        </p:nvSpPr>
        <p:spPr>
          <a:xfrm>
            <a:off x="6980086" y="2421468"/>
            <a:ext cx="618067" cy="584066"/>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15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76;p6">
            <a:extLst>
              <a:ext uri="{FF2B5EF4-FFF2-40B4-BE49-F238E27FC236}">
                <a16:creationId xmlns:a16="http://schemas.microsoft.com/office/drawing/2014/main" id="{9FB5423D-76D8-4EFD-B8D1-92DD87B26893}"/>
              </a:ext>
            </a:extLst>
          </p:cNvPr>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2400"/>
              <a:buFont typeface="Malgun Gothic"/>
              <a:buNone/>
            </a:pPr>
            <a:r>
              <a:rPr lang="ko-KR" altLang="en-US" sz="2400" dirty="0"/>
              <a:t>참고자료 </a:t>
            </a:r>
            <a:r>
              <a:rPr lang="en-US" altLang="ko-KR" sz="2400" dirty="0"/>
              <a:t>: SAP Help Portal</a:t>
            </a:r>
            <a:endParaRPr dirty="0">
              <a:latin typeface="Malgun Gothic"/>
              <a:ea typeface="Malgun Gothic"/>
              <a:cs typeface="Malgun Gothic"/>
              <a:sym typeface="Malgun Gothic"/>
            </a:endParaRPr>
          </a:p>
        </p:txBody>
      </p:sp>
      <p:pic>
        <p:nvPicPr>
          <p:cNvPr id="3" name="그림 2">
            <a:extLst>
              <a:ext uri="{FF2B5EF4-FFF2-40B4-BE49-F238E27FC236}">
                <a16:creationId xmlns:a16="http://schemas.microsoft.com/office/drawing/2014/main" id="{08C136D3-C720-46B9-8C3C-74D2B64AEA3C}"/>
              </a:ext>
            </a:extLst>
          </p:cNvPr>
          <p:cNvPicPr>
            <a:picLocks noChangeAspect="1"/>
          </p:cNvPicPr>
          <p:nvPr/>
        </p:nvPicPr>
        <p:blipFill>
          <a:blip r:embed="rId2"/>
          <a:stretch>
            <a:fillRect/>
          </a:stretch>
        </p:blipFill>
        <p:spPr>
          <a:xfrm>
            <a:off x="191091" y="1058692"/>
            <a:ext cx="4709754" cy="1422947"/>
          </a:xfrm>
          <a:prstGeom prst="rect">
            <a:avLst/>
          </a:prstGeom>
          <a:ln>
            <a:solidFill>
              <a:schemeClr val="tx1"/>
            </a:solidFill>
          </a:ln>
        </p:spPr>
      </p:pic>
      <p:pic>
        <p:nvPicPr>
          <p:cNvPr id="8" name="그림 7">
            <a:extLst>
              <a:ext uri="{FF2B5EF4-FFF2-40B4-BE49-F238E27FC236}">
                <a16:creationId xmlns:a16="http://schemas.microsoft.com/office/drawing/2014/main" id="{EDB2BA96-2C4F-420D-B477-54B5A051A844}"/>
              </a:ext>
            </a:extLst>
          </p:cNvPr>
          <p:cNvPicPr>
            <a:picLocks noChangeAspect="1"/>
          </p:cNvPicPr>
          <p:nvPr/>
        </p:nvPicPr>
        <p:blipFill>
          <a:blip r:embed="rId3"/>
          <a:stretch>
            <a:fillRect/>
          </a:stretch>
        </p:blipFill>
        <p:spPr>
          <a:xfrm>
            <a:off x="245687" y="2666998"/>
            <a:ext cx="4655158" cy="2060405"/>
          </a:xfrm>
          <a:prstGeom prst="rect">
            <a:avLst/>
          </a:prstGeom>
          <a:ln>
            <a:solidFill>
              <a:schemeClr val="tx1"/>
            </a:solidFill>
          </a:ln>
        </p:spPr>
      </p:pic>
      <p:pic>
        <p:nvPicPr>
          <p:cNvPr id="12" name="그림 11">
            <a:extLst>
              <a:ext uri="{FF2B5EF4-FFF2-40B4-BE49-F238E27FC236}">
                <a16:creationId xmlns:a16="http://schemas.microsoft.com/office/drawing/2014/main" id="{369BFACD-119A-4701-AE24-DD658A9991FA}"/>
              </a:ext>
            </a:extLst>
          </p:cNvPr>
          <p:cNvPicPr>
            <a:picLocks noChangeAspect="1"/>
          </p:cNvPicPr>
          <p:nvPr/>
        </p:nvPicPr>
        <p:blipFill>
          <a:blip r:embed="rId4"/>
          <a:stretch>
            <a:fillRect/>
          </a:stretch>
        </p:blipFill>
        <p:spPr>
          <a:xfrm>
            <a:off x="5376334" y="1252341"/>
            <a:ext cx="6566467" cy="3978906"/>
          </a:xfrm>
          <a:prstGeom prst="rect">
            <a:avLst/>
          </a:prstGeom>
          <a:ln>
            <a:solidFill>
              <a:schemeClr val="tx1"/>
            </a:solidFill>
          </a:ln>
        </p:spPr>
      </p:pic>
      <p:sp>
        <p:nvSpPr>
          <p:cNvPr id="13" name="직사각형 12">
            <a:extLst>
              <a:ext uri="{FF2B5EF4-FFF2-40B4-BE49-F238E27FC236}">
                <a16:creationId xmlns:a16="http://schemas.microsoft.com/office/drawing/2014/main" id="{EE72677D-F542-44DE-8D15-F00BF1680D5E}"/>
              </a:ext>
            </a:extLst>
          </p:cNvPr>
          <p:cNvSpPr/>
          <p:nvPr/>
        </p:nvSpPr>
        <p:spPr>
          <a:xfrm>
            <a:off x="323495" y="1608667"/>
            <a:ext cx="2064105" cy="3471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a:extLst>
              <a:ext uri="{FF2B5EF4-FFF2-40B4-BE49-F238E27FC236}">
                <a16:creationId xmlns:a16="http://schemas.microsoft.com/office/drawing/2014/main" id="{C9832350-50CC-4A3D-9802-B121A0AFB087}"/>
              </a:ext>
            </a:extLst>
          </p:cNvPr>
          <p:cNvSpPr/>
          <p:nvPr/>
        </p:nvSpPr>
        <p:spPr>
          <a:xfrm>
            <a:off x="245687" y="4292600"/>
            <a:ext cx="1362979" cy="4348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5" name="연결선: 꺾임 14">
            <a:extLst>
              <a:ext uri="{FF2B5EF4-FFF2-40B4-BE49-F238E27FC236}">
                <a16:creationId xmlns:a16="http://schemas.microsoft.com/office/drawing/2014/main" id="{2E9FC11B-4F00-4066-8FFC-441C4DA58C64}"/>
              </a:ext>
            </a:extLst>
          </p:cNvPr>
          <p:cNvCxnSpPr>
            <a:cxnSpLocks/>
            <a:stCxn id="13" idx="2"/>
            <a:endCxn id="14" idx="1"/>
          </p:cNvCxnSpPr>
          <p:nvPr/>
        </p:nvCxnSpPr>
        <p:spPr>
          <a:xfrm rot="5400000">
            <a:off x="-476483" y="2677971"/>
            <a:ext cx="2554202" cy="1109861"/>
          </a:xfrm>
          <a:prstGeom prst="bentConnector4">
            <a:avLst>
              <a:gd name="adj1" fmla="val 24529"/>
              <a:gd name="adj2" fmla="val 112968"/>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연결선: 꺾임 20">
            <a:extLst>
              <a:ext uri="{FF2B5EF4-FFF2-40B4-BE49-F238E27FC236}">
                <a16:creationId xmlns:a16="http://schemas.microsoft.com/office/drawing/2014/main" id="{C9433A7E-2E54-4E8B-BC62-48981C405970}"/>
              </a:ext>
            </a:extLst>
          </p:cNvPr>
          <p:cNvCxnSpPr>
            <a:cxnSpLocks/>
            <a:stCxn id="14" idx="2"/>
            <a:endCxn id="12" idx="2"/>
          </p:cNvCxnSpPr>
          <p:nvPr/>
        </p:nvCxnSpPr>
        <p:spPr>
          <a:xfrm rot="16200000" flipH="1">
            <a:off x="4541450" y="1113129"/>
            <a:ext cx="503844" cy="7732391"/>
          </a:xfrm>
          <a:prstGeom prst="bentConnector3">
            <a:avLst>
              <a:gd name="adj1" fmla="val 14537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57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76;p6">
            <a:extLst>
              <a:ext uri="{FF2B5EF4-FFF2-40B4-BE49-F238E27FC236}">
                <a16:creationId xmlns:a16="http://schemas.microsoft.com/office/drawing/2014/main" id="{9FB5423D-76D8-4EFD-B8D1-92DD87B26893}"/>
              </a:ext>
            </a:extLst>
          </p:cNvPr>
          <p:cNvSpPr txBox="1">
            <a:spLocks noGrp="1"/>
          </p:cNvSpPr>
          <p:nvPr>
            <p:ph type="title"/>
          </p:nvPr>
        </p:nvSpPr>
        <p:spPr>
          <a:xfrm>
            <a:off x="504001" y="504000"/>
            <a:ext cx="11186476"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2400"/>
              <a:buFont typeface="Malgun Gothic"/>
              <a:buNone/>
            </a:pPr>
            <a:r>
              <a:rPr lang="ko-KR" altLang="en-US" sz="2400" dirty="0"/>
              <a:t>참고자료 </a:t>
            </a:r>
            <a:r>
              <a:rPr lang="en-US" altLang="ko-KR" sz="2400" dirty="0"/>
              <a:t>: SAP </a:t>
            </a:r>
            <a:r>
              <a:rPr lang="ko-KR" altLang="en-US" dirty="0"/>
              <a:t>관련 유용한 사이트 모음</a:t>
            </a:r>
            <a:endParaRPr dirty="0">
              <a:latin typeface="Malgun Gothic"/>
              <a:ea typeface="Malgun Gothic"/>
              <a:cs typeface="Malgun Gothic"/>
              <a:sym typeface="Malgun Gothic"/>
            </a:endParaRPr>
          </a:p>
        </p:txBody>
      </p:sp>
      <p:sp>
        <p:nvSpPr>
          <p:cNvPr id="10" name="TextBox 9">
            <a:extLst>
              <a:ext uri="{FF2B5EF4-FFF2-40B4-BE49-F238E27FC236}">
                <a16:creationId xmlns:a16="http://schemas.microsoft.com/office/drawing/2014/main" id="{67DD8056-7F05-48EC-8FF9-A22DD271D2B4}"/>
              </a:ext>
            </a:extLst>
          </p:cNvPr>
          <p:cNvSpPr txBox="1"/>
          <p:nvPr/>
        </p:nvSpPr>
        <p:spPr>
          <a:xfrm>
            <a:off x="504001" y="1083734"/>
            <a:ext cx="7696200" cy="4616648"/>
          </a:xfrm>
          <a:prstGeom prst="rect">
            <a:avLst/>
          </a:prstGeom>
          <a:noFill/>
        </p:spPr>
        <p:txBody>
          <a:bodyPr wrap="square" rtlCol="0">
            <a:spAutoFit/>
          </a:bodyPr>
          <a:lstStyle/>
          <a:p>
            <a:pPr marL="285750" indent="-285750">
              <a:buFontTx/>
              <a:buChar char="-"/>
            </a:pPr>
            <a:r>
              <a:rPr lang="en-US" altLang="ko-KR" dirty="0"/>
              <a:t>SAP Support Portal</a:t>
            </a:r>
          </a:p>
          <a:p>
            <a:r>
              <a:rPr lang="en-US" altLang="ko-KR" dirty="0"/>
              <a:t>     : https://support.sap.com</a:t>
            </a:r>
          </a:p>
          <a:p>
            <a:pPr marL="285750" indent="-285750">
              <a:buFontTx/>
              <a:buChar char="-"/>
            </a:pPr>
            <a:endParaRPr lang="en-US" altLang="ko-KR" dirty="0"/>
          </a:p>
          <a:p>
            <a:pPr marL="285750" indent="-285750">
              <a:buFontTx/>
              <a:buChar char="-"/>
            </a:pPr>
            <a:r>
              <a:rPr lang="en-US" altLang="ko-KR" dirty="0"/>
              <a:t>SAP Community Network</a:t>
            </a:r>
          </a:p>
          <a:p>
            <a:r>
              <a:rPr lang="en-US" altLang="ko-KR" dirty="0"/>
              <a:t>     : https://community.sap.com</a:t>
            </a:r>
          </a:p>
          <a:p>
            <a:pPr marL="285750" indent="-285750">
              <a:buFontTx/>
              <a:buChar char="-"/>
            </a:pPr>
            <a:endParaRPr lang="en-US" altLang="ko-KR" dirty="0"/>
          </a:p>
          <a:p>
            <a:pPr marL="285750" indent="-285750">
              <a:buFontTx/>
              <a:buChar char="-"/>
            </a:pPr>
            <a:r>
              <a:rPr lang="en-US" altLang="ko-KR" dirty="0"/>
              <a:t>SAP Developer Center</a:t>
            </a:r>
          </a:p>
          <a:p>
            <a:r>
              <a:rPr lang="en-US" altLang="ko-KR" dirty="0"/>
              <a:t>     : https://developers.sap.com</a:t>
            </a:r>
          </a:p>
          <a:p>
            <a:pPr marL="285750" indent="-285750">
              <a:buFontTx/>
              <a:buChar char="-"/>
            </a:pPr>
            <a:endParaRPr lang="en-US" altLang="ko-KR" dirty="0"/>
          </a:p>
          <a:p>
            <a:pPr marL="285750" indent="-285750">
              <a:buFontTx/>
              <a:buChar char="-"/>
            </a:pPr>
            <a:r>
              <a:rPr lang="en-US" altLang="ko-KR" dirty="0" err="1"/>
              <a:t>openSAP</a:t>
            </a:r>
            <a:r>
              <a:rPr lang="en-US" altLang="ko-KR" dirty="0"/>
              <a:t> (Free Online Training)</a:t>
            </a:r>
          </a:p>
          <a:p>
            <a:r>
              <a:rPr lang="en-US" altLang="ko-KR" dirty="0"/>
              <a:t>     : https://open.sap.com</a:t>
            </a:r>
          </a:p>
          <a:p>
            <a:pPr marL="285750" indent="-285750">
              <a:buFontTx/>
              <a:buChar char="-"/>
            </a:pPr>
            <a:endParaRPr lang="en-US" altLang="ko-KR" dirty="0"/>
          </a:p>
          <a:p>
            <a:pPr marL="285750" indent="-285750">
              <a:buFontTx/>
              <a:buChar char="-"/>
            </a:pPr>
            <a:r>
              <a:rPr lang="en-US" altLang="ko-KR" dirty="0"/>
              <a:t>openUI5 (Open Source UI5)</a:t>
            </a:r>
          </a:p>
          <a:p>
            <a:r>
              <a:rPr lang="en-US" altLang="ko-KR" dirty="0"/>
              <a:t>     : https://openui5.org</a:t>
            </a:r>
          </a:p>
          <a:p>
            <a:pPr marL="285750" indent="-285750">
              <a:buFontTx/>
              <a:buChar char="-"/>
            </a:pPr>
            <a:endParaRPr lang="en-US" altLang="ko-KR" dirty="0"/>
          </a:p>
          <a:p>
            <a:pPr marL="285750" indent="-285750">
              <a:buFontTx/>
              <a:buChar char="-"/>
            </a:pPr>
            <a:r>
              <a:rPr lang="en-US" altLang="ko-KR" dirty="0"/>
              <a:t>SAPJOY </a:t>
            </a:r>
          </a:p>
          <a:p>
            <a:r>
              <a:rPr lang="en-US" altLang="ko-KR" dirty="0"/>
              <a:t>     :  www.sapjoy.co.kr</a:t>
            </a:r>
          </a:p>
          <a:p>
            <a:endParaRPr lang="en-US" altLang="ko-KR" dirty="0"/>
          </a:p>
          <a:p>
            <a:pPr marL="285750" indent="-285750">
              <a:buFontTx/>
              <a:buChar char="-"/>
            </a:pPr>
            <a:r>
              <a:rPr lang="en-US" altLang="ko-KR" dirty="0"/>
              <a:t>SAP Keyword Documentation(7.40)</a:t>
            </a:r>
          </a:p>
          <a:p>
            <a:r>
              <a:rPr lang="en-US" altLang="ko-KR" dirty="0"/>
              <a:t>     : https://help.sap.com/doc/abapdocu_740_index_htm/7.40/en-US/index.htm</a:t>
            </a:r>
          </a:p>
          <a:p>
            <a:r>
              <a:rPr lang="en-US" altLang="ko-KR" dirty="0"/>
              <a:t>  </a:t>
            </a:r>
          </a:p>
        </p:txBody>
      </p:sp>
    </p:spTree>
    <p:extLst>
      <p:ext uri="{BB962C8B-B14F-4D97-AF65-F5344CB8AC3E}">
        <p14:creationId xmlns:p14="http://schemas.microsoft.com/office/powerpoint/2010/main" val="349622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
          <p:cNvSpPr txBox="1">
            <a:spLocks noGrp="1"/>
          </p:cNvSpPr>
          <p:nvPr>
            <p:ph type="title"/>
          </p:nvPr>
        </p:nvSpPr>
        <p:spPr>
          <a:xfrm>
            <a:off x="1057542" y="605149"/>
            <a:ext cx="6232257" cy="5651718"/>
          </a:xfrm>
          <a:prstGeom prst="rect">
            <a:avLst/>
          </a:prstGeom>
          <a:noFill/>
          <a:ln>
            <a:noFill/>
          </a:ln>
        </p:spPr>
        <p:txBody>
          <a:bodyPr spcFirstLastPara="1" wrap="square" lIns="0" tIns="0" rIns="0" bIns="0" anchor="t" anchorCtr="0">
            <a:noAutofit/>
          </a:bodyPr>
          <a:lstStyle/>
          <a:p>
            <a:pPr lvl="0">
              <a:lnSpc>
                <a:spcPct val="250000"/>
              </a:lnSpc>
              <a:buClr>
                <a:schemeClr val="accent1"/>
              </a:buClr>
            </a:pPr>
            <a:r>
              <a:rPr lang="en-US" dirty="0">
                <a:solidFill>
                  <a:schemeClr val="accent1"/>
                </a:solidFill>
              </a:rPr>
              <a:t>목 차</a:t>
            </a:r>
            <a:r>
              <a:rPr lang="en-US" sz="4400" dirty="0">
                <a:solidFill>
                  <a:schemeClr val="accent1"/>
                </a:solidFill>
              </a:rPr>
              <a:t/>
            </a:r>
            <a:br>
              <a:rPr lang="en-US" sz="4400" dirty="0">
                <a:solidFill>
                  <a:schemeClr val="accent1"/>
                </a:solidFill>
              </a:rPr>
            </a:br>
            <a:r>
              <a:rPr lang="en-US" sz="2400" dirty="0"/>
              <a:t>1. Overview</a:t>
            </a:r>
            <a:br>
              <a:rPr lang="en-US" sz="2400" dirty="0"/>
            </a:br>
            <a:r>
              <a:rPr lang="en-US" sz="2400" dirty="0"/>
              <a:t>2</a:t>
            </a:r>
            <a:r>
              <a:rPr lang="en-US" altLang="ko-KR" sz="2400" dirty="0"/>
              <a:t>. SCREEN– </a:t>
            </a:r>
            <a:r>
              <a:rPr lang="ko-KR" altLang="en-US" sz="2400" dirty="0"/>
              <a:t>속성</a:t>
            </a:r>
            <a:r>
              <a:rPr lang="en-US" sz="2400" dirty="0"/>
              <a:t/>
            </a:r>
            <a:br>
              <a:rPr lang="en-US" sz="2400" dirty="0"/>
            </a:br>
            <a:r>
              <a:rPr lang="en-US" sz="2400" dirty="0"/>
              <a:t>3. SCREEN</a:t>
            </a:r>
            <a:r>
              <a:rPr lang="ko-KR" altLang="en-US" sz="2400" dirty="0"/>
              <a:t> </a:t>
            </a:r>
            <a:r>
              <a:rPr lang="en-US" altLang="ko-KR" sz="2400" dirty="0"/>
              <a:t>– FLOW-LOGIC</a:t>
            </a:r>
            <a:r>
              <a:rPr lang="en-US" sz="2400" dirty="0"/>
              <a:t/>
            </a:r>
            <a:br>
              <a:rPr lang="en-US" sz="2400" dirty="0"/>
            </a:br>
            <a:endParaRPr sz="2400" dirty="0"/>
          </a:p>
        </p:txBody>
      </p:sp>
      <p:pic>
        <p:nvPicPr>
          <p:cNvPr id="142" name="Google Shape;142;p2" descr="Example of an pictogram" title="Pictogram for title slide"/>
          <p:cNvPicPr preferRelativeResize="0">
            <a:picLocks noGrp="1"/>
          </p:cNvPicPr>
          <p:nvPr>
            <p:ph type="pic" idx="2"/>
          </p:nvPr>
        </p:nvPicPr>
        <p:blipFill rotWithShape="1">
          <a:blip r:embed="rId3">
            <a:alphaModFix/>
          </a:blip>
          <a:srcRect t="16" b="15"/>
          <a:stretch/>
        </p:blipFill>
        <p:spPr>
          <a:xfrm>
            <a:off x="6954855" y="963000"/>
            <a:ext cx="4932000" cy="493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txBox="1">
            <a:spLocks noGrp="1"/>
          </p:cNvSpPr>
          <p:nvPr>
            <p:ph type="title"/>
          </p:nvPr>
        </p:nvSpPr>
        <p:spPr>
          <a:xfrm>
            <a:off x="504001" y="123000"/>
            <a:ext cx="11186476"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2400"/>
              <a:buFont typeface="Malgun Gothic"/>
              <a:buNone/>
            </a:pPr>
            <a:r>
              <a:rPr lang="en-US" altLang="ko-KR" sz="2400" dirty="0"/>
              <a:t>1. Overview</a:t>
            </a:r>
            <a:endParaRPr dirty="0">
              <a:latin typeface="Malgun Gothic"/>
              <a:ea typeface="Malgun Gothic"/>
              <a:cs typeface="Malgun Gothic"/>
              <a:sym typeface="Malgun Gothic"/>
            </a:endParaRPr>
          </a:p>
        </p:txBody>
      </p:sp>
      <p:sp>
        <p:nvSpPr>
          <p:cNvPr id="14" name="TextBox 13">
            <a:extLst>
              <a:ext uri="{FF2B5EF4-FFF2-40B4-BE49-F238E27FC236}">
                <a16:creationId xmlns:a16="http://schemas.microsoft.com/office/drawing/2014/main" id="{D2633D01-C514-4892-B467-607F49BA6ABF}"/>
              </a:ext>
            </a:extLst>
          </p:cNvPr>
          <p:cNvSpPr txBox="1"/>
          <p:nvPr/>
        </p:nvSpPr>
        <p:spPr>
          <a:xfrm>
            <a:off x="317500" y="629672"/>
            <a:ext cx="5780087" cy="2677656"/>
          </a:xfrm>
          <a:prstGeom prst="rect">
            <a:avLst/>
          </a:prstGeom>
          <a:noFill/>
        </p:spPr>
        <p:txBody>
          <a:bodyPr wrap="square">
            <a:spAutoFit/>
          </a:bodyPr>
          <a:lstStyle/>
          <a:p>
            <a:r>
              <a:rPr lang="ko-KR" altLang="en-US" dirty="0"/>
              <a:t>모듈 풀 프로그램은 데이터를 조회/ 수정/ 삭제/ 생성하는 등의 데이터 관리를 위한 것에 주목적이 있다.</a:t>
            </a:r>
          </a:p>
          <a:p>
            <a:endParaRPr lang="ko-KR" altLang="en-US" dirty="0"/>
          </a:p>
          <a:p>
            <a:r>
              <a:rPr lang="ko-KR" altLang="en-US" dirty="0" err="1"/>
              <a:t>모듈풀</a:t>
            </a:r>
            <a:r>
              <a:rPr lang="ko-KR" altLang="en-US" dirty="0"/>
              <a:t> 프로그램을 개발하기 위한 전체 프로세스는</a:t>
            </a:r>
          </a:p>
          <a:p>
            <a:endParaRPr lang="ko-KR" altLang="en-US" dirty="0"/>
          </a:p>
          <a:p>
            <a:r>
              <a:rPr lang="ko-KR" altLang="en-US" dirty="0"/>
              <a:t>-스크린정의</a:t>
            </a:r>
          </a:p>
          <a:p>
            <a:endParaRPr lang="ko-KR" altLang="en-US" dirty="0"/>
          </a:p>
          <a:p>
            <a:r>
              <a:rPr lang="ko-KR" altLang="en-US" dirty="0"/>
              <a:t>-스크린에 대한 스크립트 추가</a:t>
            </a:r>
          </a:p>
          <a:p>
            <a:endParaRPr lang="ko-KR" altLang="en-US" dirty="0"/>
          </a:p>
          <a:p>
            <a:r>
              <a:rPr lang="ko-KR" altLang="en-US" dirty="0"/>
              <a:t>-실행을 위한 트랜잭션 코드 생성</a:t>
            </a:r>
          </a:p>
          <a:p>
            <a:endParaRPr lang="ko-KR" altLang="en-US" dirty="0"/>
          </a:p>
          <a:p>
            <a:r>
              <a:rPr lang="ko-KR" altLang="en-US" dirty="0" err="1"/>
              <a:t>으로</a:t>
            </a:r>
            <a:r>
              <a:rPr lang="ko-KR" altLang="en-US" dirty="0"/>
              <a:t> 정의된다.</a:t>
            </a:r>
          </a:p>
        </p:txBody>
      </p:sp>
      <p:pic>
        <p:nvPicPr>
          <p:cNvPr id="15" name="그림 14">
            <a:extLst>
              <a:ext uri="{FF2B5EF4-FFF2-40B4-BE49-F238E27FC236}">
                <a16:creationId xmlns:a16="http://schemas.microsoft.com/office/drawing/2014/main" id="{3FC8B31A-013A-4C2C-ABDF-7481137030FD}"/>
              </a:ext>
            </a:extLst>
          </p:cNvPr>
          <p:cNvPicPr>
            <a:picLocks noChangeAspect="1"/>
          </p:cNvPicPr>
          <p:nvPr/>
        </p:nvPicPr>
        <p:blipFill>
          <a:blip r:embed="rId3"/>
          <a:stretch>
            <a:fillRect/>
          </a:stretch>
        </p:blipFill>
        <p:spPr>
          <a:xfrm>
            <a:off x="317500" y="3429000"/>
            <a:ext cx="3848100" cy="301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7" name="Google Shape;176;p6">
            <a:extLst>
              <a:ext uri="{FF2B5EF4-FFF2-40B4-BE49-F238E27FC236}">
                <a16:creationId xmlns:a16="http://schemas.microsoft.com/office/drawing/2014/main" id="{D4027A98-8674-417E-952F-68AF7F9E3725}"/>
              </a:ext>
            </a:extLst>
          </p:cNvPr>
          <p:cNvSpPr txBox="1">
            <a:spLocks/>
          </p:cNvSpPr>
          <p:nvPr/>
        </p:nvSpPr>
        <p:spPr>
          <a:xfrm>
            <a:off x="504001" y="123000"/>
            <a:ext cx="11186476"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400"/>
            </a:pPr>
            <a:r>
              <a:rPr lang="en-US" altLang="ko-KR" dirty="0"/>
              <a:t>2. </a:t>
            </a:r>
            <a:r>
              <a:rPr lang="ko-KR" altLang="en-US" dirty="0"/>
              <a:t>스크린</a:t>
            </a:r>
            <a:endParaRPr lang="en-US" dirty="0">
              <a:latin typeface="Malgun Gothic"/>
              <a:ea typeface="Malgun Gothic"/>
              <a:cs typeface="Malgun Gothic"/>
              <a:sym typeface="Malgun Gothic"/>
            </a:endParaRPr>
          </a:p>
        </p:txBody>
      </p:sp>
      <p:pic>
        <p:nvPicPr>
          <p:cNvPr id="8" name="그림 7">
            <a:extLst>
              <a:ext uri="{FF2B5EF4-FFF2-40B4-BE49-F238E27FC236}">
                <a16:creationId xmlns:a16="http://schemas.microsoft.com/office/drawing/2014/main" id="{A36D85A8-5D46-4A37-BFF5-8204D163F7A8}"/>
              </a:ext>
            </a:extLst>
          </p:cNvPr>
          <p:cNvPicPr>
            <a:picLocks noChangeAspect="1"/>
          </p:cNvPicPr>
          <p:nvPr/>
        </p:nvPicPr>
        <p:blipFill>
          <a:blip r:embed="rId3"/>
          <a:stretch>
            <a:fillRect/>
          </a:stretch>
        </p:blipFill>
        <p:spPr>
          <a:xfrm>
            <a:off x="312404" y="490244"/>
            <a:ext cx="4715533" cy="2734057"/>
          </a:xfrm>
          <a:prstGeom prst="rect">
            <a:avLst/>
          </a:prstGeom>
        </p:spPr>
      </p:pic>
      <p:pic>
        <p:nvPicPr>
          <p:cNvPr id="15" name="그림 14">
            <a:extLst>
              <a:ext uri="{FF2B5EF4-FFF2-40B4-BE49-F238E27FC236}">
                <a16:creationId xmlns:a16="http://schemas.microsoft.com/office/drawing/2014/main" id="{CD5EF26E-15FF-4E5D-B05D-59D4E2A90A62}"/>
              </a:ext>
            </a:extLst>
          </p:cNvPr>
          <p:cNvPicPr>
            <a:picLocks noChangeAspect="1"/>
          </p:cNvPicPr>
          <p:nvPr/>
        </p:nvPicPr>
        <p:blipFill>
          <a:blip r:embed="rId4"/>
          <a:stretch>
            <a:fillRect/>
          </a:stretch>
        </p:blipFill>
        <p:spPr>
          <a:xfrm>
            <a:off x="6774896" y="490244"/>
            <a:ext cx="4877481" cy="1886213"/>
          </a:xfrm>
          <a:prstGeom prst="rect">
            <a:avLst/>
          </a:prstGeom>
        </p:spPr>
      </p:pic>
      <p:pic>
        <p:nvPicPr>
          <p:cNvPr id="17" name="그림 16">
            <a:extLst>
              <a:ext uri="{FF2B5EF4-FFF2-40B4-BE49-F238E27FC236}">
                <a16:creationId xmlns:a16="http://schemas.microsoft.com/office/drawing/2014/main" id="{C4D4F9F6-388F-48FD-900B-21B9BB362C9A}"/>
              </a:ext>
            </a:extLst>
          </p:cNvPr>
          <p:cNvPicPr>
            <a:picLocks noChangeAspect="1"/>
          </p:cNvPicPr>
          <p:nvPr/>
        </p:nvPicPr>
        <p:blipFill>
          <a:blip r:embed="rId5"/>
          <a:stretch>
            <a:fillRect/>
          </a:stretch>
        </p:blipFill>
        <p:spPr>
          <a:xfrm>
            <a:off x="504001" y="3187429"/>
            <a:ext cx="4744112" cy="3886742"/>
          </a:xfrm>
          <a:prstGeom prst="rect">
            <a:avLst/>
          </a:prstGeom>
        </p:spPr>
      </p:pic>
      <p:pic>
        <p:nvPicPr>
          <p:cNvPr id="19" name="그림 18">
            <a:extLst>
              <a:ext uri="{FF2B5EF4-FFF2-40B4-BE49-F238E27FC236}">
                <a16:creationId xmlns:a16="http://schemas.microsoft.com/office/drawing/2014/main" id="{63D27A99-94C8-4614-B2C0-8F79FD5A8EC5}"/>
              </a:ext>
            </a:extLst>
          </p:cNvPr>
          <p:cNvPicPr>
            <a:picLocks noChangeAspect="1"/>
          </p:cNvPicPr>
          <p:nvPr/>
        </p:nvPicPr>
        <p:blipFill>
          <a:blip r:embed="rId6"/>
          <a:stretch>
            <a:fillRect/>
          </a:stretch>
        </p:blipFill>
        <p:spPr>
          <a:xfrm>
            <a:off x="6862217" y="2357208"/>
            <a:ext cx="4753638" cy="3286584"/>
          </a:xfrm>
          <a:prstGeom prst="rect">
            <a:avLst/>
          </a:prstGeom>
        </p:spPr>
      </p:pic>
      <p:pic>
        <p:nvPicPr>
          <p:cNvPr id="21" name="그림 20">
            <a:extLst>
              <a:ext uri="{FF2B5EF4-FFF2-40B4-BE49-F238E27FC236}">
                <a16:creationId xmlns:a16="http://schemas.microsoft.com/office/drawing/2014/main" id="{536A7370-E9EE-4DDE-B957-4C6A5988C783}"/>
              </a:ext>
            </a:extLst>
          </p:cNvPr>
          <p:cNvPicPr>
            <a:picLocks noChangeAspect="1"/>
          </p:cNvPicPr>
          <p:nvPr/>
        </p:nvPicPr>
        <p:blipFill>
          <a:blip r:embed="rId7"/>
          <a:stretch>
            <a:fillRect/>
          </a:stretch>
        </p:blipFill>
        <p:spPr>
          <a:xfrm>
            <a:off x="6725905" y="5640961"/>
            <a:ext cx="4763165" cy="1171739"/>
          </a:xfrm>
          <a:prstGeom prst="rect">
            <a:avLst/>
          </a:prstGeom>
        </p:spPr>
      </p:pic>
    </p:spTree>
    <p:extLst>
      <p:ext uri="{BB962C8B-B14F-4D97-AF65-F5344CB8AC3E}">
        <p14:creationId xmlns:p14="http://schemas.microsoft.com/office/powerpoint/2010/main" val="1502913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7" name="Google Shape;176;p6">
            <a:extLst>
              <a:ext uri="{FF2B5EF4-FFF2-40B4-BE49-F238E27FC236}">
                <a16:creationId xmlns:a16="http://schemas.microsoft.com/office/drawing/2014/main" id="{D4027A98-8674-417E-952F-68AF7F9E3725}"/>
              </a:ext>
            </a:extLst>
          </p:cNvPr>
          <p:cNvSpPr txBox="1">
            <a:spLocks/>
          </p:cNvSpPr>
          <p:nvPr/>
        </p:nvSpPr>
        <p:spPr>
          <a:xfrm>
            <a:off x="504001" y="123000"/>
            <a:ext cx="11186476"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400"/>
            </a:pPr>
            <a:r>
              <a:rPr lang="en-US" altLang="ko-KR" dirty="0"/>
              <a:t>2. </a:t>
            </a:r>
            <a:r>
              <a:rPr lang="ko-KR" altLang="en-US" dirty="0"/>
              <a:t>스크린</a:t>
            </a:r>
            <a:endParaRPr lang="en-US" dirty="0">
              <a:latin typeface="Malgun Gothic"/>
              <a:ea typeface="Malgun Gothic"/>
              <a:cs typeface="Malgun Gothic"/>
              <a:sym typeface="Malgun Gothic"/>
            </a:endParaRPr>
          </a:p>
        </p:txBody>
      </p:sp>
      <p:pic>
        <p:nvPicPr>
          <p:cNvPr id="21" name="그림 20">
            <a:extLst>
              <a:ext uri="{FF2B5EF4-FFF2-40B4-BE49-F238E27FC236}">
                <a16:creationId xmlns:a16="http://schemas.microsoft.com/office/drawing/2014/main" id="{536A7370-E9EE-4DDE-B957-4C6A5988C783}"/>
              </a:ext>
            </a:extLst>
          </p:cNvPr>
          <p:cNvPicPr>
            <a:picLocks noChangeAspect="1"/>
          </p:cNvPicPr>
          <p:nvPr/>
        </p:nvPicPr>
        <p:blipFill>
          <a:blip r:embed="rId3"/>
          <a:stretch>
            <a:fillRect/>
          </a:stretch>
        </p:blipFill>
        <p:spPr>
          <a:xfrm>
            <a:off x="896605" y="738761"/>
            <a:ext cx="4763165" cy="1171739"/>
          </a:xfrm>
          <a:prstGeom prst="rect">
            <a:avLst/>
          </a:prstGeom>
        </p:spPr>
      </p:pic>
      <p:pic>
        <p:nvPicPr>
          <p:cNvPr id="3" name="그림 2">
            <a:extLst>
              <a:ext uri="{FF2B5EF4-FFF2-40B4-BE49-F238E27FC236}">
                <a16:creationId xmlns:a16="http://schemas.microsoft.com/office/drawing/2014/main" id="{25DFA278-07CA-4CA2-ACC8-D3D5784E584B}"/>
              </a:ext>
            </a:extLst>
          </p:cNvPr>
          <p:cNvPicPr>
            <a:picLocks noChangeAspect="1"/>
          </p:cNvPicPr>
          <p:nvPr/>
        </p:nvPicPr>
        <p:blipFill>
          <a:blip r:embed="rId4"/>
          <a:stretch>
            <a:fillRect/>
          </a:stretch>
        </p:blipFill>
        <p:spPr>
          <a:xfrm>
            <a:off x="401305" y="2156929"/>
            <a:ext cx="5249008" cy="2019582"/>
          </a:xfrm>
          <a:prstGeom prst="rect">
            <a:avLst/>
          </a:prstGeom>
        </p:spPr>
      </p:pic>
      <p:pic>
        <p:nvPicPr>
          <p:cNvPr id="5" name="그림 4">
            <a:extLst>
              <a:ext uri="{FF2B5EF4-FFF2-40B4-BE49-F238E27FC236}">
                <a16:creationId xmlns:a16="http://schemas.microsoft.com/office/drawing/2014/main" id="{528ED980-3A90-4170-A697-1C4A56E8D2C3}"/>
              </a:ext>
            </a:extLst>
          </p:cNvPr>
          <p:cNvPicPr>
            <a:picLocks noChangeAspect="1"/>
          </p:cNvPicPr>
          <p:nvPr/>
        </p:nvPicPr>
        <p:blipFill>
          <a:blip r:embed="rId5"/>
          <a:stretch>
            <a:fillRect/>
          </a:stretch>
        </p:blipFill>
        <p:spPr>
          <a:xfrm>
            <a:off x="7545196" y="454232"/>
            <a:ext cx="3753374" cy="2962688"/>
          </a:xfrm>
          <a:prstGeom prst="rect">
            <a:avLst/>
          </a:prstGeom>
        </p:spPr>
      </p:pic>
      <p:pic>
        <p:nvPicPr>
          <p:cNvPr id="9" name="그림 8">
            <a:extLst>
              <a:ext uri="{FF2B5EF4-FFF2-40B4-BE49-F238E27FC236}">
                <a16:creationId xmlns:a16="http://schemas.microsoft.com/office/drawing/2014/main" id="{5B1FA9BA-6593-4D20-BFF6-44868E0375F3}"/>
              </a:ext>
            </a:extLst>
          </p:cNvPr>
          <p:cNvPicPr>
            <a:picLocks noChangeAspect="1"/>
          </p:cNvPicPr>
          <p:nvPr/>
        </p:nvPicPr>
        <p:blipFill>
          <a:blip r:embed="rId6"/>
          <a:stretch>
            <a:fillRect/>
          </a:stretch>
        </p:blipFill>
        <p:spPr>
          <a:xfrm>
            <a:off x="6544863" y="3531220"/>
            <a:ext cx="4772691" cy="2934109"/>
          </a:xfrm>
          <a:prstGeom prst="rect">
            <a:avLst/>
          </a:prstGeom>
        </p:spPr>
      </p:pic>
    </p:spTree>
    <p:extLst>
      <p:ext uri="{BB962C8B-B14F-4D97-AF65-F5344CB8AC3E}">
        <p14:creationId xmlns:p14="http://schemas.microsoft.com/office/powerpoint/2010/main" val="3179779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7" name="Google Shape;176;p6">
            <a:extLst>
              <a:ext uri="{FF2B5EF4-FFF2-40B4-BE49-F238E27FC236}">
                <a16:creationId xmlns:a16="http://schemas.microsoft.com/office/drawing/2014/main" id="{D4027A98-8674-417E-952F-68AF7F9E3725}"/>
              </a:ext>
            </a:extLst>
          </p:cNvPr>
          <p:cNvSpPr txBox="1">
            <a:spLocks/>
          </p:cNvSpPr>
          <p:nvPr/>
        </p:nvSpPr>
        <p:spPr>
          <a:xfrm>
            <a:off x="504001" y="123000"/>
            <a:ext cx="11186476"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400"/>
            </a:pPr>
            <a:r>
              <a:rPr lang="en-US" altLang="ko-KR" dirty="0"/>
              <a:t>2. </a:t>
            </a:r>
            <a:r>
              <a:rPr lang="ko-KR" altLang="en-US" dirty="0"/>
              <a:t>스크린</a:t>
            </a:r>
            <a:endParaRPr lang="en-US" dirty="0">
              <a:latin typeface="Malgun Gothic"/>
              <a:ea typeface="Malgun Gothic"/>
              <a:cs typeface="Malgun Gothic"/>
              <a:sym typeface="Malgun Gothic"/>
            </a:endParaRPr>
          </a:p>
        </p:txBody>
      </p:sp>
      <p:pic>
        <p:nvPicPr>
          <p:cNvPr id="4" name="그림 3">
            <a:extLst>
              <a:ext uri="{FF2B5EF4-FFF2-40B4-BE49-F238E27FC236}">
                <a16:creationId xmlns:a16="http://schemas.microsoft.com/office/drawing/2014/main" id="{1120E2A4-7864-4431-9B58-1A4BBAC9C110}"/>
              </a:ext>
            </a:extLst>
          </p:cNvPr>
          <p:cNvPicPr>
            <a:picLocks noChangeAspect="1"/>
          </p:cNvPicPr>
          <p:nvPr/>
        </p:nvPicPr>
        <p:blipFill>
          <a:blip r:embed="rId3"/>
          <a:stretch>
            <a:fillRect/>
          </a:stretch>
        </p:blipFill>
        <p:spPr>
          <a:xfrm>
            <a:off x="796101" y="724137"/>
            <a:ext cx="4725059" cy="2524477"/>
          </a:xfrm>
          <a:prstGeom prst="rect">
            <a:avLst/>
          </a:prstGeom>
        </p:spPr>
      </p:pic>
      <p:pic>
        <p:nvPicPr>
          <p:cNvPr id="8" name="그림 7">
            <a:extLst>
              <a:ext uri="{FF2B5EF4-FFF2-40B4-BE49-F238E27FC236}">
                <a16:creationId xmlns:a16="http://schemas.microsoft.com/office/drawing/2014/main" id="{11F7C628-54D9-434B-BBB0-5876135A0A1F}"/>
              </a:ext>
            </a:extLst>
          </p:cNvPr>
          <p:cNvPicPr>
            <a:picLocks noChangeAspect="1"/>
          </p:cNvPicPr>
          <p:nvPr/>
        </p:nvPicPr>
        <p:blipFill>
          <a:blip r:embed="rId4"/>
          <a:stretch>
            <a:fillRect/>
          </a:stretch>
        </p:blipFill>
        <p:spPr>
          <a:xfrm>
            <a:off x="326295" y="3480419"/>
            <a:ext cx="5239481" cy="1467055"/>
          </a:xfrm>
          <a:prstGeom prst="rect">
            <a:avLst/>
          </a:prstGeom>
        </p:spPr>
      </p:pic>
    </p:spTree>
    <p:extLst>
      <p:ext uri="{BB962C8B-B14F-4D97-AF65-F5344CB8AC3E}">
        <p14:creationId xmlns:p14="http://schemas.microsoft.com/office/powerpoint/2010/main" val="125390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7" name="Google Shape;176;p6">
            <a:extLst>
              <a:ext uri="{FF2B5EF4-FFF2-40B4-BE49-F238E27FC236}">
                <a16:creationId xmlns:a16="http://schemas.microsoft.com/office/drawing/2014/main" id="{D4027A98-8674-417E-952F-68AF7F9E3725}"/>
              </a:ext>
            </a:extLst>
          </p:cNvPr>
          <p:cNvSpPr txBox="1">
            <a:spLocks/>
          </p:cNvSpPr>
          <p:nvPr/>
        </p:nvSpPr>
        <p:spPr>
          <a:xfrm>
            <a:off x="504001" y="123000"/>
            <a:ext cx="11186476"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400"/>
            </a:pPr>
            <a:r>
              <a:rPr lang="en-US" altLang="ko-KR" dirty="0"/>
              <a:t>2. </a:t>
            </a:r>
            <a:r>
              <a:rPr lang="ko-KR" altLang="en-US" dirty="0"/>
              <a:t>스크린 </a:t>
            </a:r>
            <a:r>
              <a:rPr lang="en-US" altLang="ko-KR" dirty="0"/>
              <a:t>– Flow Logic</a:t>
            </a:r>
            <a:endParaRPr lang="en-US" dirty="0">
              <a:latin typeface="Malgun Gothic"/>
              <a:ea typeface="Malgun Gothic"/>
              <a:cs typeface="Malgun Gothic"/>
              <a:sym typeface="Malgun Gothic"/>
            </a:endParaRPr>
          </a:p>
        </p:txBody>
      </p:sp>
      <p:pic>
        <p:nvPicPr>
          <p:cNvPr id="3" name="그림 2">
            <a:extLst>
              <a:ext uri="{FF2B5EF4-FFF2-40B4-BE49-F238E27FC236}">
                <a16:creationId xmlns:a16="http://schemas.microsoft.com/office/drawing/2014/main" id="{E7122807-4270-4397-85D6-6B0EDA3EFAD0}"/>
              </a:ext>
            </a:extLst>
          </p:cNvPr>
          <p:cNvPicPr>
            <a:picLocks noChangeAspect="1"/>
          </p:cNvPicPr>
          <p:nvPr/>
        </p:nvPicPr>
        <p:blipFill>
          <a:blip r:embed="rId3"/>
          <a:stretch>
            <a:fillRect/>
          </a:stretch>
        </p:blipFill>
        <p:spPr>
          <a:xfrm>
            <a:off x="607647" y="782333"/>
            <a:ext cx="5239481" cy="4353533"/>
          </a:xfrm>
          <a:prstGeom prst="rect">
            <a:avLst/>
          </a:prstGeom>
        </p:spPr>
      </p:pic>
      <p:pic>
        <p:nvPicPr>
          <p:cNvPr id="6" name="그림 5">
            <a:extLst>
              <a:ext uri="{FF2B5EF4-FFF2-40B4-BE49-F238E27FC236}">
                <a16:creationId xmlns:a16="http://schemas.microsoft.com/office/drawing/2014/main" id="{72C164F4-FE6D-4919-9A3B-41634E01FA19}"/>
              </a:ext>
            </a:extLst>
          </p:cNvPr>
          <p:cNvPicPr>
            <a:picLocks noChangeAspect="1"/>
          </p:cNvPicPr>
          <p:nvPr/>
        </p:nvPicPr>
        <p:blipFill>
          <a:blip r:embed="rId4"/>
          <a:stretch>
            <a:fillRect/>
          </a:stretch>
        </p:blipFill>
        <p:spPr>
          <a:xfrm>
            <a:off x="6843416" y="831491"/>
            <a:ext cx="4744112" cy="2572109"/>
          </a:xfrm>
          <a:prstGeom prst="rect">
            <a:avLst/>
          </a:prstGeom>
        </p:spPr>
      </p:pic>
      <p:pic>
        <p:nvPicPr>
          <p:cNvPr id="10" name="그림 9">
            <a:extLst>
              <a:ext uri="{FF2B5EF4-FFF2-40B4-BE49-F238E27FC236}">
                <a16:creationId xmlns:a16="http://schemas.microsoft.com/office/drawing/2014/main" id="{F65185EE-D3B1-4D2E-A2C5-583975F96D01}"/>
              </a:ext>
            </a:extLst>
          </p:cNvPr>
          <p:cNvPicPr>
            <a:picLocks noChangeAspect="1"/>
          </p:cNvPicPr>
          <p:nvPr/>
        </p:nvPicPr>
        <p:blipFill>
          <a:blip r:embed="rId5"/>
          <a:stretch>
            <a:fillRect/>
          </a:stretch>
        </p:blipFill>
        <p:spPr>
          <a:xfrm>
            <a:off x="6795784" y="3629417"/>
            <a:ext cx="4791744" cy="3105583"/>
          </a:xfrm>
          <a:prstGeom prst="rect">
            <a:avLst/>
          </a:prstGeom>
        </p:spPr>
      </p:pic>
    </p:spTree>
    <p:extLst>
      <p:ext uri="{BB962C8B-B14F-4D97-AF65-F5344CB8AC3E}">
        <p14:creationId xmlns:p14="http://schemas.microsoft.com/office/powerpoint/2010/main" val="114955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7" name="Google Shape;176;p6">
            <a:extLst>
              <a:ext uri="{FF2B5EF4-FFF2-40B4-BE49-F238E27FC236}">
                <a16:creationId xmlns:a16="http://schemas.microsoft.com/office/drawing/2014/main" id="{D4027A98-8674-417E-952F-68AF7F9E3725}"/>
              </a:ext>
            </a:extLst>
          </p:cNvPr>
          <p:cNvSpPr txBox="1">
            <a:spLocks/>
          </p:cNvSpPr>
          <p:nvPr/>
        </p:nvSpPr>
        <p:spPr>
          <a:xfrm>
            <a:off x="504001" y="123000"/>
            <a:ext cx="11186476"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400"/>
            </a:pPr>
            <a:r>
              <a:rPr lang="en-US" altLang="ko-KR" dirty="0"/>
              <a:t>2. </a:t>
            </a:r>
            <a:r>
              <a:rPr lang="ko-KR" altLang="en-US" dirty="0"/>
              <a:t>스크린 </a:t>
            </a:r>
            <a:r>
              <a:rPr lang="en-US" altLang="ko-KR" dirty="0"/>
              <a:t>– Flow Logic</a:t>
            </a:r>
            <a:endParaRPr lang="en-US" dirty="0">
              <a:latin typeface="Malgun Gothic"/>
              <a:ea typeface="Malgun Gothic"/>
              <a:cs typeface="Malgun Gothic"/>
              <a:sym typeface="Malgun Gothic"/>
            </a:endParaRPr>
          </a:p>
        </p:txBody>
      </p:sp>
      <p:pic>
        <p:nvPicPr>
          <p:cNvPr id="8" name="그림 7">
            <a:extLst>
              <a:ext uri="{FF2B5EF4-FFF2-40B4-BE49-F238E27FC236}">
                <a16:creationId xmlns:a16="http://schemas.microsoft.com/office/drawing/2014/main" id="{41B530D2-4BA7-4823-85EC-B597EEE11DDA}"/>
              </a:ext>
            </a:extLst>
          </p:cNvPr>
          <p:cNvPicPr>
            <a:picLocks noChangeAspect="1"/>
          </p:cNvPicPr>
          <p:nvPr/>
        </p:nvPicPr>
        <p:blipFill>
          <a:blip r:embed="rId3"/>
          <a:stretch>
            <a:fillRect/>
          </a:stretch>
        </p:blipFill>
        <p:spPr>
          <a:xfrm>
            <a:off x="330625" y="683886"/>
            <a:ext cx="4782217" cy="4677428"/>
          </a:xfrm>
          <a:prstGeom prst="rect">
            <a:avLst/>
          </a:prstGeom>
        </p:spPr>
      </p:pic>
      <p:pic>
        <p:nvPicPr>
          <p:cNvPr id="11" name="그림 10">
            <a:extLst>
              <a:ext uri="{FF2B5EF4-FFF2-40B4-BE49-F238E27FC236}">
                <a16:creationId xmlns:a16="http://schemas.microsoft.com/office/drawing/2014/main" id="{AA53828B-C0F5-48BF-B041-9B072C1FE369}"/>
              </a:ext>
            </a:extLst>
          </p:cNvPr>
          <p:cNvPicPr>
            <a:picLocks noChangeAspect="1"/>
          </p:cNvPicPr>
          <p:nvPr/>
        </p:nvPicPr>
        <p:blipFill>
          <a:blip r:embed="rId4"/>
          <a:stretch>
            <a:fillRect/>
          </a:stretch>
        </p:blipFill>
        <p:spPr>
          <a:xfrm>
            <a:off x="6221116" y="683886"/>
            <a:ext cx="4248743" cy="2048161"/>
          </a:xfrm>
          <a:prstGeom prst="rect">
            <a:avLst/>
          </a:prstGeom>
        </p:spPr>
      </p:pic>
    </p:spTree>
    <p:extLst>
      <p:ext uri="{BB962C8B-B14F-4D97-AF65-F5344CB8AC3E}">
        <p14:creationId xmlns:p14="http://schemas.microsoft.com/office/powerpoint/2010/main" val="367401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7" name="Google Shape;176;p6">
            <a:extLst>
              <a:ext uri="{FF2B5EF4-FFF2-40B4-BE49-F238E27FC236}">
                <a16:creationId xmlns:a16="http://schemas.microsoft.com/office/drawing/2014/main" id="{D4027A98-8674-417E-952F-68AF7F9E3725}"/>
              </a:ext>
            </a:extLst>
          </p:cNvPr>
          <p:cNvSpPr txBox="1">
            <a:spLocks/>
          </p:cNvSpPr>
          <p:nvPr/>
        </p:nvSpPr>
        <p:spPr>
          <a:xfrm>
            <a:off x="504001" y="123000"/>
            <a:ext cx="11186476"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400"/>
            </a:pPr>
            <a:r>
              <a:rPr lang="en-US" altLang="ko-KR" dirty="0"/>
              <a:t>2. </a:t>
            </a:r>
            <a:r>
              <a:rPr lang="ko-KR" altLang="en-US" dirty="0"/>
              <a:t>스크린 </a:t>
            </a:r>
            <a:r>
              <a:rPr lang="en-US" altLang="ko-KR" dirty="0"/>
              <a:t>– Flow Logic</a:t>
            </a:r>
            <a:endParaRPr lang="en-US" dirty="0">
              <a:latin typeface="Malgun Gothic"/>
              <a:ea typeface="Malgun Gothic"/>
              <a:cs typeface="Malgun Gothic"/>
              <a:sym typeface="Malgun Gothic"/>
            </a:endParaRPr>
          </a:p>
        </p:txBody>
      </p:sp>
      <p:pic>
        <p:nvPicPr>
          <p:cNvPr id="13" name="그림 12">
            <a:extLst>
              <a:ext uri="{FF2B5EF4-FFF2-40B4-BE49-F238E27FC236}">
                <a16:creationId xmlns:a16="http://schemas.microsoft.com/office/drawing/2014/main" id="{C27FA873-4287-48E8-B3E6-2EE5238E468C}"/>
              </a:ext>
            </a:extLst>
          </p:cNvPr>
          <p:cNvPicPr>
            <a:picLocks noChangeAspect="1"/>
          </p:cNvPicPr>
          <p:nvPr/>
        </p:nvPicPr>
        <p:blipFill>
          <a:blip r:embed="rId3"/>
          <a:stretch>
            <a:fillRect/>
          </a:stretch>
        </p:blipFill>
        <p:spPr>
          <a:xfrm>
            <a:off x="631001" y="695040"/>
            <a:ext cx="2715004" cy="3134162"/>
          </a:xfrm>
          <a:prstGeom prst="rect">
            <a:avLst/>
          </a:prstGeom>
        </p:spPr>
      </p:pic>
      <p:pic>
        <p:nvPicPr>
          <p:cNvPr id="3" name="그림 2">
            <a:extLst>
              <a:ext uri="{FF2B5EF4-FFF2-40B4-BE49-F238E27FC236}">
                <a16:creationId xmlns:a16="http://schemas.microsoft.com/office/drawing/2014/main" id="{F0E24BEA-2445-47A1-8F6D-71D574E6B370}"/>
              </a:ext>
            </a:extLst>
          </p:cNvPr>
          <p:cNvPicPr>
            <a:picLocks noChangeAspect="1"/>
          </p:cNvPicPr>
          <p:nvPr/>
        </p:nvPicPr>
        <p:blipFill>
          <a:blip r:embed="rId4"/>
          <a:stretch>
            <a:fillRect/>
          </a:stretch>
        </p:blipFill>
        <p:spPr>
          <a:xfrm>
            <a:off x="4636572" y="695040"/>
            <a:ext cx="5820587" cy="3734321"/>
          </a:xfrm>
          <a:prstGeom prst="rect">
            <a:avLst/>
          </a:prstGeom>
        </p:spPr>
      </p:pic>
      <p:pic>
        <p:nvPicPr>
          <p:cNvPr id="5" name="그림 4">
            <a:extLst>
              <a:ext uri="{FF2B5EF4-FFF2-40B4-BE49-F238E27FC236}">
                <a16:creationId xmlns:a16="http://schemas.microsoft.com/office/drawing/2014/main" id="{0FB3F75E-4D91-4DEB-B378-D8C6E2FBDC16}"/>
              </a:ext>
            </a:extLst>
          </p:cNvPr>
          <p:cNvPicPr>
            <a:picLocks noChangeAspect="1"/>
          </p:cNvPicPr>
          <p:nvPr/>
        </p:nvPicPr>
        <p:blipFill>
          <a:blip r:embed="rId5"/>
          <a:stretch>
            <a:fillRect/>
          </a:stretch>
        </p:blipFill>
        <p:spPr>
          <a:xfrm>
            <a:off x="4974985" y="4197182"/>
            <a:ext cx="3439005" cy="2400635"/>
          </a:xfrm>
          <a:prstGeom prst="rect">
            <a:avLst/>
          </a:prstGeom>
        </p:spPr>
      </p:pic>
    </p:spTree>
    <p:extLst>
      <p:ext uri="{BB962C8B-B14F-4D97-AF65-F5344CB8AC3E}">
        <p14:creationId xmlns:p14="http://schemas.microsoft.com/office/powerpoint/2010/main" val="2111089701"/>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174</Words>
  <Application>Microsoft Office PowerPoint</Application>
  <PresentationFormat>사용자 지정</PresentationFormat>
  <Paragraphs>55</Paragraphs>
  <Slides>13</Slides>
  <Notes>10</Notes>
  <HiddenSlides>0</HiddenSlides>
  <MMClips>0</MMClips>
  <ScaleCrop>false</ScaleCrop>
  <HeadingPairs>
    <vt:vector size="6" baseType="variant">
      <vt:variant>
        <vt:lpstr>사용한 글꼴</vt:lpstr>
      </vt:variant>
      <vt:variant>
        <vt:i4>5</vt:i4>
      </vt:variant>
      <vt:variant>
        <vt:lpstr>테마</vt:lpstr>
      </vt:variant>
      <vt:variant>
        <vt:i4>2</vt:i4>
      </vt:variant>
      <vt:variant>
        <vt:lpstr>슬라이드 제목</vt:lpstr>
      </vt:variant>
      <vt:variant>
        <vt:i4>13</vt:i4>
      </vt:variant>
    </vt:vector>
  </HeadingPairs>
  <TitlesOfParts>
    <vt:vector size="20" baseType="lpstr">
      <vt:lpstr>Noto Sans Symbols</vt:lpstr>
      <vt:lpstr>맑은 고딕</vt:lpstr>
      <vt:lpstr>맑은 고딕</vt:lpstr>
      <vt:lpstr>Arial</vt:lpstr>
      <vt:lpstr>Courier New</vt:lpstr>
      <vt:lpstr>SAP 2020 16x9 white</vt:lpstr>
      <vt:lpstr>SAP 2020 16x9 blue</vt:lpstr>
      <vt:lpstr>Module pool program</vt:lpstr>
      <vt:lpstr>목 차 1. Overview 2. SCREEN– 속성 3. SCREEN – FLOW-LOGIC </vt:lpstr>
      <vt:lpstr>1. Overview</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참고자료 : SAP Help Portal</vt:lpstr>
      <vt:lpstr>참고자료 : SAP Help Portal</vt:lpstr>
      <vt:lpstr>참고자료 : SAP 관련 유용한 사이트 모음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IITP 혁신성장 청년인재 양성과정 강사/멘토 오리엔테이션</dc:title>
  <dc:creator>SAP SE</dc:creator>
  <cp:lastModifiedBy>wootaek.han</cp:lastModifiedBy>
  <cp:revision>122</cp:revision>
  <dcterms:created xsi:type="dcterms:W3CDTF">2020-06-02T05:50:50Z</dcterms:created>
  <dcterms:modified xsi:type="dcterms:W3CDTF">2022-01-08T02:09:38Z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0x010100C602E35DF555AB40BBBC402613B1300B</vt:lpwstr>
  </property>
</Properties>
</file>