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75" r:id="rId5"/>
    <p:sldId id="274" r:id="rId6"/>
    <p:sldId id="259" r:id="rId7"/>
    <p:sldId id="260" r:id="rId8"/>
    <p:sldId id="261" r:id="rId9"/>
    <p:sldId id="264" r:id="rId10"/>
    <p:sldId id="265" r:id="rId11"/>
    <p:sldId id="279" r:id="rId12"/>
    <p:sldId id="266" r:id="rId13"/>
    <p:sldId id="262" r:id="rId14"/>
    <p:sldId id="268" r:id="rId15"/>
    <p:sldId id="280" r:id="rId16"/>
    <p:sldId id="270" r:id="rId17"/>
    <p:sldId id="276" r:id="rId18"/>
    <p:sldId id="272" r:id="rId19"/>
    <p:sldId id="277" r:id="rId20"/>
    <p:sldId id="27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icIs\Desktop\Studium\Skripte\Semester%204\SE2%20Projekt\Projekt\Statisitiken%20Zei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icIs\Desktop\Studium\Skripte\Semester%204\SE2%20Projekt\Projekt\Statisitiken%20Ze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CH"/>
              <a:t>Effektive / Geplante Zeit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3589728645815311E-2"/>
          <c:y val="0.16178276109910691"/>
          <c:w val="0.90148681111934736"/>
          <c:h val="0.66018004802187513"/>
        </c:manualLayout>
      </c:layout>
      <c:scatterChart>
        <c:scatterStyle val="lineMarker"/>
        <c:varyColors val="0"/>
        <c:ser>
          <c:idx val="0"/>
          <c:order val="0"/>
          <c:tx>
            <c:v>Effektive Zeit</c:v>
          </c:tx>
          <c:xVal>
            <c:numRef>
              <c:f>'timelog-2'!$B$14:$P$14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'timelog-2'!$B$13:$P$13</c:f>
              <c:numCache>
                <c:formatCode>0.00</c:formatCode>
                <c:ptCount val="15"/>
                <c:pt idx="0">
                  <c:v>31.5</c:v>
                </c:pt>
                <c:pt idx="1">
                  <c:v>18</c:v>
                </c:pt>
                <c:pt idx="2">
                  <c:v>22</c:v>
                </c:pt>
                <c:pt idx="3">
                  <c:v>46.5</c:v>
                </c:pt>
                <c:pt idx="4">
                  <c:v>56.5</c:v>
                </c:pt>
                <c:pt idx="5">
                  <c:v>16</c:v>
                </c:pt>
                <c:pt idx="6">
                  <c:v>34.5</c:v>
                </c:pt>
                <c:pt idx="7">
                  <c:v>23</c:v>
                </c:pt>
                <c:pt idx="8">
                  <c:v>32</c:v>
                </c:pt>
                <c:pt idx="9">
                  <c:v>25.5</c:v>
                </c:pt>
                <c:pt idx="10">
                  <c:v>38.5</c:v>
                </c:pt>
                <c:pt idx="11">
                  <c:v>27.5</c:v>
                </c:pt>
                <c:pt idx="12">
                  <c:v>42</c:v>
                </c:pt>
                <c:pt idx="13">
                  <c:v>40.75</c:v>
                </c:pt>
                <c:pt idx="14">
                  <c:v>58</c:v>
                </c:pt>
              </c:numCache>
            </c:numRef>
          </c:yVal>
          <c:smooth val="0"/>
        </c:ser>
        <c:ser>
          <c:idx val="1"/>
          <c:order val="1"/>
          <c:tx>
            <c:v>Geplante Zeit</c:v>
          </c:tx>
          <c:xVal>
            <c:numRef>
              <c:f>'timelog-2'!$B$14:$P$14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'timelog-2'!$B$15:$P$15</c:f>
              <c:numCache>
                <c:formatCode>General</c:formatCode>
                <c:ptCount val="15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874952"/>
        <c:axId val="262880048"/>
      </c:scatterChart>
      <c:valAx>
        <c:axId val="262874952"/>
        <c:scaling>
          <c:orientation val="minMax"/>
          <c:max val="1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CH"/>
                  <a:t>Woche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2880048"/>
        <c:crosses val="autoZero"/>
        <c:crossBetween val="midCat"/>
        <c:majorUnit val="1"/>
      </c:valAx>
      <c:valAx>
        <c:axId val="262880048"/>
        <c:scaling>
          <c:orientation val="minMax"/>
          <c:max val="6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CH"/>
                  <a:t>Stunden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62874952"/>
        <c:crosses val="autoZero"/>
        <c:crossBetween val="midCat"/>
        <c:majorUnit val="10"/>
        <c:minorUnit val="2"/>
      </c:valAx>
    </c:plotArea>
    <c:legend>
      <c:legendPos val="r"/>
      <c:layout>
        <c:manualLayout>
          <c:xMode val="edge"/>
          <c:yMode val="edge"/>
          <c:x val="0.796133253287861"/>
          <c:y val="2.0154506642119131E-2"/>
          <c:w val="0.17566995614146849"/>
          <c:h val="0.1368022600663418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Zeit pro Aktivität</c:v>
          </c:tx>
          <c:invertIfNegative val="0"/>
          <c:cat>
            <c:strRef>
              <c:f>'timelog-2'!$A$24:$A$30</c:f>
              <c:strCache>
                <c:ptCount val="7"/>
                <c:pt idx="0">
                  <c:v>Analyse &amp; Design</c:v>
                </c:pt>
                <c:pt idx="1">
                  <c:v>Implementation</c:v>
                </c:pt>
                <c:pt idx="2">
                  <c:v>Dokumentation</c:v>
                </c:pt>
                <c:pt idx="3">
                  <c:v>Test</c:v>
                </c:pt>
                <c:pt idx="4">
                  <c:v>Requirements</c:v>
                </c:pt>
                <c:pt idx="5">
                  <c:v>Deployment</c:v>
                </c:pt>
                <c:pt idx="6">
                  <c:v>Allgemein</c:v>
                </c:pt>
              </c:strCache>
            </c:strRef>
          </c:cat>
          <c:val>
            <c:numRef>
              <c:f>'timelog-2'!$Q$24:$Q$30</c:f>
              <c:numCache>
                <c:formatCode>General</c:formatCode>
                <c:ptCount val="7"/>
                <c:pt idx="0">
                  <c:v>141.5</c:v>
                </c:pt>
                <c:pt idx="1">
                  <c:v>106</c:v>
                </c:pt>
                <c:pt idx="2">
                  <c:v>102</c:v>
                </c:pt>
                <c:pt idx="3">
                  <c:v>33.25</c:v>
                </c:pt>
                <c:pt idx="4">
                  <c:v>38.5</c:v>
                </c:pt>
                <c:pt idx="5">
                  <c:v>2.5</c:v>
                </c:pt>
                <c:pt idx="6">
                  <c:v>88.5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2880832"/>
        <c:axId val="262877696"/>
      </c:barChart>
      <c:catAx>
        <c:axId val="262880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CH"/>
                  <a:t>Aktivität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62877696"/>
        <c:crosses val="autoZero"/>
        <c:auto val="1"/>
        <c:lblAlgn val="ctr"/>
        <c:lblOffset val="100"/>
        <c:noMultiLvlLbl val="0"/>
      </c:catAx>
      <c:valAx>
        <c:axId val="262877696"/>
        <c:scaling>
          <c:orientation val="minMax"/>
          <c:max val="15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CH"/>
                  <a:t>Stunden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2880832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F4602-25D4-404E-9306-60C6A14BF479}" type="datetimeFigureOut">
              <a:rPr lang="de-CH" smtClean="0"/>
              <a:pPr/>
              <a:t>29.05.2015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6F7C1-AFBB-4544-8A45-EF31FBB18D2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91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6F7C1-AFBB-4544-8A45-EF31FBB18D2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77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9" name="Rechteck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10" name="Rechteck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11" name="Rechteck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12" name="Rechteck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15" name="Gerader Verbinde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BBCFAC-27E4-43BF-9B39-1300F1DACA98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68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AEB1-022B-42C3-B221-74A840A01042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7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8" name="Rechteck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10" name="Rechteck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350" noProof="0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D10-0A7C-4B0F-BB93-AF63A645856E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1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C0-9FEE-438D-9EF5-ED1B731DA973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70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20" name="Rechteck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24" name="Rechteck 23"/>
          <p:cNvSpPr/>
          <p:nvPr/>
        </p:nvSpPr>
        <p:spPr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21" name="Rechteck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29" name="Rechteck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30" name="Rechteck 29"/>
          <p:cNvSpPr/>
          <p:nvPr/>
        </p:nvSpPr>
        <p:spPr>
          <a:xfrm>
            <a:off x="0" y="0"/>
            <a:ext cx="7852457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32" name="Rechteck 31"/>
          <p:cNvSpPr/>
          <p:nvPr/>
        </p:nvSpPr>
        <p:spPr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E3C857-6B36-4A87-900E-B4E2A6ABA899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auflistung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10" y="47814"/>
            <a:ext cx="1263924" cy="11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A5B3-9760-4188-A80A-B091A30FE52E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17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64DA-5106-46DB-B777-B8168E53BB0A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59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B42-F206-4252-9165-B38F3E83483D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45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9" name="Rechteck 8"/>
          <p:cNvSpPr/>
          <p:nvPr userDrawn="1"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EB5F-5956-4EA2-BDC5-90249EF640E9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67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6477-1270-4479-A902-5E95C70F2D01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auflistung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514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8" name="Rechteck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9" name="Rechteck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E5-757A-4F2D-9C6C-F7B45C4A5D24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0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de-DE" sz="1350" noProof="0" dirty="0"/>
          </a:p>
        </p:txBody>
      </p:sp>
      <p:cxnSp>
        <p:nvCxnSpPr>
          <p:cNvPr id="16" name="Gerader Verbinde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2AE3C857-6B36-4A87-900E-B4E2A6ABA899}" type="datetime1">
              <a:rPr lang="de-CH" smtClean="0"/>
              <a:pPr/>
              <a:t>29.05.2015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smtClean="0"/>
              <a:t>auflistung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81686C05-A33E-465F-81F9-957D3DA62CAF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10" y="55978"/>
            <a:ext cx="1263924" cy="1110246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8915400" y="1166224"/>
            <a:ext cx="228600" cy="5691776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de-DE" sz="1350" noProof="0" dirty="0"/>
          </a:p>
        </p:txBody>
      </p:sp>
    </p:spTree>
    <p:extLst>
      <p:ext uri="{BB962C8B-B14F-4D97-AF65-F5344CB8AC3E}">
        <p14:creationId xmlns:p14="http://schemas.microsoft.com/office/powerpoint/2010/main" val="12956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youtu.be/CaLdvYQSqNE?t=39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51235" y="5805264"/>
            <a:ext cx="7190374" cy="888504"/>
          </a:xfrm>
        </p:spPr>
        <p:txBody>
          <a:bodyPr>
            <a:normAutofit/>
          </a:bodyPr>
          <a:lstStyle/>
          <a:p>
            <a:r>
              <a:rPr lang="de-CH" dirty="0" smtClean="0"/>
              <a:t>Adrian Fröhlich, Nils Daunicht,</a:t>
            </a:r>
          </a:p>
          <a:p>
            <a:r>
              <a:rPr lang="de-CH" dirty="0" smtClean="0"/>
              <a:t>Joel Hochreutener, Dominic Peisker</a:t>
            </a:r>
            <a:endParaRPr lang="de-CH" dirty="0"/>
          </a:p>
        </p:txBody>
      </p:sp>
      <p:pic>
        <p:nvPicPr>
          <p:cNvPr id="1026" name="Picture 2" descr="C:\Users\DominicIs\Desktop\Studium\Skripte\Semester 4\SE2 Projekt\Projekt\Git\rupert\Grafiken\Logo Rupe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85" y="836712"/>
            <a:ext cx="5421453" cy="47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7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Messaging</a:t>
            </a:r>
            <a:endParaRPr lang="de-CH" dirty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140982" y="701332"/>
            <a:ext cx="4527362" cy="60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3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MVC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1" t="27680" r="12940" b="8681"/>
          <a:stretch/>
        </p:blipFill>
        <p:spPr>
          <a:xfrm>
            <a:off x="1624535" y="1844824"/>
            <a:ext cx="6480720" cy="3600400"/>
          </a:xfrm>
        </p:spPr>
      </p:pic>
    </p:spTree>
    <p:extLst>
      <p:ext uri="{BB962C8B-B14F-4D97-AF65-F5344CB8AC3E}">
        <p14:creationId xmlns:p14="http://schemas.microsoft.com/office/powerpoint/2010/main" val="50060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Erweiterbarkeitsdemo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8" y="1600201"/>
            <a:ext cx="7620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9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Umfang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95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Statistiken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4655" y="2132856"/>
            <a:ext cx="4320480" cy="3384376"/>
          </a:xfrm>
        </p:spPr>
        <p:txBody>
          <a:bodyPr/>
          <a:lstStyle/>
          <a:p>
            <a:r>
              <a:rPr lang="de-CH" dirty="0" smtClean="0"/>
              <a:t>ELOC		</a:t>
            </a:r>
            <a:r>
              <a:rPr lang="de-CH" dirty="0" smtClean="0"/>
              <a:t>3362</a:t>
            </a:r>
          </a:p>
          <a:p>
            <a:pPr lvl="1"/>
            <a:r>
              <a:rPr lang="de-CH" dirty="0" smtClean="0"/>
              <a:t>Server		673</a:t>
            </a:r>
          </a:p>
          <a:p>
            <a:pPr lvl="1"/>
            <a:r>
              <a:rPr lang="de-CH" dirty="0" smtClean="0"/>
              <a:t>Client		1898</a:t>
            </a:r>
          </a:p>
          <a:p>
            <a:pPr lvl="1"/>
            <a:r>
              <a:rPr lang="de-CH" dirty="0" err="1" smtClean="0"/>
              <a:t>Shared</a:t>
            </a:r>
            <a:r>
              <a:rPr lang="de-CH" dirty="0" smtClean="0"/>
              <a:t>		791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Classes</a:t>
            </a:r>
            <a:r>
              <a:rPr lang="de-CH" dirty="0" smtClean="0"/>
              <a:t>		75</a:t>
            </a:r>
          </a:p>
          <a:p>
            <a:r>
              <a:rPr lang="de-CH" dirty="0" smtClean="0"/>
              <a:t>Max. CC		</a:t>
            </a:r>
            <a:r>
              <a:rPr lang="de-CH" dirty="0" smtClean="0"/>
              <a:t>11</a:t>
            </a:r>
          </a:p>
          <a:p>
            <a:endParaRPr lang="de-CH" dirty="0" smtClean="0"/>
          </a:p>
          <a:p>
            <a:r>
              <a:rPr lang="de-CH" dirty="0" err="1" smtClean="0"/>
              <a:t>Commits</a:t>
            </a:r>
            <a:r>
              <a:rPr lang="de-CH" dirty="0" smtClean="0"/>
              <a:t>		205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72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Distance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20" y="1417543"/>
            <a:ext cx="4907359" cy="47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3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02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910644"/>
              </p:ext>
            </p:extLst>
          </p:nvPr>
        </p:nvGraphicFramePr>
        <p:xfrm>
          <a:off x="1043608" y="3212976"/>
          <a:ext cx="784887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517485"/>
              </p:ext>
            </p:extLst>
          </p:nvPr>
        </p:nvGraphicFramePr>
        <p:xfrm>
          <a:off x="1115616" y="476672"/>
          <a:ext cx="74168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729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Reflexion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997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-Zeitmanagement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-Planung</a:t>
            </a:r>
          </a:p>
          <a:p>
            <a:pPr marL="0" indent="0">
              <a:buNone/>
            </a:pPr>
            <a:r>
              <a:rPr lang="de-CH" dirty="0" smtClean="0"/>
              <a:t>-Mangelnde Erfahrung</a:t>
            </a: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1028" name="Picture 4" descr="http://www.p8.eu/Content/_uploads/P8/agentur/2015/Januar/92b0d8a2-19f6-4a3f-99d1-02e463156214/HP_CL_200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10" y="1196752"/>
            <a:ext cx="3950494" cy="226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7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Übersicht</a:t>
            </a:r>
          </a:p>
          <a:p>
            <a:r>
              <a:rPr lang="de-CH" dirty="0" smtClean="0"/>
              <a:t>Umfang</a:t>
            </a:r>
          </a:p>
          <a:p>
            <a:r>
              <a:rPr lang="de-CH" dirty="0" smtClean="0"/>
              <a:t>Aufwand</a:t>
            </a:r>
          </a:p>
          <a:p>
            <a:r>
              <a:rPr lang="de-CH" dirty="0" smtClean="0"/>
              <a:t>Reflexion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auflistung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616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33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23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Rundenbasiertes Strategiespiel</a:t>
            </a:r>
          </a:p>
          <a:p>
            <a:r>
              <a:rPr lang="de-CH" dirty="0" smtClean="0"/>
              <a:t>Zwei Clients (</a:t>
            </a:r>
            <a:r>
              <a:rPr lang="de-CH" dirty="0"/>
              <a:t>E</a:t>
            </a:r>
            <a:r>
              <a:rPr lang="de-CH" dirty="0" smtClean="0"/>
              <a:t>ingabe)</a:t>
            </a:r>
          </a:p>
          <a:p>
            <a:r>
              <a:rPr lang="de-CH" dirty="0" smtClean="0"/>
              <a:t>Ein Server (Berechnung)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4160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10" name="Inhaltsplatzhalter 9" descr="heroes-might-magic-6-480x340.jp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78894" y="2266950"/>
            <a:ext cx="4572000" cy="32385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geplant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95388" y="2514708"/>
            <a:ext cx="3611880" cy="365749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Rundenbasiertes Strategiespiel</a:t>
            </a:r>
          </a:p>
          <a:p>
            <a:r>
              <a:rPr lang="de-CH" dirty="0" smtClean="0"/>
              <a:t>LAN-Multiplayer</a:t>
            </a:r>
          </a:p>
          <a:p>
            <a:r>
              <a:rPr lang="de-CH" dirty="0" smtClean="0"/>
              <a:t>3 Phasen Kampfsystem</a:t>
            </a:r>
          </a:p>
          <a:p>
            <a:r>
              <a:rPr lang="de-CH" dirty="0" smtClean="0"/>
              <a:t>Konfigurierbares Spiel</a:t>
            </a:r>
          </a:p>
          <a:p>
            <a:r>
              <a:rPr lang="de-CH" dirty="0" smtClean="0"/>
              <a:t>Suche nach offenen Spielen</a:t>
            </a:r>
          </a:p>
          <a:p>
            <a:r>
              <a:rPr lang="de-CH" dirty="0" smtClean="0"/>
              <a:t>Spielende</a:t>
            </a:r>
          </a:p>
          <a:p>
            <a:r>
              <a:rPr lang="de-CH" dirty="0" smtClean="0"/>
              <a:t>Einfache 2D Grafiken</a:t>
            </a:r>
          </a:p>
          <a:p>
            <a:r>
              <a:rPr lang="de-CH" dirty="0" smtClean="0"/>
              <a:t>Intuitives Design</a:t>
            </a:r>
          </a:p>
          <a:p>
            <a:r>
              <a:rPr lang="de-CH" dirty="0" smtClean="0"/>
              <a:t>Zukunftssicher (Erweiterbarer Code)</a:t>
            </a:r>
          </a:p>
          <a:p>
            <a:r>
              <a:rPr lang="de-CH" dirty="0" smtClean="0"/>
              <a:t>Continuous Integration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umgesetzt</a:t>
            </a:r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4919292" y="2514707"/>
            <a:ext cx="3829172" cy="3657494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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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Bewegen und Angreifen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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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Erkennt Ende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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()</a:t>
            </a: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</a:t>
            </a:r>
          </a:p>
          <a:p>
            <a:pPr>
              <a:lnSpc>
                <a:spcPct val="75000"/>
              </a:lnSpc>
            </a:pPr>
            <a:endParaRPr lang="de-CH" sz="1700" dirty="0" smtClean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de-CH" sz="1700" dirty="0" smtClean="0">
                <a:sym typeface="Wingdings"/>
              </a:rPr>
              <a:t> (Unit-Tests teilweise Vorhanden)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89249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52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10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dr\Documents\HSR Scripte und Notizen\SE2P\Rupert\Domainmodel Rupert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37086" y="1412180"/>
            <a:ext cx="5255618" cy="54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078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2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Design2" id="{51D1B525-8AB1-4CE9-8A4D-B25F91751286}" vid="{74683DC3-19BE-4AB1-88D6-098E890FE77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Design2</Template>
  <TotalTime>0</TotalTime>
  <Words>114</Words>
  <Application>Microsoft Office PowerPoint</Application>
  <PresentationFormat>Bildschirmpräsentation (4:3)</PresentationFormat>
  <Paragraphs>70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Euphemia</vt:lpstr>
      <vt:lpstr>Wingdings</vt:lpstr>
      <vt:lpstr>Design2</vt:lpstr>
      <vt:lpstr>PowerPoint-Präsentation</vt:lpstr>
      <vt:lpstr>Ablauf</vt:lpstr>
      <vt:lpstr>Ziele</vt:lpstr>
      <vt:lpstr>PowerPoint-Präsentation</vt:lpstr>
      <vt:lpstr>Ziele</vt:lpstr>
      <vt:lpstr>Ziele</vt:lpstr>
      <vt:lpstr>Demo</vt:lpstr>
      <vt:lpstr>Übersicht</vt:lpstr>
      <vt:lpstr>Domainmodel</vt:lpstr>
      <vt:lpstr>Messaging</vt:lpstr>
      <vt:lpstr>MVC</vt:lpstr>
      <vt:lpstr>Erweiterbarkeitsdemo</vt:lpstr>
      <vt:lpstr>Umfang</vt:lpstr>
      <vt:lpstr>Statistiken</vt:lpstr>
      <vt:lpstr>Distance</vt:lpstr>
      <vt:lpstr>Aufwand</vt:lpstr>
      <vt:lpstr>PowerPoint-Präsentation</vt:lpstr>
      <vt:lpstr>Reflexion</vt:lpstr>
      <vt:lpstr>PowerPoint-Präsentation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Rupert</dc:title>
  <dc:creator>DominicIs</dc:creator>
  <cp:lastModifiedBy>Joel Hochreutener</cp:lastModifiedBy>
  <cp:revision>31</cp:revision>
  <dcterms:created xsi:type="dcterms:W3CDTF">2015-05-28T08:44:56Z</dcterms:created>
  <dcterms:modified xsi:type="dcterms:W3CDTF">2015-05-29T10:50:29Z</dcterms:modified>
</cp:coreProperties>
</file>