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2" r:id="rId2"/>
    <p:sldId id="258" r:id="rId3"/>
    <p:sldId id="259" r:id="rId4"/>
    <p:sldId id="265" r:id="rId5"/>
    <p:sldId id="345" r:id="rId6"/>
    <p:sldId id="368" r:id="rId7"/>
    <p:sldId id="261" r:id="rId8"/>
    <p:sldId id="367" r:id="rId9"/>
    <p:sldId id="361" r:id="rId10"/>
    <p:sldId id="363" r:id="rId11"/>
    <p:sldId id="342" r:id="rId12"/>
    <p:sldId id="341" r:id="rId13"/>
    <p:sldId id="365" r:id="rId14"/>
    <p:sldId id="332" r:id="rId15"/>
    <p:sldId id="369" r:id="rId16"/>
    <p:sldId id="262" r:id="rId17"/>
    <p:sldId id="344" r:id="rId18"/>
    <p:sldId id="366" r:id="rId19"/>
    <p:sldId id="340" r:id="rId20"/>
    <p:sldId id="280" r:id="rId21"/>
  </p:sldIdLst>
  <p:sldSz cx="12192000" cy="6858000"/>
  <p:notesSz cx="6858000" cy="15621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A0A5A9"/>
    <a:srgbClr val="4E4E4E"/>
    <a:srgbClr val="2C4466"/>
    <a:srgbClr val="9FA6AA"/>
    <a:srgbClr val="BFC3C7"/>
    <a:srgbClr val="CCCED2"/>
    <a:srgbClr val="CDCED0"/>
    <a:srgbClr val="D8D8D6"/>
    <a:srgbClr val="AEB0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2F6AB-78AB-74D0-EE01-A8ABDF2712C1}" v="32" dt="2018-12-05T21:19:28.064"/>
    <p1510:client id="{B5151554-6BEB-C908-6B17-A874938DD6F1}" v="113" dt="2018-12-05T22:08:53.887"/>
    <p1510:client id="{E0CA6CE7-9FB3-6720-6F43-7BD01DE9A1C4}" v="2" dt="2018-12-05T23:57:06.162"/>
    <p1510:client id="{FEA9C5CE-ADC0-491C-B2F1-16E1501C7E5C}" v="20" dt="2018-12-05T21:26:57.286"/>
    <p1510:client id="{C184B037-2582-C12E-C9A7-298696669371}" v="16" dt="2018-12-05T21:43:04.066"/>
    <p1510:client id="{8CE620A5-77EB-70F6-290B-A7C18215E1A2}" v="32" dt="2018-12-05T21:46:25.214"/>
    <p1510:client id="{B09F5915-D280-F664-6BFC-751B6FDAA775}" v="765" dt="2018-12-05T23:53:37.139"/>
    <p1510:client id="{00DA9727-D32B-B83E-020A-2147A3A6A04F}" v="37" dt="2018-12-05T21:59:59.057"/>
    <p1510:client id="{D67CE874-7C78-EAAC-AC52-F728864AAD6D}" v="16" dt="2018-12-06T05:12:03.998"/>
    <p1510:client id="{F7477651-8B2F-8187-9239-4CB6CA7DF822}" v="254" dt="2018-12-06T05:16:29.016"/>
    <p1510:client id="{DC492C7F-0345-919B-4331-6F84E3EAF48E}" v="11" dt="2018-12-06T05:02:44.89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30" autoAdjust="0"/>
  </p:normalViewPr>
  <p:slideViewPr>
    <p:cSldViewPr snapToGrid="0">
      <p:cViewPr varScale="1">
        <p:scale>
          <a:sx n="51" d="100"/>
          <a:sy n="51" d="100"/>
        </p:scale>
        <p:origin x="123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xin Fan" userId="S::yfan242@uwo.ca::83b442da-99cb-41dd-bc72-939e0924add9" providerId="AD" clId="Web-{0A476D4C-F2D3-C2EB-8E1D-88BAFF245BC8}"/>
    <pc:docChg chg="modSld">
      <pc:chgData name="Yuxin Fan" userId="S::yfan242@uwo.ca::83b442da-99cb-41dd-bc72-939e0924add9" providerId="AD" clId="Web-{0A476D4C-F2D3-C2EB-8E1D-88BAFF245BC8}" dt="2018-12-06T16:34:53.538" v="23"/>
      <pc:docMkLst>
        <pc:docMk/>
      </pc:docMkLst>
      <pc:sldChg chg="modNotes">
        <pc:chgData name="Yuxin Fan" userId="S::yfan242@uwo.ca::83b442da-99cb-41dd-bc72-939e0924add9" providerId="AD" clId="Web-{0A476D4C-F2D3-C2EB-8E1D-88BAFF245BC8}" dt="2018-12-06T16:14:36.062" v="14"/>
        <pc:sldMkLst>
          <pc:docMk/>
          <pc:sldMk cId="3274007512" sldId="332"/>
        </pc:sldMkLst>
      </pc:sldChg>
      <pc:sldChg chg="modNotes">
        <pc:chgData name="Yuxin Fan" userId="S::yfan242@uwo.ca::83b442da-99cb-41dd-bc72-939e0924add9" providerId="AD" clId="Web-{0A476D4C-F2D3-C2EB-8E1D-88BAFF245BC8}" dt="2018-12-06T16:34:53.538" v="23"/>
        <pc:sldMkLst>
          <pc:docMk/>
          <pc:sldMk cId="3104272809" sldId="365"/>
        </pc:sldMkLst>
      </pc:sldChg>
      <pc:sldChg chg="modNotes">
        <pc:chgData name="Yuxin Fan" userId="S::yfan242@uwo.ca::83b442da-99cb-41dd-bc72-939e0924add9" providerId="AD" clId="Web-{0A476D4C-F2D3-C2EB-8E1D-88BAFF245BC8}" dt="2018-12-06T16:15:43.656" v="21"/>
        <pc:sldMkLst>
          <pc:docMk/>
          <pc:sldMk cId="1791063435" sldId="369"/>
        </pc:sldMkLst>
      </pc:sldChg>
    </pc:docChg>
  </pc:docChgLst>
  <pc:docChgLst>
    <pc:chgData name="Tingjun Wan" userId="S::twan25@uwo.ca::b8372967-234c-4fe0-b160-45b95454e9eb" providerId="AD" clId="Web-{D67CE874-7C78-EAAC-AC52-F728864AAD6D}"/>
    <pc:docChg chg="modSld">
      <pc:chgData name="Tingjun Wan" userId="S::twan25@uwo.ca::b8372967-234c-4fe0-b160-45b95454e9eb" providerId="AD" clId="Web-{D67CE874-7C78-EAAC-AC52-F728864AAD6D}" dt="2018-12-06T05:22:44.768" v="672"/>
      <pc:docMkLst>
        <pc:docMk/>
      </pc:docMkLst>
      <pc:sldChg chg="modNotes">
        <pc:chgData name="Tingjun Wan" userId="S::twan25@uwo.ca::b8372967-234c-4fe0-b160-45b95454e9eb" providerId="AD" clId="Web-{D67CE874-7C78-EAAC-AC52-F728864AAD6D}" dt="2018-12-06T05:06:15.183" v="497"/>
        <pc:sldMkLst>
          <pc:docMk/>
          <pc:sldMk cId="4192627465" sldId="341"/>
        </pc:sldMkLst>
      </pc:sldChg>
      <pc:sldChg chg="modSp modNotes">
        <pc:chgData name="Tingjun Wan" userId="S::twan25@uwo.ca::b8372967-234c-4fe0-b160-45b95454e9eb" providerId="AD" clId="Web-{D67CE874-7C78-EAAC-AC52-F728864AAD6D}" dt="2018-12-06T05:05:20.542" v="486"/>
        <pc:sldMkLst>
          <pc:docMk/>
          <pc:sldMk cId="1173785690" sldId="342"/>
        </pc:sldMkLst>
        <pc:spChg chg="mod">
          <ac:chgData name="Tingjun Wan" userId="S::twan25@uwo.ca::b8372967-234c-4fe0-b160-45b95454e9eb" providerId="AD" clId="Web-{D67CE874-7C78-EAAC-AC52-F728864AAD6D}" dt="2018-12-06T04:54:35.990" v="178" actId="20577"/>
          <ac:spMkLst>
            <pc:docMk/>
            <pc:sldMk cId="1173785690" sldId="342"/>
            <ac:spMk id="9" creationId="{E03C87A2-10A5-4003-B837-E765935D2924}"/>
          </ac:spMkLst>
        </pc:spChg>
      </pc:sldChg>
      <pc:sldChg chg="addAnim modAnim modNotes">
        <pc:chgData name="Tingjun Wan" userId="S::twan25@uwo.ca::b8372967-234c-4fe0-b160-45b95454e9eb" providerId="AD" clId="Web-{D67CE874-7C78-EAAC-AC52-F728864AAD6D}" dt="2018-12-06T05:21:57.127" v="663"/>
        <pc:sldMkLst>
          <pc:docMk/>
          <pc:sldMk cId="4159894478" sldId="361"/>
        </pc:sldMkLst>
      </pc:sldChg>
      <pc:sldChg chg="modSp addAnim modAnim modNotes">
        <pc:chgData name="Tingjun Wan" userId="S::twan25@uwo.ca::b8372967-234c-4fe0-b160-45b95454e9eb" providerId="AD" clId="Web-{D67CE874-7C78-EAAC-AC52-F728864AAD6D}" dt="2018-12-06T05:22:44.768" v="672"/>
        <pc:sldMkLst>
          <pc:docMk/>
          <pc:sldMk cId="2635294127" sldId="363"/>
        </pc:sldMkLst>
        <pc:spChg chg="mod">
          <ac:chgData name="Tingjun Wan" userId="S::twan25@uwo.ca::b8372967-234c-4fe0-b160-45b95454e9eb" providerId="AD" clId="Web-{D67CE874-7C78-EAAC-AC52-F728864AAD6D}" dt="2018-12-06T05:10:27.513" v="541" actId="20577"/>
          <ac:spMkLst>
            <pc:docMk/>
            <pc:sldMk cId="2635294127" sldId="363"/>
            <ac:spMk id="9" creationId="{00000000-0000-0000-0000-000000000000}"/>
          </ac:spMkLst>
        </pc:spChg>
        <pc:picChg chg="mod">
          <ac:chgData name="Tingjun Wan" userId="S::twan25@uwo.ca::b8372967-234c-4fe0-b160-45b95454e9eb" providerId="AD" clId="Web-{D67CE874-7C78-EAAC-AC52-F728864AAD6D}" dt="2018-12-06T05:12:03.998" v="549" actId="1076"/>
          <ac:picMkLst>
            <pc:docMk/>
            <pc:sldMk cId="2635294127" sldId="363"/>
            <ac:picMk id="339280944" creationId="{00000000-0000-0000-0000-000000000000}"/>
          </ac:picMkLst>
        </pc:picChg>
      </pc:sldChg>
      <pc:sldChg chg="modNotes">
        <pc:chgData name="Tingjun Wan" userId="S::twan25@uwo.ca::b8372967-234c-4fe0-b160-45b95454e9eb" providerId="AD" clId="Web-{D67CE874-7C78-EAAC-AC52-F728864AAD6D}" dt="2018-12-06T05:20:59.236" v="655"/>
        <pc:sldMkLst>
          <pc:docMk/>
          <pc:sldMk cId="3743230192" sldId="367"/>
        </pc:sldMkLst>
      </pc:sldChg>
    </pc:docChg>
  </pc:docChgLst>
  <pc:docChgLst>
    <pc:chgData name="Yuxin Fan" userId="S::yfan242@uwo.ca::83b442da-99cb-41dd-bc72-939e0924add9" providerId="AD" clId="Web-{C184B037-2582-C12E-C9A7-298696669371}"/>
    <pc:docChg chg="modSld">
      <pc:chgData name="Yuxin Fan" userId="S::yfan242@uwo.ca::83b442da-99cb-41dd-bc72-939e0924add9" providerId="AD" clId="Web-{C184B037-2582-C12E-C9A7-298696669371}" dt="2018-12-05T21:43:58.519" v="361"/>
      <pc:docMkLst>
        <pc:docMk/>
      </pc:docMkLst>
      <pc:sldChg chg="modSp modNotes">
        <pc:chgData name="Yuxin Fan" userId="S::yfan242@uwo.ca::83b442da-99cb-41dd-bc72-939e0924add9" providerId="AD" clId="Web-{C184B037-2582-C12E-C9A7-298696669371}" dt="2018-12-05T21:43:58.519" v="361"/>
        <pc:sldMkLst>
          <pc:docMk/>
          <pc:sldMk cId="3104272809" sldId="365"/>
        </pc:sldMkLst>
        <pc:spChg chg="mod">
          <ac:chgData name="Yuxin Fan" userId="S::yfan242@uwo.ca::83b442da-99cb-41dd-bc72-939e0924add9" providerId="AD" clId="Web-{C184B037-2582-C12E-C9A7-298696669371}" dt="2018-12-05T21:43:04.066" v="341" actId="20577"/>
          <ac:spMkLst>
            <pc:docMk/>
            <pc:sldMk cId="3104272809" sldId="365"/>
            <ac:spMk id="2" creationId="{00000000-0000-0000-0000-000000000000}"/>
          </ac:spMkLst>
        </pc:spChg>
      </pc:sldChg>
    </pc:docChg>
  </pc:docChgLst>
  <pc:docChgLst>
    <pc:chgData name="Yuxin Fan" userId="S::yfan242@uwo.ca::83b442da-99cb-41dd-bc72-939e0924add9" providerId="AD" clId="Web-{B09F5915-D280-F664-6BFC-751B6FDAA775}"/>
    <pc:docChg chg="addSld delSld modSld sldOrd">
      <pc:chgData name="Yuxin Fan" userId="S::yfan242@uwo.ca::83b442da-99cb-41dd-bc72-939e0924add9" providerId="AD" clId="Web-{B09F5915-D280-F664-6BFC-751B6FDAA775}" dt="2018-12-05T23:56:01.093" v="831"/>
      <pc:docMkLst>
        <pc:docMk/>
      </pc:docMkLst>
      <pc:sldChg chg="modSp">
        <pc:chgData name="Yuxin Fan" userId="S::yfan242@uwo.ca::83b442da-99cb-41dd-bc72-939e0924add9" providerId="AD" clId="Web-{B09F5915-D280-F664-6BFC-751B6FDAA775}" dt="2018-12-05T23:24:33.403" v="807" actId="1076"/>
        <pc:sldMkLst>
          <pc:docMk/>
          <pc:sldMk cId="2164591642" sldId="340"/>
        </pc:sldMkLst>
        <pc:picChg chg="mod">
          <ac:chgData name="Yuxin Fan" userId="S::yfan242@uwo.ca::83b442da-99cb-41dd-bc72-939e0924add9" providerId="AD" clId="Web-{B09F5915-D280-F664-6BFC-751B6FDAA775}" dt="2018-12-05T23:24:33.403" v="807" actId="1076"/>
          <ac:picMkLst>
            <pc:docMk/>
            <pc:sldMk cId="2164591642" sldId="340"/>
            <ac:picMk id="5" creationId="{94E5363A-9C7B-A347-AF69-A5F0DCFA38AB}"/>
          </ac:picMkLst>
        </pc:picChg>
      </pc:sldChg>
      <pc:sldChg chg="addSp delSp modSp modNotes">
        <pc:chgData name="Yuxin Fan" userId="S::yfan242@uwo.ca::83b442da-99cb-41dd-bc72-939e0924add9" providerId="AD" clId="Web-{B09F5915-D280-F664-6BFC-751B6FDAA775}" dt="2018-12-05T23:53:28.780" v="821"/>
        <pc:sldMkLst>
          <pc:docMk/>
          <pc:sldMk cId="537444330" sldId="344"/>
        </pc:sldMkLst>
        <pc:spChg chg="mod">
          <ac:chgData name="Yuxin Fan" userId="S::yfan242@uwo.ca::83b442da-99cb-41dd-bc72-939e0924add9" providerId="AD" clId="Web-{B09F5915-D280-F664-6BFC-751B6FDAA775}" dt="2018-12-05T22:09:13.529" v="628" actId="20577"/>
          <ac:spMkLst>
            <pc:docMk/>
            <pc:sldMk cId="537444330" sldId="344"/>
            <ac:spMk id="9" creationId="{E03C87A2-10A5-4003-B837-E765935D2924}"/>
          </ac:spMkLst>
        </pc:spChg>
        <pc:spChg chg="add del">
          <ac:chgData name="Yuxin Fan" userId="S::yfan242@uwo.ca::83b442da-99cb-41dd-bc72-939e0924add9" providerId="AD" clId="Web-{B09F5915-D280-F664-6BFC-751B6FDAA775}" dt="2018-12-05T23:53:28.780" v="821"/>
          <ac:spMkLst>
            <pc:docMk/>
            <pc:sldMk cId="537444330" sldId="344"/>
            <ac:spMk id="10" creationId="{1977E2B2-6FE0-4012-8DC2-F01AF7BC378D}"/>
          </ac:spMkLst>
        </pc:spChg>
        <pc:graphicFrameChg chg="add mod">
          <ac:chgData name="Yuxin Fan" userId="S::yfan242@uwo.ca::83b442da-99cb-41dd-bc72-939e0924add9" providerId="AD" clId="Web-{B09F5915-D280-F664-6BFC-751B6FDAA775}" dt="2018-12-05T21:59:04.028" v="230" actId="1076"/>
          <ac:graphicFrameMkLst>
            <pc:docMk/>
            <pc:sldMk cId="537444330" sldId="344"/>
            <ac:graphicFrameMk id="2" creationId="{C0CBB9A7-304D-4E2A-AA42-60D95C15011F}"/>
          </ac:graphicFrameMkLst>
        </pc:graphicFrameChg>
      </pc:sldChg>
      <pc:sldChg chg="modSp ord modNotes">
        <pc:chgData name="Yuxin Fan" userId="S::yfan242@uwo.ca::83b442da-99cb-41dd-bc72-939e0924add9" providerId="AD" clId="Web-{B09F5915-D280-F664-6BFC-751B6FDAA775}" dt="2018-12-05T23:52:08.889" v="812" actId="20577"/>
        <pc:sldMkLst>
          <pc:docMk/>
          <pc:sldMk cId="3104272809" sldId="365"/>
        </pc:sldMkLst>
        <pc:spChg chg="mod">
          <ac:chgData name="Yuxin Fan" userId="S::yfan242@uwo.ca::83b442da-99cb-41dd-bc72-939e0924add9" providerId="AD" clId="Web-{B09F5915-D280-F664-6BFC-751B6FDAA775}" dt="2018-12-05T22:20:42.281" v="805" actId="20577"/>
          <ac:spMkLst>
            <pc:docMk/>
            <pc:sldMk cId="3104272809" sldId="365"/>
            <ac:spMk id="2" creationId="{00000000-0000-0000-0000-000000000000}"/>
          </ac:spMkLst>
        </pc:spChg>
        <pc:spChg chg="mod">
          <ac:chgData name="Yuxin Fan" userId="S::yfan242@uwo.ca::83b442da-99cb-41dd-bc72-939e0924add9" providerId="AD" clId="Web-{B09F5915-D280-F664-6BFC-751B6FDAA775}" dt="2018-12-05T23:52:08.889" v="812" actId="20577"/>
          <ac:spMkLst>
            <pc:docMk/>
            <pc:sldMk cId="3104272809" sldId="365"/>
            <ac:spMk id="14" creationId="{00000000-0000-0000-0000-000000000000}"/>
          </ac:spMkLst>
        </pc:spChg>
      </pc:sldChg>
      <pc:sldChg chg="addSp delSp modSp new modNotes">
        <pc:chgData name="Yuxin Fan" userId="S::yfan242@uwo.ca::83b442da-99cb-41dd-bc72-939e0924add9" providerId="AD" clId="Web-{B09F5915-D280-F664-6BFC-751B6FDAA775}" dt="2018-12-05T23:53:41.202" v="827"/>
        <pc:sldMkLst>
          <pc:docMk/>
          <pc:sldMk cId="3986338854" sldId="366"/>
        </pc:sldMkLst>
        <pc:spChg chg="add del mod">
          <ac:chgData name="Yuxin Fan" userId="S::yfan242@uwo.ca::83b442da-99cb-41dd-bc72-939e0924add9" providerId="AD" clId="Web-{B09F5915-D280-F664-6BFC-751B6FDAA775}" dt="2018-12-05T23:53:39.671" v="826"/>
          <ac:spMkLst>
            <pc:docMk/>
            <pc:sldMk cId="3986338854" sldId="366"/>
            <ac:spMk id="2" creationId="{B2E58609-D320-46F6-AADC-202EF1CA6F6D}"/>
          </ac:spMkLst>
        </pc:spChg>
        <pc:spChg chg="add">
          <ac:chgData name="Yuxin Fan" userId="S::yfan242@uwo.ca::83b442da-99cb-41dd-bc72-939e0924add9" providerId="AD" clId="Web-{B09F5915-D280-F664-6BFC-751B6FDAA775}" dt="2018-12-05T23:52:48.764" v="817"/>
          <ac:spMkLst>
            <pc:docMk/>
            <pc:sldMk cId="3986338854" sldId="366"/>
            <ac:spMk id="3" creationId="{25D61476-53C7-4731-A5FB-C4981E116403}"/>
          </ac:spMkLst>
        </pc:spChg>
        <pc:spChg chg="add del mod">
          <ac:chgData name="Yuxin Fan" userId="S::yfan242@uwo.ca::83b442da-99cb-41dd-bc72-939e0924add9" providerId="AD" clId="Web-{B09F5915-D280-F664-6BFC-751B6FDAA775}" dt="2018-12-05T22:05:55.279" v="477"/>
          <ac:spMkLst>
            <pc:docMk/>
            <pc:sldMk cId="3986338854" sldId="366"/>
            <ac:spMk id="6" creationId="{136D5E43-CCB9-410D-8D8D-C8FCC09A970E}"/>
          </ac:spMkLst>
        </pc:spChg>
        <pc:spChg chg="add del">
          <ac:chgData name="Yuxin Fan" userId="S::yfan242@uwo.ca::83b442da-99cb-41dd-bc72-939e0924add9" providerId="AD" clId="Web-{B09F5915-D280-F664-6BFC-751B6FDAA775}" dt="2018-12-05T23:53:37.530" v="825"/>
          <ac:spMkLst>
            <pc:docMk/>
            <pc:sldMk cId="3986338854" sldId="366"/>
            <ac:spMk id="9" creationId="{9CAF9BA6-A2C2-455B-8D96-1C0CAAFA0B9E}"/>
          </ac:spMkLst>
        </pc:spChg>
        <pc:spChg chg="add mod">
          <ac:chgData name="Yuxin Fan" userId="S::yfan242@uwo.ca::83b442da-99cb-41dd-bc72-939e0924add9" providerId="AD" clId="Web-{B09F5915-D280-F664-6BFC-751B6FDAA775}" dt="2018-12-05T22:13:52.405" v="729" actId="1076"/>
          <ac:spMkLst>
            <pc:docMk/>
            <pc:sldMk cId="3986338854" sldId="366"/>
            <ac:spMk id="10" creationId="{92A5550C-6D5C-40D5-8819-5A8911DB55E0}"/>
          </ac:spMkLst>
        </pc:spChg>
        <pc:graphicFrameChg chg="add del mod modGraphic">
          <ac:chgData name="Yuxin Fan" userId="S::yfan242@uwo.ca::83b442da-99cb-41dd-bc72-939e0924add9" providerId="AD" clId="Web-{B09F5915-D280-F664-6BFC-751B6FDAA775}" dt="2018-12-05T21:59:38.544" v="248"/>
          <ac:graphicFrameMkLst>
            <pc:docMk/>
            <pc:sldMk cId="3986338854" sldId="366"/>
            <ac:graphicFrameMk id="2" creationId="{2E40683A-7425-499C-AD91-3FFF1C293B93}"/>
          </ac:graphicFrameMkLst>
        </pc:graphicFrameChg>
        <pc:graphicFrameChg chg="add del modGraphic">
          <ac:chgData name="Yuxin Fan" userId="S::yfan242@uwo.ca::83b442da-99cb-41dd-bc72-939e0924add9" providerId="AD" clId="Web-{B09F5915-D280-F664-6BFC-751B6FDAA775}" dt="2018-12-05T21:58:06.043" v="208"/>
          <ac:graphicFrameMkLst>
            <pc:docMk/>
            <pc:sldMk cId="3986338854" sldId="366"/>
            <ac:graphicFrameMk id="4" creationId="{070BD15A-AAB2-4828-B0B9-6853C3C4B4DF}"/>
          </ac:graphicFrameMkLst>
        </pc:graphicFrameChg>
        <pc:graphicFrameChg chg="add mod modGraphic">
          <ac:chgData name="Yuxin Fan" userId="S::yfan242@uwo.ca::83b442da-99cb-41dd-bc72-939e0924add9" providerId="AD" clId="Web-{B09F5915-D280-F664-6BFC-751B6FDAA775}" dt="2018-12-05T22:09:09.342" v="627" actId="1076"/>
          <ac:graphicFrameMkLst>
            <pc:docMk/>
            <pc:sldMk cId="3986338854" sldId="366"/>
            <ac:graphicFrameMk id="7" creationId="{D81CCFEE-8C4E-4516-A2BD-2AF37398E6B8}"/>
          </ac:graphicFrameMkLst>
        </pc:graphicFrameChg>
        <pc:cxnChg chg="add del">
          <ac:chgData name="Yuxin Fan" userId="S::yfan242@uwo.ca::83b442da-99cb-41dd-bc72-939e0924add9" providerId="AD" clId="Web-{B09F5915-D280-F664-6BFC-751B6FDAA775}" dt="2018-12-05T23:53:41.202" v="827"/>
          <ac:cxnSpMkLst>
            <pc:docMk/>
            <pc:sldMk cId="3986338854" sldId="366"/>
            <ac:cxnSpMk id="5" creationId="{0C466492-EBAF-4F8F-BFAE-4257AFBA8099}"/>
          </ac:cxnSpMkLst>
        </pc:cxnChg>
      </pc:sldChg>
      <pc:sldChg chg="new del">
        <pc:chgData name="Yuxin Fan" userId="S::yfan242@uwo.ca::83b442da-99cb-41dd-bc72-939e0924add9" providerId="AD" clId="Web-{B09F5915-D280-F664-6BFC-751B6FDAA775}" dt="2018-12-05T23:56:01.093" v="831"/>
        <pc:sldMkLst>
          <pc:docMk/>
          <pc:sldMk cId="1465107928" sldId="367"/>
        </pc:sldMkLst>
      </pc:sldChg>
      <pc:sldChg chg="add del ord replId">
        <pc:chgData name="Yuxin Fan" userId="S::yfan242@uwo.ca::83b442da-99cb-41dd-bc72-939e0924add9" providerId="AD" clId="Web-{B09F5915-D280-F664-6BFC-751B6FDAA775}" dt="2018-12-05T23:55:24.780" v="830"/>
        <pc:sldMkLst>
          <pc:docMk/>
          <pc:sldMk cId="1088604767" sldId="368"/>
        </pc:sldMkLst>
      </pc:sldChg>
    </pc:docChg>
  </pc:docChgLst>
  <pc:docChgLst>
    <pc:chgData name="Xiaoxuan Yu" userId="S::xyu422@uwo.ca::1b1f99f7-72cb-4d2d-9ad7-ee35630ab9c6" providerId="AD" clId="Web-{FEA9C5CE-ADC0-491C-B2F1-16E1501C7E5C}"/>
    <pc:docChg chg="modSld">
      <pc:chgData name="Xiaoxuan Yu" userId="S::xyu422@uwo.ca::1b1f99f7-72cb-4d2d-9ad7-ee35630ab9c6" providerId="AD" clId="Web-{FEA9C5CE-ADC0-491C-B2F1-16E1501C7E5C}" dt="2018-12-05T21:26:57.286" v="19" actId="20577"/>
      <pc:docMkLst>
        <pc:docMk/>
      </pc:docMkLst>
      <pc:sldChg chg="modSp">
        <pc:chgData name="Xiaoxuan Yu" userId="S::xyu422@uwo.ca::1b1f99f7-72cb-4d2d-9ad7-ee35630ab9c6" providerId="AD" clId="Web-{FEA9C5CE-ADC0-491C-B2F1-16E1501C7E5C}" dt="2018-12-05T21:26:57.286" v="18" actId="20577"/>
        <pc:sldMkLst>
          <pc:docMk/>
          <pc:sldMk cId="842584752" sldId="265"/>
        </pc:sldMkLst>
        <pc:spChg chg="mod">
          <ac:chgData name="Xiaoxuan Yu" userId="S::xyu422@uwo.ca::1b1f99f7-72cb-4d2d-9ad7-ee35630ab9c6" providerId="AD" clId="Web-{FEA9C5CE-ADC0-491C-B2F1-16E1501C7E5C}" dt="2018-12-05T21:26:57.286" v="18" actId="20577"/>
          <ac:spMkLst>
            <pc:docMk/>
            <pc:sldMk cId="842584752" sldId="265"/>
            <ac:spMk id="3" creationId="{00000000-0000-0000-0000-000000000000}"/>
          </ac:spMkLst>
        </pc:spChg>
      </pc:sldChg>
      <pc:sldChg chg="modSp">
        <pc:chgData name="Xiaoxuan Yu" userId="S::xyu422@uwo.ca::1b1f99f7-72cb-4d2d-9ad7-ee35630ab9c6" providerId="AD" clId="Web-{FEA9C5CE-ADC0-491C-B2F1-16E1501C7E5C}" dt="2018-12-05T21:24:26.019" v="4" actId="20577"/>
        <pc:sldMkLst>
          <pc:docMk/>
          <pc:sldMk cId="3147404686" sldId="302"/>
        </pc:sldMkLst>
        <pc:spChg chg="mod">
          <ac:chgData name="Xiaoxuan Yu" userId="S::xyu422@uwo.ca::1b1f99f7-72cb-4d2d-9ad7-ee35630ab9c6" providerId="AD" clId="Web-{FEA9C5CE-ADC0-491C-B2F1-16E1501C7E5C}" dt="2018-12-05T21:24:26.019" v="4" actId="20577"/>
          <ac:spMkLst>
            <pc:docMk/>
            <pc:sldMk cId="3147404686" sldId="302"/>
            <ac:spMk id="14" creationId="{B13F8C64-5D30-49CE-96F8-9928F92283C9}"/>
          </ac:spMkLst>
        </pc:spChg>
      </pc:sldChg>
    </pc:docChg>
  </pc:docChgLst>
  <pc:docChgLst>
    <pc:chgData name="Chunyang Jia" userId="S::cjia23@uwo.ca::37fef4be-bcdd-4650-a9cc-cb1ba44f8c75" providerId="AD" clId="Web-{E0CA6CE7-9FB3-6720-6F43-7BD01DE9A1C4}"/>
    <pc:docChg chg="modSld">
      <pc:chgData name="Chunyang Jia" userId="S::cjia23@uwo.ca::37fef4be-bcdd-4650-a9cc-cb1ba44f8c75" providerId="AD" clId="Web-{E0CA6CE7-9FB3-6720-6F43-7BD01DE9A1C4}" dt="2018-12-05T23:57:06.162" v="2" actId="1076"/>
      <pc:docMkLst>
        <pc:docMk/>
      </pc:docMkLst>
      <pc:sldChg chg="delSp">
        <pc:chgData name="Chunyang Jia" userId="S::cjia23@uwo.ca::37fef4be-bcdd-4650-a9cc-cb1ba44f8c75" providerId="AD" clId="Web-{E0CA6CE7-9FB3-6720-6F43-7BD01DE9A1C4}" dt="2018-12-05T23:03:32.786" v="0" actId="1076"/>
        <pc:sldMkLst>
          <pc:docMk/>
          <pc:sldMk cId="1508031418" sldId="285"/>
        </pc:sldMkLst>
        <pc:cxnChg chg="del">
          <ac:chgData name="Chunyang Jia" userId="S::cjia23@uwo.ca::37fef4be-bcdd-4650-a9cc-cb1ba44f8c75" providerId="AD" clId="Web-{E0CA6CE7-9FB3-6720-6F43-7BD01DE9A1C4}" dt="2018-12-05T23:03:32.786" v="0" actId="1076"/>
          <ac:cxnSpMkLst>
            <pc:docMk/>
            <pc:sldMk cId="1508031418" sldId="285"/>
            <ac:cxnSpMk id="19" creationId="{00000000-0000-0000-0000-000000000000}"/>
          </ac:cxnSpMkLst>
        </pc:cxnChg>
      </pc:sldChg>
      <pc:sldChg chg="modSp">
        <pc:chgData name="Chunyang Jia" userId="S::cjia23@uwo.ca::37fef4be-bcdd-4650-a9cc-cb1ba44f8c75" providerId="AD" clId="Web-{E0CA6CE7-9FB3-6720-6F43-7BD01DE9A1C4}" dt="2018-12-05T23:57:06.162" v="2" actId="1076"/>
        <pc:sldMkLst>
          <pc:docMk/>
          <pc:sldMk cId="677951216" sldId="343"/>
        </pc:sldMkLst>
        <pc:grpChg chg="mod">
          <ac:chgData name="Chunyang Jia" userId="S::cjia23@uwo.ca::37fef4be-bcdd-4650-a9cc-cb1ba44f8c75" providerId="AD" clId="Web-{E0CA6CE7-9FB3-6720-6F43-7BD01DE9A1C4}" dt="2018-12-05T23:56:58.459" v="1" actId="1076"/>
          <ac:grpSpMkLst>
            <pc:docMk/>
            <pc:sldMk cId="677951216" sldId="343"/>
            <ac:grpSpMk id="11" creationId="{00000000-0000-0000-0000-000000000000}"/>
          </ac:grpSpMkLst>
        </pc:grpChg>
        <pc:cxnChg chg="mod">
          <ac:chgData name="Chunyang Jia" userId="S::cjia23@uwo.ca::37fef4be-bcdd-4650-a9cc-cb1ba44f8c75" providerId="AD" clId="Web-{E0CA6CE7-9FB3-6720-6F43-7BD01DE9A1C4}" dt="2018-12-05T23:57:06.162" v="2" actId="1076"/>
          <ac:cxnSpMkLst>
            <pc:docMk/>
            <pc:sldMk cId="677951216" sldId="343"/>
            <ac:cxnSpMk id="3" creationId="{00000000-0000-0000-0000-000000000000}"/>
          </ac:cxnSpMkLst>
        </pc:cxnChg>
      </pc:sldChg>
    </pc:docChg>
  </pc:docChgLst>
  <pc:docChgLst>
    <pc:chgData name="Tingjun Wan" userId="S::twan25@uwo.ca::b8372967-234c-4fe0-b160-45b95454e9eb" providerId="AD" clId="Web-{B5151554-6BEB-C908-6B17-A874938DD6F1}"/>
    <pc:docChg chg="modSld">
      <pc:chgData name="Tingjun Wan" userId="S::twan25@uwo.ca::b8372967-234c-4fe0-b160-45b95454e9eb" providerId="AD" clId="Web-{B5151554-6BEB-C908-6B17-A874938DD6F1}" dt="2018-12-05T23:45:22.145" v="476"/>
      <pc:docMkLst>
        <pc:docMk/>
      </pc:docMkLst>
      <pc:sldChg chg="modNotes">
        <pc:chgData name="Tingjun Wan" userId="S::twan25@uwo.ca::b8372967-234c-4fe0-b160-45b95454e9eb" providerId="AD" clId="Web-{B5151554-6BEB-C908-6B17-A874938DD6F1}" dt="2018-12-05T22:29:29.688" v="470"/>
        <pc:sldMkLst>
          <pc:docMk/>
          <pc:sldMk cId="1063167023" sldId="328"/>
        </pc:sldMkLst>
      </pc:sldChg>
      <pc:sldChg chg="modSp modNotes">
        <pc:chgData name="Tingjun Wan" userId="S::twan25@uwo.ca::b8372967-234c-4fe0-b160-45b95454e9eb" providerId="AD" clId="Web-{B5151554-6BEB-C908-6B17-A874938DD6F1}" dt="2018-12-05T22:03:19.807" v="363"/>
        <pc:sldMkLst>
          <pc:docMk/>
          <pc:sldMk cId="4192627465" sldId="341"/>
        </pc:sldMkLst>
        <pc:spChg chg="mod">
          <ac:chgData name="Tingjun Wan" userId="S::twan25@uwo.ca::b8372967-234c-4fe0-b160-45b95454e9eb" providerId="AD" clId="Web-{B5151554-6BEB-C908-6B17-A874938DD6F1}" dt="2018-12-05T21:51:33.867" v="267" actId="20577"/>
          <ac:spMkLst>
            <pc:docMk/>
            <pc:sldMk cId="4192627465" sldId="341"/>
            <ac:spMk id="9" creationId="{E03C87A2-10A5-4003-B837-E765935D2924}"/>
          </ac:spMkLst>
        </pc:spChg>
      </pc:sldChg>
      <pc:sldChg chg="addSp modSp modNotes">
        <pc:chgData name="Tingjun Wan" userId="S::twan25@uwo.ca::b8372967-234c-4fe0-b160-45b95454e9eb" providerId="AD" clId="Web-{B5151554-6BEB-C908-6B17-A874938DD6F1}" dt="2018-12-05T22:08:40.355" v="383" actId="20577"/>
        <pc:sldMkLst>
          <pc:docMk/>
          <pc:sldMk cId="1173785690" sldId="342"/>
        </pc:sldMkLst>
        <pc:spChg chg="add mod">
          <ac:chgData name="Tingjun Wan" userId="S::twan25@uwo.ca::b8372967-234c-4fe0-b160-45b95454e9eb" providerId="AD" clId="Web-{B5151554-6BEB-C908-6B17-A874938DD6F1}" dt="2018-12-05T21:56:43.696" v="352" actId="1076"/>
          <ac:spMkLst>
            <pc:docMk/>
            <pc:sldMk cId="1173785690" sldId="342"/>
            <ac:spMk id="2" creationId="{59994BDE-DBF0-434B-9D6B-C4B757D34CBB}"/>
          </ac:spMkLst>
        </pc:spChg>
        <pc:spChg chg="mod">
          <ac:chgData name="Tingjun Wan" userId="S::twan25@uwo.ca::b8372967-234c-4fe0-b160-45b95454e9eb" providerId="AD" clId="Web-{B5151554-6BEB-C908-6B17-A874938DD6F1}" dt="2018-12-05T22:08:40.355" v="383" actId="20577"/>
          <ac:spMkLst>
            <pc:docMk/>
            <pc:sldMk cId="1173785690" sldId="342"/>
            <ac:spMk id="9" creationId="{E03C87A2-10A5-4003-B837-E765935D2924}"/>
          </ac:spMkLst>
        </pc:spChg>
      </pc:sldChg>
      <pc:sldChg chg="modNotes">
        <pc:chgData name="Tingjun Wan" userId="S::twan25@uwo.ca::b8372967-234c-4fe0-b160-45b95454e9eb" providerId="AD" clId="Web-{B5151554-6BEB-C908-6B17-A874938DD6F1}" dt="2018-12-05T22:26:58.016" v="394"/>
        <pc:sldMkLst>
          <pc:docMk/>
          <pc:sldMk cId="4159894478" sldId="361"/>
        </pc:sldMkLst>
      </pc:sldChg>
      <pc:sldChg chg="modNotes">
        <pc:chgData name="Tingjun Wan" userId="S::twan25@uwo.ca::b8372967-234c-4fe0-b160-45b95454e9eb" providerId="AD" clId="Web-{B5151554-6BEB-C908-6B17-A874938DD6F1}" dt="2018-12-05T22:27:51.781" v="424"/>
        <pc:sldMkLst>
          <pc:docMk/>
          <pc:sldMk cId="2635294127" sldId="363"/>
        </pc:sldMkLst>
      </pc:sldChg>
      <pc:sldChg chg="modNotes">
        <pc:chgData name="Tingjun Wan" userId="S::twan25@uwo.ca::b8372967-234c-4fe0-b160-45b95454e9eb" providerId="AD" clId="Web-{B5151554-6BEB-C908-6B17-A874938DD6F1}" dt="2018-12-05T23:45:22.145" v="476"/>
        <pc:sldMkLst>
          <pc:docMk/>
          <pc:sldMk cId="3104272809" sldId="365"/>
        </pc:sldMkLst>
      </pc:sldChg>
    </pc:docChg>
  </pc:docChgLst>
  <pc:docChgLst>
    <pc:chgData name="Chunyang Jia" userId="S::cjia23@uwo.ca::37fef4be-bcdd-4650-a9cc-cb1ba44f8c75" providerId="AD" clId="Web-{00DA9727-D32B-B83E-020A-2147A3A6A04F}"/>
    <pc:docChg chg="modSld">
      <pc:chgData name="Chunyang Jia" userId="S::cjia23@uwo.ca::37fef4be-bcdd-4650-a9cc-cb1ba44f8c75" providerId="AD" clId="Web-{00DA9727-D32B-B83E-020A-2147A3A6A04F}" dt="2018-12-05T22:18:06.163" v="44"/>
      <pc:docMkLst>
        <pc:docMk/>
      </pc:docMkLst>
      <pc:sldChg chg="modSp">
        <pc:chgData name="Chunyang Jia" userId="S::cjia23@uwo.ca::37fef4be-bcdd-4650-a9cc-cb1ba44f8c75" providerId="AD" clId="Web-{00DA9727-D32B-B83E-020A-2147A3A6A04F}" dt="2018-12-05T22:00:01.370" v="42" actId="14100"/>
        <pc:sldMkLst>
          <pc:docMk/>
          <pc:sldMk cId="3274007512" sldId="332"/>
        </pc:sldMkLst>
        <pc:spChg chg="mod">
          <ac:chgData name="Chunyang Jia" userId="S::cjia23@uwo.ca::37fef4be-bcdd-4650-a9cc-cb1ba44f8c75" providerId="AD" clId="Web-{00DA9727-D32B-B83E-020A-2147A3A6A04F}" dt="2018-12-05T22:00:01.370" v="42" actId="14100"/>
          <ac:spMkLst>
            <pc:docMk/>
            <pc:sldMk cId="3274007512" sldId="332"/>
            <ac:spMk id="9" creationId="{E03C87A2-10A5-4003-B837-E765935D2924}"/>
          </ac:spMkLst>
        </pc:spChg>
      </pc:sldChg>
      <pc:sldChg chg="modNotes">
        <pc:chgData name="Chunyang Jia" userId="S::cjia23@uwo.ca::37fef4be-bcdd-4650-a9cc-cb1ba44f8c75" providerId="AD" clId="Web-{00DA9727-D32B-B83E-020A-2147A3A6A04F}" dt="2018-12-05T22:18:06.163" v="44"/>
        <pc:sldMkLst>
          <pc:docMk/>
          <pc:sldMk cId="2164591642" sldId="340"/>
        </pc:sldMkLst>
      </pc:sldChg>
    </pc:docChg>
  </pc:docChgLst>
  <pc:docChgLst>
    <pc:chgData name="Yuxin Fan" userId="S::yfan242@uwo.ca::83b442da-99cb-41dd-bc72-939e0924add9" providerId="AD" clId="Web-{F7477651-8B2F-8187-9239-4CB6CA7DF822}"/>
    <pc:docChg chg="modSld">
      <pc:chgData name="Yuxin Fan" userId="S::yfan242@uwo.ca::83b442da-99cb-41dd-bc72-939e0924add9" providerId="AD" clId="Web-{F7477651-8B2F-8187-9239-4CB6CA7DF822}" dt="2018-12-06T05:16:29.016" v="832" actId="20577"/>
      <pc:docMkLst>
        <pc:docMk/>
      </pc:docMkLst>
      <pc:sldChg chg="modSp modNotes">
        <pc:chgData name="Yuxin Fan" userId="S::yfan242@uwo.ca::83b442da-99cb-41dd-bc72-939e0924add9" providerId="AD" clId="Web-{F7477651-8B2F-8187-9239-4CB6CA7DF822}" dt="2018-12-06T05:06:13.503" v="423" actId="20577"/>
        <pc:sldMkLst>
          <pc:docMk/>
          <pc:sldMk cId="3274007512" sldId="332"/>
        </pc:sldMkLst>
        <pc:spChg chg="mod">
          <ac:chgData name="Yuxin Fan" userId="S::yfan242@uwo.ca::83b442da-99cb-41dd-bc72-939e0924add9" providerId="AD" clId="Web-{F7477651-8B2F-8187-9239-4CB6CA7DF822}" dt="2018-12-06T04:57:30.843" v="12" actId="20577"/>
          <ac:spMkLst>
            <pc:docMk/>
            <pc:sldMk cId="3274007512" sldId="332"/>
            <ac:spMk id="9" creationId="{E03C87A2-10A5-4003-B837-E765935D2924}"/>
          </ac:spMkLst>
        </pc:spChg>
      </pc:sldChg>
      <pc:sldChg chg="modNotes">
        <pc:chgData name="Yuxin Fan" userId="S::yfan242@uwo.ca::83b442da-99cb-41dd-bc72-939e0924add9" providerId="AD" clId="Web-{F7477651-8B2F-8187-9239-4CB6CA7DF822}" dt="2018-12-06T04:55:32.264" v="1" actId="20577"/>
        <pc:sldMkLst>
          <pc:docMk/>
          <pc:sldMk cId="3104272809" sldId="365"/>
        </pc:sldMkLst>
      </pc:sldChg>
      <pc:sldChg chg="modSp modNotes">
        <pc:chgData name="Yuxin Fan" userId="S::yfan242@uwo.ca::83b442da-99cb-41dd-bc72-939e0924add9" providerId="AD" clId="Web-{F7477651-8B2F-8187-9239-4CB6CA7DF822}" dt="2018-12-06T05:16:29.016" v="831" actId="20577"/>
        <pc:sldMkLst>
          <pc:docMk/>
          <pc:sldMk cId="1791063435" sldId="369"/>
        </pc:sldMkLst>
        <pc:spChg chg="mod">
          <ac:chgData name="Yuxin Fan" userId="S::yfan242@uwo.ca::83b442da-99cb-41dd-bc72-939e0924add9" providerId="AD" clId="Web-{F7477651-8B2F-8187-9239-4CB6CA7DF822}" dt="2018-12-06T05:16:29.016" v="831" actId="20577"/>
          <ac:spMkLst>
            <pc:docMk/>
            <pc:sldMk cId="1791063435" sldId="369"/>
            <ac:spMk id="8" creationId="{00000000-0000-0000-0000-000000000000}"/>
          </ac:spMkLst>
        </pc:spChg>
      </pc:sldChg>
    </pc:docChg>
  </pc:docChgLst>
  <pc:docChgLst>
    <pc:chgData name="Chunyang Jia" userId="S::cjia23@uwo.ca::37fef4be-bcdd-4650-a9cc-cb1ba44f8c75" providerId="AD" clId="Web-{8CE620A5-77EB-70F6-290B-A7C18215E1A2}"/>
    <pc:docChg chg="modSld">
      <pc:chgData name="Chunyang Jia" userId="S::cjia23@uwo.ca::37fef4be-bcdd-4650-a9cc-cb1ba44f8c75" providerId="AD" clId="Web-{8CE620A5-77EB-70F6-290B-A7C18215E1A2}" dt="2018-12-05T21:46:25.214" v="206" actId="20577"/>
      <pc:docMkLst>
        <pc:docMk/>
      </pc:docMkLst>
      <pc:sldChg chg="modSp">
        <pc:chgData name="Chunyang Jia" userId="S::cjia23@uwo.ca::37fef4be-bcdd-4650-a9cc-cb1ba44f8c75" providerId="AD" clId="Web-{8CE620A5-77EB-70F6-290B-A7C18215E1A2}" dt="2018-12-05T21:46:25.198" v="205" actId="20577"/>
        <pc:sldMkLst>
          <pc:docMk/>
          <pc:sldMk cId="842584752" sldId="265"/>
        </pc:sldMkLst>
        <pc:spChg chg="mod">
          <ac:chgData name="Chunyang Jia" userId="S::cjia23@uwo.ca::37fef4be-bcdd-4650-a9cc-cb1ba44f8c75" providerId="AD" clId="Web-{8CE620A5-77EB-70F6-290B-A7C18215E1A2}" dt="2018-12-05T21:46:25.198" v="205" actId="20577"/>
          <ac:spMkLst>
            <pc:docMk/>
            <pc:sldMk cId="842584752" sldId="265"/>
            <ac:spMk id="3" creationId="{00000000-0000-0000-0000-000000000000}"/>
          </ac:spMkLst>
        </pc:spChg>
      </pc:sldChg>
      <pc:sldChg chg="delSp modSp modNotes">
        <pc:chgData name="Chunyang Jia" userId="S::cjia23@uwo.ca::37fef4be-bcdd-4650-a9cc-cb1ba44f8c75" providerId="AD" clId="Web-{8CE620A5-77EB-70F6-290B-A7C18215E1A2}" dt="2018-12-05T21:27:38.696" v="109" actId="20577"/>
        <pc:sldMkLst>
          <pc:docMk/>
          <pc:sldMk cId="3274007512" sldId="332"/>
        </pc:sldMkLst>
        <pc:spChg chg="mod">
          <ac:chgData name="Chunyang Jia" userId="S::cjia23@uwo.ca::37fef4be-bcdd-4650-a9cc-cb1ba44f8c75" providerId="AD" clId="Web-{8CE620A5-77EB-70F6-290B-A7C18215E1A2}" dt="2018-12-05T21:27:38.696" v="109" actId="20577"/>
          <ac:spMkLst>
            <pc:docMk/>
            <pc:sldMk cId="3274007512" sldId="332"/>
            <ac:spMk id="9" creationId="{E03C87A2-10A5-4003-B837-E765935D2924}"/>
          </ac:spMkLst>
        </pc:spChg>
        <pc:cxnChg chg="mod">
          <ac:chgData name="Chunyang Jia" userId="S::cjia23@uwo.ca::37fef4be-bcdd-4650-a9cc-cb1ba44f8c75" providerId="AD" clId="Web-{8CE620A5-77EB-70F6-290B-A7C18215E1A2}" dt="2018-12-05T21:24:52.820" v="2" actId="14100"/>
          <ac:cxnSpMkLst>
            <pc:docMk/>
            <pc:sldMk cId="3274007512" sldId="332"/>
            <ac:cxnSpMk id="17" creationId="{00000000-0000-0000-0000-000000000000}"/>
          </ac:cxnSpMkLst>
        </pc:cxnChg>
        <pc:cxnChg chg="del mod">
          <ac:chgData name="Chunyang Jia" userId="S::cjia23@uwo.ca::37fef4be-bcdd-4650-a9cc-cb1ba44f8c75" providerId="AD" clId="Web-{8CE620A5-77EB-70F6-290B-A7C18215E1A2}" dt="2018-12-05T21:24:39.976" v="1" actId="20577"/>
          <ac:cxnSpMkLst>
            <pc:docMk/>
            <pc:sldMk cId="3274007512" sldId="332"/>
            <ac:cxnSpMk id="19" creationId="{00000000-0000-0000-0000-000000000000}"/>
          </ac:cxnSpMkLst>
        </pc:cxnChg>
      </pc:sldChg>
      <pc:sldChg chg="modSp modNotes">
        <pc:chgData name="Chunyang Jia" userId="S::cjia23@uwo.ca::37fef4be-bcdd-4650-a9cc-cb1ba44f8c75" providerId="AD" clId="Web-{8CE620A5-77EB-70F6-290B-A7C18215E1A2}" dt="2018-12-05T21:46:02.854" v="192" actId="20577"/>
        <pc:sldMkLst>
          <pc:docMk/>
          <pc:sldMk cId="2164591642" sldId="340"/>
        </pc:sldMkLst>
        <pc:spChg chg="mod">
          <ac:chgData name="Chunyang Jia" userId="S::cjia23@uwo.ca::37fef4be-bcdd-4650-a9cc-cb1ba44f8c75" providerId="AD" clId="Web-{8CE620A5-77EB-70F6-290B-A7C18215E1A2}" dt="2018-12-05T21:28:06.680" v="121" actId="20577"/>
          <ac:spMkLst>
            <pc:docMk/>
            <pc:sldMk cId="2164591642" sldId="340"/>
            <ac:spMk id="9" creationId="{E03C87A2-10A5-4003-B837-E765935D2924}"/>
          </ac:spMkLst>
        </pc:spChg>
      </pc:sldChg>
    </pc:docChg>
  </pc:docChgLst>
  <pc:docChgLst>
    <pc:chgData name="Chunyang Jia" userId="S::cjia23@uwo.ca::37fef4be-bcdd-4650-a9cc-cb1ba44f8c75" providerId="AD" clId="Web-{1362F6AB-78AB-74D0-EE01-A8ABDF2712C1}"/>
    <pc:docChg chg="modSld">
      <pc:chgData name="Chunyang Jia" userId="S::cjia23@uwo.ca::37fef4be-bcdd-4650-a9cc-cb1ba44f8c75" providerId="AD" clId="Web-{1362F6AB-78AB-74D0-EE01-A8ABDF2712C1}" dt="2018-12-05T21:19:28.064" v="41" actId="20577"/>
      <pc:docMkLst>
        <pc:docMk/>
      </pc:docMkLst>
      <pc:sldChg chg="modSp">
        <pc:chgData name="Chunyang Jia" userId="S::cjia23@uwo.ca::37fef4be-bcdd-4650-a9cc-cb1ba44f8c75" providerId="AD" clId="Web-{1362F6AB-78AB-74D0-EE01-A8ABDF2712C1}" dt="2018-12-05T21:19:28.064" v="40" actId="20577"/>
        <pc:sldMkLst>
          <pc:docMk/>
          <pc:sldMk cId="3147404686" sldId="302"/>
        </pc:sldMkLst>
        <pc:spChg chg="mod">
          <ac:chgData name="Chunyang Jia" userId="S::cjia23@uwo.ca::37fef4be-bcdd-4650-a9cc-cb1ba44f8c75" providerId="AD" clId="Web-{1362F6AB-78AB-74D0-EE01-A8ABDF2712C1}" dt="2018-12-05T21:19:28.064" v="40" actId="20577"/>
          <ac:spMkLst>
            <pc:docMk/>
            <pc:sldMk cId="3147404686" sldId="302"/>
            <ac:spMk id="14" creationId="{B13F8C64-5D30-49CE-96F8-9928F92283C9}"/>
          </ac:spMkLst>
        </pc:spChg>
      </pc:sldChg>
      <pc:sldChg chg="modSp">
        <pc:chgData name="Chunyang Jia" userId="S::cjia23@uwo.ca::37fef4be-bcdd-4650-a9cc-cb1ba44f8c75" providerId="AD" clId="Web-{1362F6AB-78AB-74D0-EE01-A8ABDF2712C1}" dt="2018-12-05T21:10:09.201" v="21" actId="20577"/>
        <pc:sldMkLst>
          <pc:docMk/>
          <pc:sldMk cId="1063167023" sldId="328"/>
        </pc:sldMkLst>
        <pc:spChg chg="mod">
          <ac:chgData name="Chunyang Jia" userId="S::cjia23@uwo.ca::37fef4be-bcdd-4650-a9cc-cb1ba44f8c75" providerId="AD" clId="Web-{1362F6AB-78AB-74D0-EE01-A8ABDF2712C1}" dt="2018-12-05T21:10:09.201" v="21" actId="20577"/>
          <ac:spMkLst>
            <pc:docMk/>
            <pc:sldMk cId="1063167023" sldId="328"/>
            <ac:spMk id="8" creationId="{9885B6B3-5621-443B-8EC1-27F01FD00204}"/>
          </ac:spMkLst>
        </pc:spChg>
      </pc:sldChg>
      <pc:sldChg chg="modSp">
        <pc:chgData name="Chunyang Jia" userId="S::cjia23@uwo.ca::37fef4be-bcdd-4650-a9cc-cb1ba44f8c75" providerId="AD" clId="Web-{1362F6AB-78AB-74D0-EE01-A8ABDF2712C1}" dt="2018-12-05T21:18:39.580" v="34" actId="20577"/>
        <pc:sldMkLst>
          <pc:docMk/>
          <pc:sldMk cId="1173785690" sldId="342"/>
        </pc:sldMkLst>
        <pc:spChg chg="mod">
          <ac:chgData name="Chunyang Jia" userId="S::cjia23@uwo.ca::37fef4be-bcdd-4650-a9cc-cb1ba44f8c75" providerId="AD" clId="Web-{1362F6AB-78AB-74D0-EE01-A8ABDF2712C1}" dt="2018-12-05T21:18:39.580" v="34" actId="20577"/>
          <ac:spMkLst>
            <pc:docMk/>
            <pc:sldMk cId="1173785690" sldId="342"/>
            <ac:spMk id="9" creationId="{E03C87A2-10A5-4003-B837-E765935D2924}"/>
          </ac:spMkLst>
        </pc:spChg>
      </pc:sldChg>
    </pc:docChg>
  </pc:docChgLst>
  <pc:docChgLst>
    <pc:chgData name="Xiaoxuan Yu" userId="S::xyu422@uwo.ca::1b1f99f7-72cb-4d2d-9ad7-ee35630ab9c6" providerId="AD" clId="Web-{DC492C7F-0345-919B-4331-6F84E3EAF48E}"/>
    <pc:docChg chg="modSld">
      <pc:chgData name="Xiaoxuan Yu" userId="S::xyu422@uwo.ca::1b1f99f7-72cb-4d2d-9ad7-ee35630ab9c6" providerId="AD" clId="Web-{DC492C7F-0345-919B-4331-6F84E3EAF48E}" dt="2018-12-06T05:12:04.302" v="199"/>
      <pc:docMkLst>
        <pc:docMk/>
      </pc:docMkLst>
      <pc:sldChg chg="addSp delSp modSp">
        <pc:chgData name="Xiaoxuan Yu" userId="S::xyu422@uwo.ca::1b1f99f7-72cb-4d2d-9ad7-ee35630ab9c6" providerId="AD" clId="Web-{DC492C7F-0345-919B-4331-6F84E3EAF48E}" dt="2018-12-06T05:02:44.899" v="12" actId="1076"/>
        <pc:sldMkLst>
          <pc:docMk/>
          <pc:sldMk cId="3743230192" sldId="367"/>
        </pc:sldMkLst>
        <pc:picChg chg="add mod">
          <ac:chgData name="Xiaoxuan Yu" userId="S::xyu422@uwo.ca::1b1f99f7-72cb-4d2d-9ad7-ee35630ab9c6" providerId="AD" clId="Web-{DC492C7F-0345-919B-4331-6F84E3EAF48E}" dt="2018-12-06T05:02:44.899" v="12" actId="1076"/>
          <ac:picMkLst>
            <pc:docMk/>
            <pc:sldMk cId="3743230192" sldId="367"/>
            <ac:picMk id="2" creationId="{8D4750C3-0668-42C9-B5EA-0805B1218313}"/>
          </ac:picMkLst>
        </pc:picChg>
        <pc:picChg chg="del">
          <ac:chgData name="Xiaoxuan Yu" userId="S::xyu422@uwo.ca::1b1f99f7-72cb-4d2d-9ad7-ee35630ab9c6" providerId="AD" clId="Web-{DC492C7F-0345-919B-4331-6F84E3EAF48E}" dt="2018-12-06T04:59:57.688" v="0" actId="1076"/>
          <ac:picMkLst>
            <pc:docMk/>
            <pc:sldMk cId="3743230192" sldId="367"/>
            <ac:picMk id="4" creationId="{489D2C8F-243C-45B8-AF45-5A8DB9F65113}"/>
          </ac:picMkLst>
        </pc:picChg>
      </pc:sldChg>
      <pc:sldChg chg="modNotes">
        <pc:chgData name="Xiaoxuan Yu" userId="S::xyu422@uwo.ca::1b1f99f7-72cb-4d2d-9ad7-ee35630ab9c6" providerId="AD" clId="Web-{DC492C7F-0345-919B-4331-6F84E3EAF48E}" dt="2018-12-06T05:12:04.302" v="199"/>
        <pc:sldMkLst>
          <pc:docMk/>
          <pc:sldMk cId="2184547279" sldId="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614AE-8B2E-4ED0-8946-AD91BBED13AB}"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5EB27-A247-41A1-97D3-A29DEFDA4C43}" type="slidenum">
              <a:rPr lang="zh-CN" altLang="en-US" smtClean="0"/>
              <a:t>‹#›</a:t>
            </a:fld>
            <a:endParaRPr lang="zh-CN" altLang="en-US"/>
          </a:p>
        </p:txBody>
      </p:sp>
    </p:spTree>
    <p:extLst>
      <p:ext uri="{BB962C8B-B14F-4D97-AF65-F5344CB8AC3E}">
        <p14:creationId xmlns:p14="http://schemas.microsoft.com/office/powerpoint/2010/main" val="93443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urprise.readthedocs.io/en/stable/similarities.html?highlight=similarity#module-surprise.similariti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Hello everyone! The topic of our project is music recommendation system. All of us are Meng students.</a:t>
            </a:r>
            <a:endParaRPr lang="zh-CN" altLang="en-US"/>
          </a:p>
        </p:txBody>
      </p:sp>
      <p:sp>
        <p:nvSpPr>
          <p:cNvPr id="4" name="灯片编号占位符 3"/>
          <p:cNvSpPr>
            <a:spLocks noGrp="1"/>
          </p:cNvSpPr>
          <p:nvPr>
            <p:ph type="sldNum" sz="quarter" idx="10"/>
          </p:nvPr>
        </p:nvSpPr>
        <p:spPr/>
        <p:txBody>
          <a:bodyPr/>
          <a:lstStyle/>
          <a:p>
            <a:fld id="{7055EB27-A247-41A1-97D3-A29DEFDA4C43}" type="slidenum">
              <a:rPr lang="zh-CN" altLang="en-US" smtClean="0"/>
              <a:t>1</a:t>
            </a:fld>
            <a:endParaRPr lang="zh-CN" altLang="en-US"/>
          </a:p>
        </p:txBody>
      </p:sp>
    </p:spTree>
    <p:extLst>
      <p:ext uri="{BB962C8B-B14F-4D97-AF65-F5344CB8AC3E}">
        <p14:creationId xmlns:p14="http://schemas.microsoft.com/office/powerpoint/2010/main" val="767316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alibri"/>
                <a:cs typeface="Calibri"/>
              </a:rPr>
              <a:t>In ensemble model, we build a mapping of artist-to-tag and count the time of tag occurrence for each user. This result is also regarded as the weight for user-to-tag. According to this mapping we are able to identify the user's preference. Then we get top 50 artists from user base model as candidates for recommendation, calculate their weight for user-to-tag. And re-rank candidates, select the top 10 artist as our recommendation.</a:t>
            </a:r>
          </a:p>
        </p:txBody>
      </p:sp>
      <p:sp>
        <p:nvSpPr>
          <p:cNvPr id="4" name="灯片编号占位符 3"/>
          <p:cNvSpPr>
            <a:spLocks noGrp="1"/>
          </p:cNvSpPr>
          <p:nvPr>
            <p:ph type="sldNum" sz="quarter" idx="5"/>
          </p:nvPr>
        </p:nvSpPr>
        <p:spPr/>
        <p:txBody>
          <a:bodyPr/>
          <a:lstStyle/>
          <a:p>
            <a:fld id="{7055EB27-A247-41A1-97D3-A29DEFDA4C43}" type="slidenum">
              <a:rPr lang="zh-CN" altLang="en-US" smtClean="0"/>
              <a:t>14</a:t>
            </a:fld>
            <a:endParaRPr lang="zh-CN" altLang="en-US"/>
          </a:p>
        </p:txBody>
      </p:sp>
    </p:spTree>
    <p:extLst>
      <p:ext uri="{BB962C8B-B14F-4D97-AF65-F5344CB8AC3E}">
        <p14:creationId xmlns:p14="http://schemas.microsoft.com/office/powerpoint/2010/main" val="161339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alibri"/>
                <a:cs typeface="Calibri"/>
              </a:rPr>
              <a:t>The whole process can be summarized as mapping user-to-tag table, counting and weighting tags, and ranking candidates based on the weight. This approach has the advantage that </a:t>
            </a:r>
            <a:r>
              <a:rPr lang="en-US" altLang="zh-CN" dirty="0">
                <a:latin typeface="Calibri"/>
                <a:cs typeface="Calibri"/>
              </a:rPr>
              <a:t>with </a:t>
            </a:r>
            <a:r>
              <a:rPr lang="en-US" dirty="0"/>
              <a:t>the</a:t>
            </a:r>
            <a:r>
              <a:rPr lang="zh-CN" altLang="en-US" dirty="0"/>
              <a:t> </a:t>
            </a:r>
            <a:r>
              <a:rPr lang="en-US" dirty="0"/>
              <a:t>extra</a:t>
            </a:r>
            <a:r>
              <a:rPr lang="zh-CN" altLang="en-US" dirty="0"/>
              <a:t> </a:t>
            </a:r>
            <a:r>
              <a:rPr lang="en-US" dirty="0"/>
              <a:t>data</a:t>
            </a:r>
            <a:r>
              <a:rPr lang="zh-CN" altLang="en-US" dirty="0"/>
              <a:t> </a:t>
            </a:r>
            <a:r>
              <a:rPr lang="en-US" dirty="0"/>
              <a:t>available</a:t>
            </a:r>
            <a:r>
              <a:rPr lang="zh-CN" altLang="en-US" dirty="0"/>
              <a:t> </a:t>
            </a:r>
            <a:r>
              <a:rPr lang="en-US" dirty="0"/>
              <a:t>in</a:t>
            </a:r>
            <a:r>
              <a:rPr lang="zh-CN" altLang="en-US" dirty="0"/>
              <a:t> </a:t>
            </a:r>
            <a:r>
              <a:rPr lang="en-US" dirty="0"/>
              <a:t>the</a:t>
            </a:r>
            <a:r>
              <a:rPr lang="zh-CN" altLang="en-US" dirty="0"/>
              <a:t> </a:t>
            </a:r>
            <a:r>
              <a:rPr lang="en-US" dirty="0"/>
              <a:t>dataset,</a:t>
            </a:r>
            <a:r>
              <a:rPr lang="zh-CN" altLang="en-US" dirty="0"/>
              <a:t> </a:t>
            </a:r>
            <a:r>
              <a:rPr lang="en-US" dirty="0"/>
              <a:t>we</a:t>
            </a:r>
            <a:r>
              <a:rPr lang="zh-CN" altLang="en-US" dirty="0"/>
              <a:t> </a:t>
            </a:r>
            <a:r>
              <a:rPr lang="en-US" dirty="0"/>
              <a:t>not</a:t>
            </a:r>
            <a:r>
              <a:rPr lang="zh-CN" altLang="en-US" dirty="0"/>
              <a:t> </a:t>
            </a:r>
            <a:r>
              <a:rPr lang="en-US" dirty="0"/>
              <a:t>only</a:t>
            </a:r>
            <a:r>
              <a:rPr lang="zh-CN" altLang="en-US" dirty="0"/>
              <a:t> </a:t>
            </a:r>
            <a:r>
              <a:rPr lang="en-US" dirty="0"/>
              <a:t>consider</a:t>
            </a:r>
            <a:r>
              <a:rPr lang="zh-CN" altLang="en-US" dirty="0"/>
              <a:t> </a:t>
            </a:r>
            <a:r>
              <a:rPr lang="en-US" dirty="0"/>
              <a:t>based</a:t>
            </a:r>
            <a:r>
              <a:rPr lang="zh-CN" altLang="en-US" dirty="0"/>
              <a:t> </a:t>
            </a:r>
            <a:r>
              <a:rPr lang="en-US" dirty="0"/>
              <a:t>on</a:t>
            </a:r>
            <a:r>
              <a:rPr lang="zh-CN" altLang="en-US" dirty="0"/>
              <a:t> </a:t>
            </a:r>
            <a:r>
              <a:rPr lang="en-US" dirty="0"/>
              <a:t>user-to</a:t>
            </a:r>
            <a:r>
              <a:rPr lang="en-US" altLang="zh-CN" dirty="0"/>
              <a:t> </a:t>
            </a:r>
            <a:r>
              <a:rPr lang="en-US" dirty="0"/>
              <a:t>user</a:t>
            </a:r>
            <a:r>
              <a:rPr lang="zh-CN" altLang="en-US" dirty="0"/>
              <a:t> </a:t>
            </a:r>
            <a:r>
              <a:rPr lang="en-US" dirty="0"/>
              <a:t>similarities,</a:t>
            </a:r>
            <a:r>
              <a:rPr lang="zh-CN" altLang="en-US" dirty="0"/>
              <a:t> </a:t>
            </a:r>
            <a:r>
              <a:rPr lang="en-US" dirty="0"/>
              <a:t>but</a:t>
            </a:r>
            <a:r>
              <a:rPr lang="zh-CN" altLang="en-US" dirty="0"/>
              <a:t> </a:t>
            </a:r>
            <a:r>
              <a:rPr lang="en-US" dirty="0"/>
              <a:t>also</a:t>
            </a:r>
            <a:r>
              <a:rPr lang="zh-CN" altLang="en-US" dirty="0"/>
              <a:t> </a:t>
            </a:r>
            <a:r>
              <a:rPr lang="en-US" dirty="0"/>
              <a:t>could</a:t>
            </a:r>
            <a:r>
              <a:rPr lang="zh-CN" altLang="en-US" dirty="0"/>
              <a:t> </a:t>
            </a:r>
            <a:r>
              <a:rPr lang="en-US" dirty="0"/>
              <a:t>include</a:t>
            </a:r>
            <a:r>
              <a:rPr lang="zh-CN" altLang="en-US" dirty="0"/>
              <a:t> </a:t>
            </a:r>
            <a:r>
              <a:rPr lang="en-US" dirty="0"/>
              <a:t>the</a:t>
            </a:r>
            <a:r>
              <a:rPr lang="zh-CN" altLang="en-US" dirty="0"/>
              <a:t> </a:t>
            </a:r>
            <a:r>
              <a:rPr lang="en-US" dirty="0"/>
              <a:t>artist</a:t>
            </a:r>
            <a:r>
              <a:rPr lang="zh-CN" altLang="en-US" dirty="0"/>
              <a:t> </a:t>
            </a:r>
            <a:r>
              <a:rPr lang="en-US" dirty="0"/>
              <a:t>styles</a:t>
            </a:r>
            <a:r>
              <a:rPr lang="zh-CN" altLang="en-US" dirty="0"/>
              <a:t> </a:t>
            </a:r>
            <a:r>
              <a:rPr lang="en-US" dirty="0"/>
              <a:t>and</a:t>
            </a:r>
            <a:r>
              <a:rPr lang="zh-CN" altLang="en-US" dirty="0"/>
              <a:t> </a:t>
            </a:r>
            <a:r>
              <a:rPr lang="en-US" dirty="0"/>
              <a:t>user’s</a:t>
            </a:r>
            <a:r>
              <a:rPr lang="zh-CN" altLang="en-US" dirty="0"/>
              <a:t> </a:t>
            </a:r>
            <a:r>
              <a:rPr lang="en-US" dirty="0"/>
              <a:t>personal</a:t>
            </a:r>
            <a:r>
              <a:rPr lang="zh-CN" altLang="en-US" dirty="0"/>
              <a:t> </a:t>
            </a:r>
            <a:r>
              <a:rPr lang="en-US" dirty="0"/>
              <a:t>preference</a:t>
            </a:r>
            <a:r>
              <a:rPr lang="zh-CN" altLang="en-US" dirty="0"/>
              <a:t> </a:t>
            </a:r>
            <a:r>
              <a:rPr lang="en-US" dirty="0"/>
              <a:t>in</a:t>
            </a:r>
            <a:r>
              <a:rPr lang="zh-CN" altLang="en-US" dirty="0"/>
              <a:t> </a:t>
            </a:r>
            <a:r>
              <a:rPr lang="en-US" dirty="0"/>
              <a:t>the</a:t>
            </a:r>
            <a:r>
              <a:rPr lang="zh-CN" altLang="en-US"/>
              <a:t> </a:t>
            </a:r>
            <a:r>
              <a:rPr lang="zh-CN" altLang="en-US">
                <a:latin typeface="等线"/>
                <a:ea typeface="等线"/>
                <a:cs typeface="Calibri"/>
              </a:rPr>
              <a:t>model.</a:t>
            </a:r>
            <a:endParaRPr lang="en-US" dirty="0">
              <a:latin typeface="等线"/>
              <a:ea typeface="等线"/>
              <a:cs typeface="Calibri"/>
            </a:endParaRPr>
          </a:p>
        </p:txBody>
      </p:sp>
      <p:sp>
        <p:nvSpPr>
          <p:cNvPr id="4" name="灯片编号占位符 3"/>
          <p:cNvSpPr>
            <a:spLocks noGrp="1"/>
          </p:cNvSpPr>
          <p:nvPr>
            <p:ph type="sldNum" sz="quarter" idx="5"/>
          </p:nvPr>
        </p:nvSpPr>
        <p:spPr/>
        <p:txBody>
          <a:bodyPr/>
          <a:lstStyle/>
          <a:p>
            <a:fld id="{7055EB27-A247-41A1-97D3-A29DEFDA4C43}" type="slidenum">
              <a:rPr lang="zh-CN" altLang="en-US" smtClean="0"/>
              <a:t>15</a:t>
            </a:fld>
            <a:endParaRPr lang="zh-CN" altLang="en-US"/>
          </a:p>
        </p:txBody>
      </p:sp>
    </p:spTree>
    <p:extLst>
      <p:ext uri="{BB962C8B-B14F-4D97-AF65-F5344CB8AC3E}">
        <p14:creationId xmlns:p14="http://schemas.microsoft.com/office/powerpoint/2010/main" val="3527054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Take user 7 as an example, t</a:t>
            </a:r>
            <a:r>
              <a:rPr lang="en-US" altLang="zh-CN"/>
              <a:t>here</a:t>
            </a:r>
            <a:r>
              <a:rPr lang="zh-CN"/>
              <a:t> </a:t>
            </a:r>
            <a:r>
              <a:rPr lang="en-US" altLang="zh-CN"/>
              <a:t>are</a:t>
            </a:r>
            <a:r>
              <a:rPr lang="zh-CN"/>
              <a:t> </a:t>
            </a:r>
            <a:r>
              <a:rPr lang="en-US" altLang="zh-CN"/>
              <a:t>13</a:t>
            </a:r>
            <a:r>
              <a:rPr lang="zh-CN"/>
              <a:t> </a:t>
            </a:r>
            <a:r>
              <a:rPr lang="en-US" altLang="zh-CN"/>
              <a:t>artists</a:t>
            </a:r>
            <a:r>
              <a:rPr lang="zh-CN"/>
              <a:t> </a:t>
            </a:r>
            <a:r>
              <a:rPr lang="en-US" altLang="zh-CN"/>
              <a:t>he</a:t>
            </a:r>
            <a:r>
              <a:rPr lang="zh-CN"/>
              <a:t> </a:t>
            </a:r>
            <a:r>
              <a:rPr lang="en-US" altLang="zh-CN"/>
              <a:t>may</a:t>
            </a:r>
            <a:r>
              <a:rPr lang="zh-CN"/>
              <a:t> </a:t>
            </a:r>
            <a:r>
              <a:rPr lang="en-US" altLang="zh-CN"/>
              <a:t>like,</a:t>
            </a:r>
            <a:r>
              <a:rPr lang="zh-CN"/>
              <a:t> </a:t>
            </a:r>
            <a:r>
              <a:rPr lang="en-US" altLang="zh-CN"/>
              <a:t>and</a:t>
            </a:r>
            <a:r>
              <a:rPr lang="zh-CN"/>
              <a:t> </a:t>
            </a:r>
            <a:r>
              <a:rPr lang="en-US" altLang="zh-CN"/>
              <a:t>5</a:t>
            </a:r>
            <a:r>
              <a:rPr lang="zh-CN"/>
              <a:t> </a:t>
            </a:r>
            <a:r>
              <a:rPr lang="en-US" altLang="zh-CN"/>
              <a:t>of</a:t>
            </a:r>
            <a:r>
              <a:rPr lang="zh-CN"/>
              <a:t> </a:t>
            </a:r>
            <a:r>
              <a:rPr lang="en-US" altLang="zh-CN"/>
              <a:t>them</a:t>
            </a:r>
            <a:r>
              <a:rPr lang="en-US" altLang="zh-CN">
                <a:ea typeface="等线"/>
              </a:rPr>
              <a:t> is list in this table.</a:t>
            </a:r>
            <a:endParaRPr lang="zh-CN" altLang="en-US"/>
          </a:p>
        </p:txBody>
      </p:sp>
      <p:sp>
        <p:nvSpPr>
          <p:cNvPr id="4" name="灯片编号占位符 3"/>
          <p:cNvSpPr>
            <a:spLocks noGrp="1"/>
          </p:cNvSpPr>
          <p:nvPr>
            <p:ph type="sldNum" sz="quarter" idx="5"/>
          </p:nvPr>
        </p:nvSpPr>
        <p:spPr/>
        <p:txBody>
          <a:bodyPr/>
          <a:lstStyle/>
          <a:p>
            <a:fld id="{7055EB27-A247-41A1-97D3-A29DEFDA4C43}" type="slidenum">
              <a:rPr lang="zh-CN" altLang="en-US" smtClean="0"/>
              <a:t>17</a:t>
            </a:fld>
            <a:endParaRPr lang="zh-CN" altLang="en-US"/>
          </a:p>
        </p:txBody>
      </p:sp>
    </p:spTree>
    <p:extLst>
      <p:ext uri="{BB962C8B-B14F-4D97-AF65-F5344CB8AC3E}">
        <p14:creationId xmlns:p14="http://schemas.microsoft.com/office/powerpoint/2010/main" val="160185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There are 10 artist we will recommend to user 7 from different models.</a:t>
            </a:r>
            <a:endParaRPr lang="en-US" altLang="zh-CN">
              <a:latin typeface="Calibri"/>
              <a:cs typeface="Calibri"/>
            </a:endParaRPr>
          </a:p>
        </p:txBody>
      </p:sp>
      <p:sp>
        <p:nvSpPr>
          <p:cNvPr id="4" name="灯片编号占位符 3"/>
          <p:cNvSpPr>
            <a:spLocks noGrp="1"/>
          </p:cNvSpPr>
          <p:nvPr>
            <p:ph type="sldNum" sz="quarter" idx="5"/>
          </p:nvPr>
        </p:nvSpPr>
        <p:spPr/>
        <p:txBody>
          <a:bodyPr/>
          <a:lstStyle/>
          <a:p>
            <a:fld id="{7055EB27-A247-41A1-97D3-A29DEFDA4C43}" type="slidenum">
              <a:rPr lang="zh-CN" altLang="en-US" smtClean="0"/>
              <a:t>18</a:t>
            </a:fld>
            <a:endParaRPr lang="zh-CN" altLang="en-US"/>
          </a:p>
        </p:txBody>
      </p:sp>
    </p:spTree>
    <p:extLst>
      <p:ext uri="{BB962C8B-B14F-4D97-AF65-F5344CB8AC3E}">
        <p14:creationId xmlns:p14="http://schemas.microsoft.com/office/powerpoint/2010/main" val="2968981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alibri"/>
                <a:cs typeface="Calibri"/>
              </a:rPr>
              <a:t>2005-2011 listening history, roughly 1800 users</a:t>
            </a:r>
          </a:p>
          <a:p>
            <a:pPr algn="just"/>
            <a:r>
              <a:rPr lang="en-US" dirty="0"/>
              <a:t>At the beginning of recommendation, there is not a large amount of effective user behavior data, which will bring the problem of "cold start". Without user behavior data, the content data of the product itself can be used. This is the early practice of recommendation systems.</a:t>
            </a:r>
          </a:p>
        </p:txBody>
      </p:sp>
      <p:sp>
        <p:nvSpPr>
          <p:cNvPr id="4" name="灯片编号占位符 3"/>
          <p:cNvSpPr>
            <a:spLocks noGrp="1"/>
          </p:cNvSpPr>
          <p:nvPr>
            <p:ph type="sldNum" sz="quarter" idx="5"/>
          </p:nvPr>
        </p:nvSpPr>
        <p:spPr/>
        <p:txBody>
          <a:bodyPr/>
          <a:lstStyle/>
          <a:p>
            <a:fld id="{7055EB27-A247-41A1-97D3-A29DEFDA4C43}" type="slidenum">
              <a:rPr lang="zh-CN" altLang="en-US" smtClean="0"/>
              <a:t>19</a:t>
            </a:fld>
            <a:endParaRPr lang="zh-CN" altLang="en-US"/>
          </a:p>
        </p:txBody>
      </p:sp>
    </p:spTree>
    <p:extLst>
      <p:ext uri="{BB962C8B-B14F-4D97-AF65-F5344CB8AC3E}">
        <p14:creationId xmlns:p14="http://schemas.microsoft.com/office/powerpoint/2010/main" val="158330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We will introduce our project from the following aspects: . I will introduce the introduction and dataset pre-processing parts.</a:t>
            </a:r>
            <a:endParaRPr lang="zh-CN" altLang="en-US"/>
          </a:p>
        </p:txBody>
      </p:sp>
      <p:sp>
        <p:nvSpPr>
          <p:cNvPr id="4" name="灯片编号占位符 3"/>
          <p:cNvSpPr>
            <a:spLocks noGrp="1"/>
          </p:cNvSpPr>
          <p:nvPr>
            <p:ph type="sldNum" sz="quarter" idx="10"/>
          </p:nvPr>
        </p:nvSpPr>
        <p:spPr/>
        <p:txBody>
          <a:bodyPr/>
          <a:lstStyle/>
          <a:p>
            <a:fld id="{7055EB27-A247-41A1-97D3-A29DEFDA4C43}" type="slidenum">
              <a:rPr lang="zh-CN" altLang="en-US" smtClean="0"/>
              <a:t>2</a:t>
            </a:fld>
            <a:endParaRPr lang="zh-CN" altLang="en-US"/>
          </a:p>
        </p:txBody>
      </p:sp>
    </p:spTree>
    <p:extLst>
      <p:ext uri="{BB962C8B-B14F-4D97-AF65-F5344CB8AC3E}">
        <p14:creationId xmlns:p14="http://schemas.microsoft.com/office/powerpoint/2010/main" val="600799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sz="1200" kern="1200">
                <a:effectLst/>
                <a:latin typeface="+mn-lt"/>
                <a:ea typeface="+mn-ea"/>
                <a:cs typeface="+mn-cs"/>
              </a:rPr>
              <a:t>In order to get </a:t>
            </a:r>
            <a:r>
              <a:rPr lang="en-US" altLang="zh-CN"/>
              <a:t>ratings</a:t>
            </a:r>
            <a:r>
              <a:rPr lang="en-US" altLang="zh-CN" sz="1200" kern="1200">
                <a:effectLst/>
                <a:latin typeface="+mn-lt"/>
                <a:ea typeface="+mn-ea"/>
                <a:cs typeface="+mn-cs"/>
              </a:rPr>
              <a:t> of each user to artists they have listened, we normalize the weights</a:t>
            </a:r>
            <a:r>
              <a:rPr lang="en-US" altLang="zh-CN" sz="1200" b="1" kern="1200">
                <a:effectLst/>
                <a:latin typeface="+mn-lt"/>
                <a:ea typeface="+mn-ea"/>
                <a:cs typeface="+mn-cs"/>
              </a:rPr>
              <a:t>. </a:t>
            </a:r>
            <a:r>
              <a:rPr lang="en-US" altLang="zh-CN" sz="1200" kern="1200">
                <a:effectLst/>
                <a:latin typeface="+mn-lt"/>
                <a:ea typeface="+mn-ea"/>
                <a:cs typeface="+mn-cs"/>
              </a:rPr>
              <a:t>And scale them into [1:100]. </a:t>
            </a:r>
            <a:r>
              <a:rPr lang="en-US" altLang="zh-CN"/>
              <a:t>As</a:t>
            </a:r>
            <a:r>
              <a:rPr lang="en-US" altLang="zh-CN" sz="1200" kern="1200">
                <a:effectLst/>
                <a:latin typeface="+mn-lt"/>
                <a:ea typeface="+mn-ea"/>
                <a:cs typeface="+mn-cs"/>
              </a:rPr>
              <a:t> the normalization is for every user, the maximum and minimum </a:t>
            </a:r>
            <a:r>
              <a:rPr lang="en-US" altLang="zh-CN"/>
              <a:t>of listening counts are</a:t>
            </a:r>
            <a:r>
              <a:rPr lang="en-US" altLang="zh-CN" sz="1200" kern="1200">
                <a:effectLst/>
                <a:latin typeface="+mn-lt"/>
                <a:ea typeface="+mn-ea"/>
                <a:cs typeface="+mn-cs"/>
              </a:rPr>
              <a:t> different from users to users.</a:t>
            </a:r>
            <a:r>
              <a:rPr lang="en-US" altLang="zh-CN">
                <a:ea typeface="等线"/>
              </a:rPr>
              <a:t> </a:t>
            </a:r>
            <a:r>
              <a:rPr lang="en-US"/>
              <a:t>User 7 is taken as the example to display changes before and after data scaling.</a:t>
            </a:r>
            <a:endParaRPr lang="en-US" altLang="zh-CN" sz="1200" kern="1200">
              <a:effectLst/>
              <a:latin typeface="+mn-lt"/>
              <a:ea typeface="+mn-ea"/>
              <a:cs typeface="+mn-cs"/>
            </a:endParaRPr>
          </a:p>
          <a:p>
            <a:pPr>
              <a:defRPr/>
            </a:pPr>
            <a:r>
              <a:rPr lang="en-US" altLang="zh-CN">
                <a:ea typeface="等线"/>
              </a:rPr>
              <a:t>When splitting the data in model building part, we used 10-fold cross validation in known rating data to select algorithm</a:t>
            </a:r>
            <a:r>
              <a:rPr lang="en-US" altLang="zh-CN" sz="1200" kern="1200">
                <a:effectLst/>
                <a:latin typeface="+mn-lt"/>
                <a:ea typeface="+mn-ea"/>
                <a:cs typeface="+mn-cs"/>
              </a:rPr>
              <a:t> and select similarity function.</a:t>
            </a:r>
            <a:r>
              <a:rPr lang="en-US" altLang="zh-CN">
                <a:ea typeface="等线"/>
              </a:rPr>
              <a:t> All of the known data were used to build the best model and then we used the best model to predict the unknown rating data.</a:t>
            </a:r>
            <a:endParaRPr lang="zh-CN" altLang="zh-CN" sz="1200" kern="1200">
              <a:latin typeface="+mn-lt"/>
              <a:ea typeface="等线"/>
            </a:endParaRPr>
          </a:p>
          <a:p>
            <a:endParaRPr lang="zh-CN" altLang="en-US"/>
          </a:p>
        </p:txBody>
      </p:sp>
      <p:sp>
        <p:nvSpPr>
          <p:cNvPr id="4" name="灯片编号占位符 3"/>
          <p:cNvSpPr>
            <a:spLocks noGrp="1"/>
          </p:cNvSpPr>
          <p:nvPr>
            <p:ph type="sldNum" sz="quarter" idx="10"/>
          </p:nvPr>
        </p:nvSpPr>
        <p:spPr/>
        <p:txBody>
          <a:bodyPr/>
          <a:lstStyle/>
          <a:p>
            <a:fld id="{7055EB27-A247-41A1-97D3-A29DEFDA4C43}" type="slidenum">
              <a:rPr lang="zh-CN" altLang="en-US" smtClean="0"/>
              <a:t>6</a:t>
            </a:fld>
            <a:endParaRPr lang="zh-CN" altLang="en-US"/>
          </a:p>
        </p:txBody>
      </p:sp>
    </p:spTree>
    <p:extLst>
      <p:ext uri="{BB962C8B-B14F-4D97-AF65-F5344CB8AC3E}">
        <p14:creationId xmlns:p14="http://schemas.microsoft.com/office/powerpoint/2010/main" val="710438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It's the architecture of our project.</a:t>
            </a:r>
          </a:p>
          <a:p>
            <a:r>
              <a:rPr lang="en-US">
                <a:latin typeface="Calibri"/>
                <a:cs typeface="Calibri"/>
              </a:rPr>
              <a:t>we build item-based and user-based system, which can recommend 10 artists for each user.</a:t>
            </a:r>
          </a:p>
          <a:p>
            <a:r>
              <a:rPr lang="en-US">
                <a:latin typeface="Calibri"/>
                <a:cs typeface="Calibri"/>
              </a:rPr>
              <a:t>Then, we build ensemble model, actually, it's the combination of user based system and content-based system.</a:t>
            </a:r>
          </a:p>
          <a:p>
            <a:r>
              <a:rPr lang="en-US">
                <a:latin typeface="Calibri"/>
                <a:cs typeface="Calibri"/>
              </a:rPr>
              <a:t> which also recommend 10artists.</a:t>
            </a:r>
            <a:endParaRPr lang="en-US"/>
          </a:p>
        </p:txBody>
      </p:sp>
      <p:sp>
        <p:nvSpPr>
          <p:cNvPr id="4" name="灯片编号占位符 3"/>
          <p:cNvSpPr>
            <a:spLocks noGrp="1"/>
          </p:cNvSpPr>
          <p:nvPr>
            <p:ph type="sldNum" sz="quarter" idx="5"/>
          </p:nvPr>
        </p:nvSpPr>
        <p:spPr/>
        <p:txBody>
          <a:bodyPr/>
          <a:lstStyle/>
          <a:p>
            <a:fld id="{7055EB27-A247-41A1-97D3-A29DEFDA4C43}" type="slidenum">
              <a:rPr lang="zh-CN" altLang="en-US" smtClean="0"/>
              <a:t>8</a:t>
            </a:fld>
            <a:endParaRPr lang="zh-CN" altLang="en-US"/>
          </a:p>
        </p:txBody>
      </p:sp>
    </p:spTree>
    <p:extLst>
      <p:ext uri="{BB962C8B-B14F-4D97-AF65-F5344CB8AC3E}">
        <p14:creationId xmlns:p14="http://schemas.microsoft.com/office/powerpoint/2010/main" val="1078091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In algorithm choosing part, We tried four algorithms, including </a:t>
            </a:r>
            <a:r>
              <a:rPr lang="en-US" err="1">
                <a:latin typeface="Calibri"/>
                <a:cs typeface="Calibri"/>
              </a:rPr>
              <a:t>Knnbasic</a:t>
            </a:r>
            <a:r>
              <a:rPr lang="en-US">
                <a:latin typeface="Calibri"/>
                <a:cs typeface="Calibri"/>
              </a:rPr>
              <a:t>, </a:t>
            </a:r>
            <a:r>
              <a:rPr lang="en-US" err="1">
                <a:latin typeface="Calibri"/>
                <a:cs typeface="Calibri"/>
              </a:rPr>
              <a:t>knnwithmean</a:t>
            </a:r>
            <a:r>
              <a:rPr lang="en-US">
                <a:latin typeface="Calibri"/>
                <a:cs typeface="Calibri"/>
              </a:rPr>
              <a:t>, </a:t>
            </a:r>
            <a:r>
              <a:rPr lang="en-US" err="1">
                <a:latin typeface="Calibri"/>
                <a:cs typeface="Calibri"/>
              </a:rPr>
              <a:t>knnbaseline</a:t>
            </a:r>
            <a:r>
              <a:rPr lang="en-US">
                <a:latin typeface="Calibri"/>
                <a:cs typeface="Calibri"/>
              </a:rPr>
              <a:t> and </a:t>
            </a:r>
            <a:r>
              <a:rPr lang="en-US" err="1">
                <a:latin typeface="Calibri"/>
                <a:cs typeface="Calibri"/>
              </a:rPr>
              <a:t>knnwith</a:t>
            </a:r>
            <a:r>
              <a:rPr lang="en-US">
                <a:latin typeface="Calibri"/>
                <a:cs typeface="Calibri"/>
              </a:rPr>
              <a:t> z score.</a:t>
            </a:r>
            <a:endParaRPr lang="en-US"/>
          </a:p>
          <a:p>
            <a:r>
              <a:rPr lang="en-US"/>
              <a:t>those algorithms can predict the user ratings for items</a:t>
            </a:r>
            <a:r>
              <a:rPr lang="en-US">
                <a:ea typeface="等线"/>
              </a:rPr>
              <a:t>.</a:t>
            </a:r>
          </a:p>
          <a:p>
            <a:r>
              <a:rPr lang="en-US">
                <a:ea typeface="等线"/>
              </a:rPr>
              <a:t>in the above four algorithms, </a:t>
            </a:r>
            <a:r>
              <a:rPr lang="en-US" err="1">
                <a:ea typeface="等线"/>
              </a:rPr>
              <a:t>Knnwithmeans</a:t>
            </a:r>
            <a:r>
              <a:rPr lang="en-US">
                <a:ea typeface="等线"/>
              </a:rPr>
              <a:t> has the smallest RMSE and MAE, so we choose it as the final algorithm.</a:t>
            </a:r>
            <a:endParaRPr lang="en-US"/>
          </a:p>
        </p:txBody>
      </p:sp>
      <p:sp>
        <p:nvSpPr>
          <p:cNvPr id="4" name="灯片编号占位符 3"/>
          <p:cNvSpPr>
            <a:spLocks noGrp="1"/>
          </p:cNvSpPr>
          <p:nvPr>
            <p:ph type="sldNum" sz="quarter" idx="5"/>
          </p:nvPr>
        </p:nvSpPr>
        <p:spPr/>
        <p:txBody>
          <a:bodyPr/>
          <a:lstStyle/>
          <a:p>
            <a:fld id="{7055EB27-A247-41A1-97D3-A29DEFDA4C43}" type="slidenum">
              <a:rPr lang="zh-CN" altLang="en-US" smtClean="0"/>
              <a:t>9</a:t>
            </a:fld>
            <a:endParaRPr lang="zh-CN" altLang="en-US"/>
          </a:p>
        </p:txBody>
      </p:sp>
    </p:spTree>
    <p:extLst>
      <p:ext uri="{BB962C8B-B14F-4D97-AF65-F5344CB8AC3E}">
        <p14:creationId xmlns:p14="http://schemas.microsoft.com/office/powerpoint/2010/main" val="1563750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a:t>
            </a:r>
            <a:r>
              <a:rPr lang="en-US" altLang="zh-CN" b="1">
                <a:hlinkClick r:id="rId3"/>
              </a:rPr>
              <a:t>similarities</a:t>
            </a:r>
            <a:r>
              <a:rPr lang="en-US" altLang="zh-CN" b="1"/>
              <a:t> module is the tools to compute similarity</a:t>
            </a:r>
            <a:r>
              <a:rPr lang="en-US" altLang="zh-CN"/>
              <a:t> metrics between users or items. </a:t>
            </a:r>
          </a:p>
          <a:p>
            <a:r>
              <a:rPr lang="en-US" altLang="zh-CN" err="1">
                <a:ea typeface="等线"/>
              </a:rPr>
              <a:t>pearson_baseline</a:t>
            </a:r>
            <a:r>
              <a:rPr lang="en-US" altLang="zh-CN">
                <a:ea typeface="等线"/>
              </a:rPr>
              <a:t> has the best result, which means it has the smallest  RMSE and MAE .so we use it to calculate similarity in system.</a:t>
            </a:r>
          </a:p>
        </p:txBody>
      </p:sp>
      <p:sp>
        <p:nvSpPr>
          <p:cNvPr id="4" name="灯片编号占位符 3"/>
          <p:cNvSpPr>
            <a:spLocks noGrp="1"/>
          </p:cNvSpPr>
          <p:nvPr>
            <p:ph type="sldNum" sz="quarter" idx="5"/>
          </p:nvPr>
        </p:nvSpPr>
        <p:spPr/>
        <p:txBody>
          <a:bodyPr/>
          <a:lstStyle/>
          <a:p>
            <a:fld id="{7055EB27-A247-41A1-97D3-A29DEFDA4C43}" type="slidenum">
              <a:rPr lang="zh-CN" altLang="en-US" smtClean="0"/>
              <a:t>10</a:t>
            </a:fld>
            <a:endParaRPr lang="zh-CN" altLang="en-US"/>
          </a:p>
        </p:txBody>
      </p:sp>
    </p:spTree>
    <p:extLst>
      <p:ext uri="{BB962C8B-B14F-4D97-AF65-F5344CB8AC3E}">
        <p14:creationId xmlns:p14="http://schemas.microsoft.com/office/powerpoint/2010/main" val="1898021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In user-based approach</a:t>
            </a:r>
          </a:p>
          <a:p>
            <a:r>
              <a:rPr lang="en-US">
                <a:latin typeface="Calibri"/>
                <a:cs typeface="Calibri"/>
              </a:rPr>
              <a:t>Firstly, we calculate the similarity </a:t>
            </a:r>
            <a:r>
              <a:rPr lang="en-US"/>
              <a:t>through </a:t>
            </a:r>
            <a:r>
              <a:rPr lang="en-US" err="1"/>
              <a:t>pearson_baseline</a:t>
            </a:r>
            <a:r>
              <a:rPr lang="en-US"/>
              <a:t> </a:t>
            </a:r>
            <a:r>
              <a:rPr lang="en-US">
                <a:latin typeface="Calibri"/>
                <a:cs typeface="Calibri"/>
              </a:rPr>
              <a:t>, and use </a:t>
            </a:r>
            <a:r>
              <a:rPr lang="en-US" err="1">
                <a:latin typeface="Calibri"/>
                <a:cs typeface="Calibri"/>
              </a:rPr>
              <a:t>knnwithmeans</a:t>
            </a:r>
            <a:r>
              <a:rPr lang="en-US">
                <a:latin typeface="Calibri"/>
                <a:cs typeface="Calibri"/>
              </a:rPr>
              <a:t> to predict the ratings. </a:t>
            </a:r>
            <a:endParaRPr lang="en-US" altLang="zh-CN">
              <a:latin typeface="Calibri"/>
              <a:cs typeface="Calibri"/>
            </a:endParaRPr>
          </a:p>
          <a:p>
            <a:r>
              <a:rPr lang="en-US">
                <a:latin typeface="Calibri"/>
                <a:cs typeface="Calibri"/>
              </a:rPr>
              <a:t>In this model, The inputs are user's rating for different items, and outputs are the prediction of unknown ratings </a:t>
            </a:r>
          </a:p>
          <a:p>
            <a:r>
              <a:rPr lang="en-US">
                <a:latin typeface="Calibri"/>
                <a:cs typeface="Calibri"/>
              </a:rPr>
              <a:t>Then we get those unknown values.</a:t>
            </a:r>
          </a:p>
          <a:p>
            <a:r>
              <a:rPr lang="en-US">
                <a:latin typeface="Calibri"/>
                <a:cs typeface="Calibri"/>
              </a:rPr>
              <a:t>We rank those ratings, and for each user, we recommend top 10 artists</a:t>
            </a:r>
            <a:r>
              <a:rPr lang="zh-CN" altLang="en-US"/>
              <a:t> </a:t>
            </a:r>
            <a:r>
              <a:rPr lang="en-US"/>
              <a:t>users</a:t>
            </a:r>
            <a:r>
              <a:rPr lang="zh-CN" altLang="en-US"/>
              <a:t> </a:t>
            </a:r>
            <a:r>
              <a:rPr lang="en-US"/>
              <a:t>like</a:t>
            </a:r>
            <a:r>
              <a:rPr lang="zh-CN" altLang="en-US"/>
              <a:t> </a:t>
            </a:r>
            <a:r>
              <a:rPr lang="en-US"/>
              <a:t>but</a:t>
            </a:r>
            <a:r>
              <a:rPr lang="zh-CN" altLang="en-US"/>
              <a:t> </a:t>
            </a:r>
            <a:r>
              <a:rPr lang="en-US"/>
              <a:t>haven’t</a:t>
            </a:r>
            <a:r>
              <a:rPr lang="zh-CN" altLang="en-US"/>
              <a:t> </a:t>
            </a:r>
            <a:r>
              <a:rPr lang="en-US"/>
              <a:t>been</a:t>
            </a:r>
            <a:r>
              <a:rPr lang="zh-CN" altLang="en-US"/>
              <a:t> </a:t>
            </a:r>
            <a:r>
              <a:rPr lang="en-US"/>
              <a:t>heard</a:t>
            </a:r>
            <a:r>
              <a:rPr lang="zh-CN" altLang="en-US"/>
              <a:t> </a:t>
            </a:r>
            <a:endParaRPr lang="en-US">
              <a:ea typeface="等线"/>
            </a:endParaRPr>
          </a:p>
          <a:p>
            <a:endParaRPr lang="en-US">
              <a:latin typeface="Calibri"/>
              <a:ea typeface="等线"/>
              <a:cs typeface="Calibri"/>
            </a:endParaRPr>
          </a:p>
        </p:txBody>
      </p:sp>
      <p:sp>
        <p:nvSpPr>
          <p:cNvPr id="4" name="灯片编号占位符 3"/>
          <p:cNvSpPr>
            <a:spLocks noGrp="1"/>
          </p:cNvSpPr>
          <p:nvPr>
            <p:ph type="sldNum" sz="quarter" idx="5"/>
          </p:nvPr>
        </p:nvSpPr>
        <p:spPr/>
        <p:txBody>
          <a:bodyPr/>
          <a:lstStyle/>
          <a:p>
            <a:fld id="{7055EB27-A247-41A1-97D3-A29DEFDA4C43}" type="slidenum">
              <a:rPr lang="zh-CN" altLang="en-US" smtClean="0"/>
              <a:t>11</a:t>
            </a:fld>
            <a:endParaRPr lang="zh-CN" altLang="en-US"/>
          </a:p>
        </p:txBody>
      </p:sp>
    </p:spTree>
    <p:extLst>
      <p:ext uri="{BB962C8B-B14F-4D97-AF65-F5344CB8AC3E}">
        <p14:creationId xmlns:p14="http://schemas.microsoft.com/office/powerpoint/2010/main" val="2736758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As for item-based model.</a:t>
            </a:r>
          </a:p>
          <a:p>
            <a:r>
              <a:rPr lang="en-US">
                <a:latin typeface="Calibri"/>
                <a:cs typeface="Calibri"/>
              </a:rPr>
              <a:t>The difference between user-based and item-based  is the similarity, user-based</a:t>
            </a:r>
            <a:r>
              <a:rPr lang="en-US" altLang="zh-CN">
                <a:latin typeface="Calibri"/>
                <a:cs typeface="Calibri"/>
              </a:rPr>
              <a:t> is between users, and item-based is between items.</a:t>
            </a:r>
            <a:endParaRPr lang="en-US"/>
          </a:p>
          <a:p>
            <a:r>
              <a:rPr lang="en-US"/>
              <a:t>The (max) number of neighbors to take into account for aggregation is </a:t>
            </a:r>
            <a:r>
              <a:rPr lang="en-US">
                <a:ea typeface="等线"/>
              </a:rPr>
              <a:t>forty.</a:t>
            </a:r>
          </a:p>
        </p:txBody>
      </p:sp>
      <p:sp>
        <p:nvSpPr>
          <p:cNvPr id="4" name="灯片编号占位符 3"/>
          <p:cNvSpPr>
            <a:spLocks noGrp="1"/>
          </p:cNvSpPr>
          <p:nvPr>
            <p:ph type="sldNum" sz="quarter" idx="5"/>
          </p:nvPr>
        </p:nvSpPr>
        <p:spPr/>
        <p:txBody>
          <a:bodyPr/>
          <a:lstStyle/>
          <a:p>
            <a:fld id="{7055EB27-A247-41A1-97D3-A29DEFDA4C43}" type="slidenum">
              <a:rPr lang="zh-CN" altLang="en-US" smtClean="0"/>
              <a:t>12</a:t>
            </a:fld>
            <a:endParaRPr lang="zh-CN" altLang="en-US"/>
          </a:p>
        </p:txBody>
      </p:sp>
    </p:spTree>
    <p:extLst>
      <p:ext uri="{BB962C8B-B14F-4D97-AF65-F5344CB8AC3E}">
        <p14:creationId xmlns:p14="http://schemas.microsoft.com/office/powerpoint/2010/main" val="1539888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According to above models, we get the prediction from test set and compare them with their true values. Firstly we define the threshold as the third quartile of rating for each user. If the rating higher than the threshold, we could say that the user like this artist and regard it as positive result. Secondly we get the precision and recall for each model, then we get the F1-measure. The final precision and recall for user based model is 96% and 76%. In this case, the user based model has better performance with F1-measure 85%.</a:t>
            </a:r>
          </a:p>
          <a:p>
            <a:endParaRPr lang="en-US" altLang="zh-CN">
              <a:latin typeface="Calibri"/>
              <a:cs typeface="Calibri"/>
            </a:endParaRPr>
          </a:p>
        </p:txBody>
      </p:sp>
      <p:sp>
        <p:nvSpPr>
          <p:cNvPr id="4" name="灯片编号占位符 3"/>
          <p:cNvSpPr>
            <a:spLocks noGrp="1"/>
          </p:cNvSpPr>
          <p:nvPr>
            <p:ph type="sldNum" sz="quarter" idx="5"/>
          </p:nvPr>
        </p:nvSpPr>
        <p:spPr/>
        <p:txBody>
          <a:bodyPr/>
          <a:lstStyle/>
          <a:p>
            <a:fld id="{7055EB27-A247-41A1-97D3-A29DEFDA4C43}" type="slidenum">
              <a:rPr lang="zh-CN" altLang="en-US" smtClean="0"/>
              <a:t>13</a:t>
            </a:fld>
            <a:endParaRPr lang="zh-CN" altLang="en-US"/>
          </a:p>
        </p:txBody>
      </p:sp>
    </p:spTree>
    <p:extLst>
      <p:ext uri="{BB962C8B-B14F-4D97-AF65-F5344CB8AC3E}">
        <p14:creationId xmlns:p14="http://schemas.microsoft.com/office/powerpoint/2010/main" val="1155762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charset="0"/>
            </a:endParaRPr>
          </a:p>
        </p:txBody>
      </p:sp>
    </p:spTree>
    <p:extLst>
      <p:ext uri="{BB962C8B-B14F-4D97-AF65-F5344CB8AC3E}">
        <p14:creationId xmlns:p14="http://schemas.microsoft.com/office/powerpoint/2010/main" val="126615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charset="0"/>
            </a:endParaRPr>
          </a:p>
        </p:txBody>
      </p:sp>
    </p:spTree>
    <p:extLst>
      <p:ext uri="{BB962C8B-B14F-4D97-AF65-F5344CB8AC3E}">
        <p14:creationId xmlns:p14="http://schemas.microsoft.com/office/powerpoint/2010/main" val="356525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1833"/>
            <a:ext cx="9144000" cy="2387600"/>
          </a:xfrm>
        </p:spPr>
        <p:txBody>
          <a:bodyPr anchor="b"/>
          <a:lstStyle>
            <a:lvl1pPr algn="ctr">
              <a:defRPr sz="8000"/>
            </a:lvl1pPr>
          </a:lstStyle>
          <a:p>
            <a:r>
              <a:rPr lang="zh-CN" altLang="en-US"/>
              <a:t>单击此处编辑母版标题样式</a:t>
            </a:r>
          </a:p>
        </p:txBody>
      </p:sp>
      <p:sp>
        <p:nvSpPr>
          <p:cNvPr id="3" name="副标题 2"/>
          <p:cNvSpPr>
            <a:spLocks noGrp="1"/>
          </p:cNvSpPr>
          <p:nvPr>
            <p:ph type="subTitle" idx="1"/>
          </p:nvPr>
        </p:nvSpPr>
        <p:spPr>
          <a:xfrm>
            <a:off x="1524000" y="3602568"/>
            <a:ext cx="9144000"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单击以编辑母版副标题样式</a:t>
            </a:r>
          </a:p>
        </p:txBody>
      </p:sp>
      <p:sp>
        <p:nvSpPr>
          <p:cNvPr id="4" name="日期占位符 3">
            <a:extLst>
              <a:ext uri="{FF2B5EF4-FFF2-40B4-BE49-F238E27FC236}">
                <a16:creationId xmlns:a16="http://schemas.microsoft.com/office/drawing/2014/main" id="{DA57A5D2-3A89-484E-865F-45D1C74D2B8B}"/>
              </a:ext>
            </a:extLst>
          </p:cNvPr>
          <p:cNvSpPr>
            <a:spLocks noGrp="1" noChangeArrowheads="1"/>
          </p:cNvSpPr>
          <p:nvPr>
            <p:ph type="dt" sz="half" idx="10"/>
          </p:nvPr>
        </p:nvSpPr>
        <p:spPr>
          <a:ln/>
        </p:spPr>
        <p:txBody>
          <a:bodyPr/>
          <a:lstStyle>
            <a:lvl1pPr>
              <a:defRPr/>
            </a:lvl1pPr>
          </a:lstStyle>
          <a:p>
            <a:pPr>
              <a:defRPr/>
            </a:pPr>
            <a:fld id="{5DDC3F3D-E4BD-4E80-8930-4108DED9F105}" type="datetime1">
              <a:rPr lang="zh-CN" altLang="en-US" smtClean="0"/>
              <a:pPr>
                <a:defRPr/>
              </a:pPr>
              <a:t>2018/12/6</a:t>
            </a:fld>
            <a:endParaRPr lang="zh-CN" altLang="en-US" sz="2400">
              <a:solidFill>
                <a:schemeClr val="tx1"/>
              </a:solidFill>
              <a:latin typeface="Arial" panose="020B0604020202020204" pitchFamily="34" charset="0"/>
              <a:ea typeface="宋体" panose="02010600030101010101" pitchFamily="2" charset="-122"/>
            </a:endParaRPr>
          </a:p>
        </p:txBody>
      </p:sp>
      <p:sp>
        <p:nvSpPr>
          <p:cNvPr id="5" name="页脚占位符 4">
            <a:extLst>
              <a:ext uri="{FF2B5EF4-FFF2-40B4-BE49-F238E27FC236}">
                <a16:creationId xmlns:a16="http://schemas.microsoft.com/office/drawing/2014/main" id="{44135F07-40A4-437B-8F93-8DB19DA16E9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9FB0E588-1C0F-462C-9CEF-189B5F4086A8}"/>
              </a:ext>
            </a:extLst>
          </p:cNvPr>
          <p:cNvSpPr>
            <a:spLocks noGrp="1" noChangeArrowheads="1"/>
          </p:cNvSpPr>
          <p:nvPr>
            <p:ph type="sldNum" sz="quarter" idx="12"/>
          </p:nvPr>
        </p:nvSpPr>
        <p:spPr>
          <a:ln/>
        </p:spPr>
        <p:txBody>
          <a:bodyPr/>
          <a:lstStyle>
            <a:lvl1pPr>
              <a:defRPr/>
            </a:lvl1pPr>
          </a:lstStyle>
          <a:p>
            <a:pPr>
              <a:defRPr/>
            </a:pPr>
            <a:fld id="{5F917E13-BEF1-497E-BC43-354AAD4564E8}" type="slidenum">
              <a:rPr lang="zh-CN" altLang="en-US"/>
              <a:pPr>
                <a:defRPr/>
              </a:pPr>
              <a:t>‹#›</a:t>
            </a:fld>
            <a:endParaRPr lang="zh-CN" altLang="en-US" sz="24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639767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charset="0"/>
              </a:defRPr>
            </a:lvl1pPr>
          </a:lstStyle>
          <a:p>
            <a:fld id="{A026FE35-7143-4D2B-A03B-CFDD1C6677A2}" type="datetimeFigureOut">
              <a:rPr lang="zh-CN" altLang="en-US" smtClean="0"/>
              <a:pPr/>
              <a:t>2018/12/6</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ea typeface="微软雅黑" charset="0"/>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charset="0"/>
              </a:defRPr>
            </a:lvl1pPr>
          </a:lstStyle>
          <a:p>
            <a:fld id="{65757480-7C6B-468B-A137-7F27608821C0}" type="slidenum">
              <a:rPr lang="zh-CN" altLang="en-US" smtClean="0"/>
              <a:pPr/>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355" rtl="0" eaLnBrk="1" latinLnBrk="0" hangingPunct="1">
        <a:lnSpc>
          <a:spcPct val="90000"/>
        </a:lnSpc>
        <a:spcBef>
          <a:spcPct val="0"/>
        </a:spcBef>
        <a:buNone/>
        <a:defRPr sz="4400" kern="1200">
          <a:solidFill>
            <a:schemeClr val="tx1"/>
          </a:solidFill>
          <a:latin typeface="+mj-lt"/>
          <a:ea typeface="微软雅黑" charset="0"/>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微软雅黑" charset="0"/>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charset="0"/>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微软雅黑" charset="0"/>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charset="0"/>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charset="0"/>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黑色底纹">
            <a:extLst>
              <a:ext uri="{FF2B5EF4-FFF2-40B4-BE49-F238E27FC236}">
                <a16:creationId xmlns:a16="http://schemas.microsoft.com/office/drawing/2014/main" id="{8FB505F9-C386-4012-8DEA-FD3C71F6CB09}"/>
              </a:ext>
            </a:extLst>
          </p:cNvPr>
          <p:cNvSpPr>
            <a:spLocks noChangeArrowheads="1"/>
          </p:cNvSpPr>
          <p:nvPr/>
        </p:nvSpPr>
        <p:spPr bwMode="auto">
          <a:xfrm>
            <a:off x="0" y="0"/>
            <a:ext cx="12192000" cy="6858000"/>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pitchFamily="34" charset="-122"/>
            </a:endParaRPr>
          </a:p>
        </p:txBody>
      </p:sp>
      <p:grpSp>
        <p:nvGrpSpPr>
          <p:cNvPr id="3075" name="Group 3">
            <a:extLst>
              <a:ext uri="{FF2B5EF4-FFF2-40B4-BE49-F238E27FC236}">
                <a16:creationId xmlns:a16="http://schemas.microsoft.com/office/drawing/2014/main" id="{F233212A-EA72-4F6B-879C-FEDE1C8D3A49}"/>
              </a:ext>
            </a:extLst>
          </p:cNvPr>
          <p:cNvGrpSpPr>
            <a:grpSpLocks/>
          </p:cNvGrpSpPr>
          <p:nvPr/>
        </p:nvGrpSpPr>
        <p:grpSpPr bwMode="auto">
          <a:xfrm>
            <a:off x="0" y="-3359151"/>
            <a:ext cx="12192000" cy="8640235"/>
            <a:chOff x="0" y="0"/>
            <a:chExt cx="9144000" cy="6482614"/>
          </a:xfrm>
        </p:grpSpPr>
        <p:grpSp>
          <p:nvGrpSpPr>
            <p:cNvPr id="3082" name="Group 4">
              <a:extLst>
                <a:ext uri="{FF2B5EF4-FFF2-40B4-BE49-F238E27FC236}">
                  <a16:creationId xmlns:a16="http://schemas.microsoft.com/office/drawing/2014/main" id="{A54CBFC9-776D-4719-9B08-0DE774F86AB2}"/>
                </a:ext>
              </a:extLst>
            </p:cNvPr>
            <p:cNvGrpSpPr>
              <a:grpSpLocks/>
            </p:cNvGrpSpPr>
            <p:nvPr/>
          </p:nvGrpSpPr>
          <p:grpSpPr bwMode="auto">
            <a:xfrm>
              <a:off x="0" y="2522646"/>
              <a:ext cx="9144000" cy="3959968"/>
              <a:chOff x="0" y="0"/>
              <a:chExt cx="9144000" cy="3959968"/>
            </a:xfrm>
          </p:grpSpPr>
          <p:sp>
            <p:nvSpPr>
              <p:cNvPr id="3084" name="矩形 254">
                <a:extLst>
                  <a:ext uri="{FF2B5EF4-FFF2-40B4-BE49-F238E27FC236}">
                    <a16:creationId xmlns:a16="http://schemas.microsoft.com/office/drawing/2014/main" id="{5C3592AC-13E5-4B9C-A56A-EFD8DB7C5CDD}"/>
                  </a:ext>
                </a:extLst>
              </p:cNvPr>
              <p:cNvSpPr>
                <a:spLocks noChangeArrowheads="1"/>
              </p:cNvSpPr>
              <p:nvPr/>
            </p:nvSpPr>
            <p:spPr bwMode="auto">
              <a:xfrm>
                <a:off x="0" y="113953"/>
                <a:ext cx="9144000" cy="3846015"/>
              </a:xfrm>
              <a:custGeom>
                <a:avLst/>
                <a:gdLst>
                  <a:gd name="T0" fmla="*/ 0 w 9144000"/>
                  <a:gd name="T1" fmla="*/ 0 h 3846015"/>
                  <a:gd name="T2" fmla="*/ 9144000 w 9144000"/>
                  <a:gd name="T3" fmla="*/ 0 h 3846015"/>
                  <a:gd name="T4" fmla="*/ 9144000 w 9144000"/>
                  <a:gd name="T5" fmla="*/ 3651870 h 3846015"/>
                  <a:gd name="T6" fmla="*/ 4766144 w 9144000"/>
                  <a:gd name="T7" fmla="*/ 3651870 h 3846015"/>
                  <a:gd name="T8" fmla="*/ 4571999 w 9144000"/>
                  <a:gd name="T9" fmla="*/ 3846015 h 3846015"/>
                  <a:gd name="T10" fmla="*/ 4377855 w 9144000"/>
                  <a:gd name="T11" fmla="*/ 3651870 h 3846015"/>
                  <a:gd name="T12" fmla="*/ 0 w 9144000"/>
                  <a:gd name="T13" fmla="*/ 3651870 h 3846015"/>
                  <a:gd name="T14" fmla="*/ 0 w 9144000"/>
                  <a:gd name="T15" fmla="*/ 0 h 3846015"/>
                  <a:gd name="T16" fmla="*/ 0 60000 65536"/>
                  <a:gd name="T17" fmla="*/ 0 60000 65536"/>
                  <a:gd name="T18" fmla="*/ 0 60000 65536"/>
                  <a:gd name="T19" fmla="*/ 0 60000 65536"/>
                  <a:gd name="T20" fmla="*/ 0 60000 65536"/>
                  <a:gd name="T21" fmla="*/ 0 60000 65536"/>
                  <a:gd name="T22" fmla="*/ 0 60000 65536"/>
                  <a:gd name="T23" fmla="*/ 0 60000 65536"/>
                  <a:gd name="T24" fmla="*/ 0 w 9144000"/>
                  <a:gd name="T25" fmla="*/ 0 h 3846015"/>
                  <a:gd name="T26" fmla="*/ 9144000 w 9144000"/>
                  <a:gd name="T27" fmla="*/ 3846015 h 38460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44000" h="3846015">
                    <a:moveTo>
                      <a:pt x="0" y="0"/>
                    </a:moveTo>
                    <a:lnTo>
                      <a:pt x="9144000" y="0"/>
                    </a:lnTo>
                    <a:lnTo>
                      <a:pt x="9144000" y="3651870"/>
                    </a:lnTo>
                    <a:lnTo>
                      <a:pt x="4766144" y="3651870"/>
                    </a:lnTo>
                    <a:lnTo>
                      <a:pt x="4571999" y="3846015"/>
                    </a:lnTo>
                    <a:lnTo>
                      <a:pt x="4377855" y="3651870"/>
                    </a:lnTo>
                    <a:lnTo>
                      <a:pt x="0" y="3651870"/>
                    </a:lnTo>
                    <a:lnTo>
                      <a:pt x="0" y="0"/>
                    </a:lnTo>
                    <a:close/>
                  </a:path>
                </a:pathLst>
              </a:custGeom>
              <a:solidFill>
                <a:srgbClr val="0000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2400"/>
              </a:p>
            </p:txBody>
          </p:sp>
          <p:sp>
            <p:nvSpPr>
              <p:cNvPr id="3085" name="矩形 254">
                <a:extLst>
                  <a:ext uri="{FF2B5EF4-FFF2-40B4-BE49-F238E27FC236}">
                    <a16:creationId xmlns:a16="http://schemas.microsoft.com/office/drawing/2014/main" id="{E522C9DD-B8AD-440A-A68D-91BB13CD1B4E}"/>
                  </a:ext>
                </a:extLst>
              </p:cNvPr>
              <p:cNvSpPr>
                <a:spLocks noChangeArrowheads="1"/>
              </p:cNvSpPr>
              <p:nvPr/>
            </p:nvSpPr>
            <p:spPr bwMode="auto">
              <a:xfrm>
                <a:off x="0" y="0"/>
                <a:ext cx="9144000" cy="3846015"/>
              </a:xfrm>
              <a:custGeom>
                <a:avLst/>
                <a:gdLst>
                  <a:gd name="T0" fmla="*/ 0 w 9144000"/>
                  <a:gd name="T1" fmla="*/ 0 h 3846015"/>
                  <a:gd name="T2" fmla="*/ 9144000 w 9144000"/>
                  <a:gd name="T3" fmla="*/ 0 h 3846015"/>
                  <a:gd name="T4" fmla="*/ 9144000 w 9144000"/>
                  <a:gd name="T5" fmla="*/ 3651870 h 3846015"/>
                  <a:gd name="T6" fmla="*/ 4766144 w 9144000"/>
                  <a:gd name="T7" fmla="*/ 3651870 h 3846015"/>
                  <a:gd name="T8" fmla="*/ 4571999 w 9144000"/>
                  <a:gd name="T9" fmla="*/ 3846015 h 3846015"/>
                  <a:gd name="T10" fmla="*/ 4377855 w 9144000"/>
                  <a:gd name="T11" fmla="*/ 3651870 h 3846015"/>
                  <a:gd name="T12" fmla="*/ 0 w 9144000"/>
                  <a:gd name="T13" fmla="*/ 3651870 h 3846015"/>
                  <a:gd name="T14" fmla="*/ 0 w 9144000"/>
                  <a:gd name="T15" fmla="*/ 0 h 3846015"/>
                  <a:gd name="T16" fmla="*/ 0 60000 65536"/>
                  <a:gd name="T17" fmla="*/ 0 60000 65536"/>
                  <a:gd name="T18" fmla="*/ 0 60000 65536"/>
                  <a:gd name="T19" fmla="*/ 0 60000 65536"/>
                  <a:gd name="T20" fmla="*/ 0 60000 65536"/>
                  <a:gd name="T21" fmla="*/ 0 60000 65536"/>
                  <a:gd name="T22" fmla="*/ 0 60000 65536"/>
                  <a:gd name="T23" fmla="*/ 0 60000 65536"/>
                  <a:gd name="T24" fmla="*/ 0 w 9144000"/>
                  <a:gd name="T25" fmla="*/ 0 h 3846015"/>
                  <a:gd name="T26" fmla="*/ 9144000 w 9144000"/>
                  <a:gd name="T27" fmla="*/ 3846015 h 38460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44000" h="3846015">
                    <a:moveTo>
                      <a:pt x="0" y="0"/>
                    </a:moveTo>
                    <a:lnTo>
                      <a:pt x="9144000" y="0"/>
                    </a:lnTo>
                    <a:lnTo>
                      <a:pt x="9144000" y="3651870"/>
                    </a:lnTo>
                    <a:lnTo>
                      <a:pt x="4766144" y="3651870"/>
                    </a:lnTo>
                    <a:lnTo>
                      <a:pt x="4571999" y="3846015"/>
                    </a:lnTo>
                    <a:lnTo>
                      <a:pt x="4377855" y="3651870"/>
                    </a:lnTo>
                    <a:lnTo>
                      <a:pt x="0" y="3651870"/>
                    </a:lnTo>
                    <a:lnTo>
                      <a:pt x="0" y="0"/>
                    </a:lnTo>
                    <a:close/>
                  </a:path>
                </a:pathLst>
              </a:custGeom>
              <a:solidFill>
                <a:srgbClr val="FF86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2400"/>
              </a:p>
            </p:txBody>
          </p:sp>
        </p:grpSp>
        <p:sp>
          <p:nvSpPr>
            <p:cNvPr id="3083" name="任意多边形 62">
              <a:extLst>
                <a:ext uri="{FF2B5EF4-FFF2-40B4-BE49-F238E27FC236}">
                  <a16:creationId xmlns:a16="http://schemas.microsoft.com/office/drawing/2014/main" id="{82819C93-3C9F-4AF8-9244-8004F1082333}"/>
                </a:ext>
              </a:extLst>
            </p:cNvPr>
            <p:cNvSpPr>
              <a:spLocks noChangeArrowheads="1"/>
            </p:cNvSpPr>
            <p:nvPr/>
          </p:nvSpPr>
          <p:spPr bwMode="auto">
            <a:xfrm rot="-2700000">
              <a:off x="2043905" y="0"/>
              <a:ext cx="5045292" cy="5045292"/>
            </a:xfrm>
            <a:custGeom>
              <a:avLst/>
              <a:gdLst>
                <a:gd name="T0" fmla="*/ 0 w 4624012"/>
                <a:gd name="T1" fmla="*/ 0 h 4624012"/>
                <a:gd name="T2" fmla="*/ 9288762 w 4624012"/>
                <a:gd name="T3" fmla="*/ 9288762 h 4624012"/>
                <a:gd name="T4" fmla="*/ 0 w 4624012"/>
                <a:gd name="T5" fmla="*/ 9288762 h 4624012"/>
                <a:gd name="T6" fmla="*/ 0 60000 65536"/>
                <a:gd name="T7" fmla="*/ 0 60000 65536"/>
                <a:gd name="T8" fmla="*/ 0 60000 65536"/>
                <a:gd name="T9" fmla="*/ 0 w 4624012"/>
                <a:gd name="T10" fmla="*/ 0 h 4624012"/>
                <a:gd name="T11" fmla="*/ 4624012 w 4624012"/>
                <a:gd name="T12" fmla="*/ 4624012 h 4624012"/>
              </a:gdLst>
              <a:ahLst/>
              <a:cxnLst>
                <a:cxn ang="T6">
                  <a:pos x="T0" y="T1"/>
                </a:cxn>
                <a:cxn ang="T7">
                  <a:pos x="T2" y="T3"/>
                </a:cxn>
                <a:cxn ang="T8">
                  <a:pos x="T4" y="T5"/>
                </a:cxn>
              </a:cxnLst>
              <a:rect l="T9" t="T10" r="T11" b="T12"/>
              <a:pathLst>
                <a:path w="4624012" h="4624012">
                  <a:moveTo>
                    <a:pt x="0" y="0"/>
                  </a:moveTo>
                  <a:lnTo>
                    <a:pt x="4624012" y="4624012"/>
                  </a:lnTo>
                  <a:lnTo>
                    <a:pt x="0" y="4624012"/>
                  </a:lnTo>
                  <a:lnTo>
                    <a:pt x="0" y="0"/>
                  </a:lnTo>
                  <a:close/>
                </a:path>
              </a:pathLst>
            </a:custGeom>
            <a:solidFill>
              <a:srgbClr val="FF97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2400"/>
            </a:p>
          </p:txBody>
        </p:sp>
      </p:grpSp>
      <p:sp>
        <p:nvSpPr>
          <p:cNvPr id="3077" name="矩形 259">
            <a:extLst>
              <a:ext uri="{FF2B5EF4-FFF2-40B4-BE49-F238E27FC236}">
                <a16:creationId xmlns:a16="http://schemas.microsoft.com/office/drawing/2014/main" id="{16FD6864-055A-4374-9FDB-D6F8E5BAE6D0}"/>
              </a:ext>
            </a:extLst>
          </p:cNvPr>
          <p:cNvSpPr>
            <a:spLocks noChangeArrowheads="1"/>
          </p:cNvSpPr>
          <p:nvPr/>
        </p:nvSpPr>
        <p:spPr bwMode="auto">
          <a:xfrm>
            <a:off x="856520" y="1403205"/>
            <a:ext cx="1051230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None/>
            </a:pPr>
            <a:r>
              <a:rPr lang="en-US" altLang="zh-CN" sz="6400">
                <a:solidFill>
                  <a:srgbClr val="FFFFFF"/>
                </a:solidFill>
                <a:latin typeface="Impact" panose="020B0806030902050204" pitchFamily="34" charset="0"/>
                <a:sym typeface="Impact" panose="020B0806030902050204" pitchFamily="34" charset="0"/>
              </a:rPr>
              <a:t>Music</a:t>
            </a:r>
            <a:r>
              <a:rPr lang="zh-CN" altLang="en-US" sz="6400">
                <a:solidFill>
                  <a:srgbClr val="FFFFFF"/>
                </a:solidFill>
                <a:latin typeface="Impact" panose="020B0806030902050204" pitchFamily="34" charset="0"/>
                <a:sym typeface="Impact" panose="020B0806030902050204" pitchFamily="34" charset="0"/>
              </a:rPr>
              <a:t> </a:t>
            </a:r>
            <a:r>
              <a:rPr lang="en-US" altLang="zh-CN" sz="6400">
                <a:solidFill>
                  <a:srgbClr val="FFFFFF"/>
                </a:solidFill>
                <a:latin typeface="Impact" panose="020B0806030902050204" pitchFamily="34" charset="0"/>
                <a:sym typeface="Impact" panose="020B0806030902050204" pitchFamily="34" charset="0"/>
              </a:rPr>
              <a:t>Recommendation</a:t>
            </a:r>
            <a:r>
              <a:rPr lang="zh-CN" altLang="en-US" sz="6400">
                <a:solidFill>
                  <a:srgbClr val="FFFFFF"/>
                </a:solidFill>
                <a:latin typeface="Impact" panose="020B0806030902050204" pitchFamily="34" charset="0"/>
                <a:sym typeface="Impact" panose="020B0806030902050204" pitchFamily="34" charset="0"/>
              </a:rPr>
              <a:t> </a:t>
            </a:r>
            <a:r>
              <a:rPr lang="en-US" altLang="zh-CN" sz="6400">
                <a:solidFill>
                  <a:srgbClr val="FFFFFF"/>
                </a:solidFill>
                <a:latin typeface="Impact" panose="020B0806030902050204" pitchFamily="34" charset="0"/>
                <a:sym typeface="Impact" panose="020B0806030902050204" pitchFamily="34" charset="0"/>
              </a:rPr>
              <a:t>System</a:t>
            </a:r>
            <a:endParaRPr lang="zh-CN" altLang="en-US" sz="6400">
              <a:solidFill>
                <a:srgbClr val="FFFFFF"/>
              </a:solidFill>
              <a:latin typeface="Impact" panose="020B0806030902050204" pitchFamily="34" charset="0"/>
              <a:sym typeface="Impact" panose="020B0806030902050204" pitchFamily="34" charset="0"/>
            </a:endParaRPr>
          </a:p>
        </p:txBody>
      </p:sp>
      <p:sp>
        <p:nvSpPr>
          <p:cNvPr id="14" name="文本框 13">
            <a:extLst>
              <a:ext uri="{FF2B5EF4-FFF2-40B4-BE49-F238E27FC236}">
                <a16:creationId xmlns:a16="http://schemas.microsoft.com/office/drawing/2014/main" id="{B13F8C64-5D30-49CE-96F8-9928F92283C9}"/>
              </a:ext>
            </a:extLst>
          </p:cNvPr>
          <p:cNvSpPr txBox="1"/>
          <p:nvPr/>
        </p:nvSpPr>
        <p:spPr>
          <a:xfrm>
            <a:off x="10068128" y="5010951"/>
            <a:ext cx="1850186" cy="2343655"/>
          </a:xfrm>
          <a:prstGeom prst="rect">
            <a:avLst/>
          </a:prstGeom>
          <a:noFill/>
        </p:spPr>
        <p:txBody>
          <a:bodyPr wrap="none" rtlCol="0" anchor="t">
            <a:spAutoFit/>
          </a:bodyPr>
          <a:lstStyle/>
          <a:p>
            <a:pPr>
              <a:lnSpc>
                <a:spcPct val="150000"/>
              </a:lnSpc>
            </a:pPr>
            <a:r>
              <a:rPr lang="en-US" altLang="zh-CN" sz="1850" b="1" dirty="0" err="1">
                <a:solidFill>
                  <a:schemeClr val="bg1"/>
                </a:solidFill>
                <a:latin typeface="微软雅黑" charset="0"/>
                <a:ea typeface="微软雅黑" charset="0"/>
              </a:rPr>
              <a:t>Chunyang</a:t>
            </a:r>
            <a:r>
              <a:rPr lang="zh-CN" altLang="en-US" sz="1850" b="1" dirty="0">
                <a:solidFill>
                  <a:schemeClr val="bg1"/>
                </a:solidFill>
                <a:latin typeface="微软雅黑" charset="0"/>
                <a:ea typeface="微软雅黑" charset="0"/>
              </a:rPr>
              <a:t> </a:t>
            </a:r>
            <a:r>
              <a:rPr lang="en-US" altLang="zh-CN" sz="1850" b="1" dirty="0">
                <a:solidFill>
                  <a:schemeClr val="bg1"/>
                </a:solidFill>
                <a:latin typeface="微软雅黑" charset="0"/>
                <a:ea typeface="微软雅黑" charset="0"/>
              </a:rPr>
              <a:t>Jia</a:t>
            </a:r>
            <a:r>
              <a:rPr lang="zh-CN" altLang="en-US" sz="1850" b="1" dirty="0">
                <a:solidFill>
                  <a:schemeClr val="bg1"/>
                </a:solidFill>
                <a:latin typeface="微软雅黑" charset="0"/>
                <a:ea typeface="微软雅黑" charset="0"/>
              </a:rPr>
              <a:t> </a:t>
            </a:r>
            <a:endParaRPr lang="en-US" altLang="zh-CN" sz="1850" b="1" dirty="0">
              <a:solidFill>
                <a:schemeClr val="bg1"/>
              </a:solidFill>
              <a:latin typeface="微软雅黑" charset="0"/>
              <a:ea typeface="微软雅黑" charset="0"/>
            </a:endParaRPr>
          </a:p>
          <a:p>
            <a:pPr>
              <a:lnSpc>
                <a:spcPct val="150000"/>
              </a:lnSpc>
            </a:pPr>
            <a:r>
              <a:rPr lang="en-US" altLang="zh-CN" sz="1850" b="1" dirty="0" err="1">
                <a:solidFill>
                  <a:schemeClr val="bg1"/>
                </a:solidFill>
                <a:latin typeface="微软雅黑" charset="0"/>
                <a:ea typeface="微软雅黑" charset="0"/>
              </a:rPr>
              <a:t>Yuxin</a:t>
            </a:r>
            <a:r>
              <a:rPr lang="zh-CN" altLang="en-US" sz="1850" b="1" dirty="0">
                <a:solidFill>
                  <a:schemeClr val="bg1"/>
                </a:solidFill>
                <a:latin typeface="微软雅黑" charset="0"/>
                <a:ea typeface="微软雅黑" charset="0"/>
              </a:rPr>
              <a:t> F</a:t>
            </a:r>
            <a:r>
              <a:rPr lang="en-US" altLang="zh-CN" sz="1850" b="1" dirty="0">
                <a:solidFill>
                  <a:schemeClr val="bg1"/>
                </a:solidFill>
                <a:latin typeface="微软雅黑" charset="0"/>
                <a:ea typeface="微软雅黑" charset="0"/>
              </a:rPr>
              <a:t>an</a:t>
            </a:r>
          </a:p>
          <a:p>
            <a:pPr>
              <a:lnSpc>
                <a:spcPct val="150000"/>
              </a:lnSpc>
            </a:pPr>
            <a:r>
              <a:rPr lang="en-US" altLang="zh-CN" sz="1850" b="1" dirty="0" err="1">
                <a:solidFill>
                  <a:schemeClr val="bg1"/>
                </a:solidFill>
                <a:latin typeface="微软雅黑" charset="0"/>
                <a:ea typeface="微软雅黑" charset="0"/>
              </a:rPr>
              <a:t>Xiaoxuan</a:t>
            </a:r>
            <a:r>
              <a:rPr lang="zh-CN" altLang="en-US" sz="1850" b="1" dirty="0">
                <a:solidFill>
                  <a:schemeClr val="bg1"/>
                </a:solidFill>
                <a:latin typeface="微软雅黑" charset="0"/>
                <a:ea typeface="微软雅黑" charset="0"/>
              </a:rPr>
              <a:t> </a:t>
            </a:r>
            <a:r>
              <a:rPr lang="en-US" altLang="zh-CN" sz="1850" b="1" dirty="0">
                <a:solidFill>
                  <a:schemeClr val="bg1"/>
                </a:solidFill>
                <a:latin typeface="微软雅黑" charset="0"/>
                <a:ea typeface="微软雅黑" charset="0"/>
              </a:rPr>
              <a:t>Yu</a:t>
            </a:r>
          </a:p>
          <a:p>
            <a:pPr>
              <a:lnSpc>
                <a:spcPct val="150000"/>
              </a:lnSpc>
            </a:pPr>
            <a:r>
              <a:rPr lang="en-US" altLang="zh-CN" sz="1850" b="1" dirty="0" err="1">
                <a:solidFill>
                  <a:schemeClr val="bg1"/>
                </a:solidFill>
                <a:latin typeface="微软雅黑" charset="0"/>
                <a:ea typeface="微软雅黑" charset="0"/>
              </a:rPr>
              <a:t>Tingjun</a:t>
            </a:r>
            <a:r>
              <a:rPr lang="zh-CN" altLang="en-US" sz="1850" b="1" dirty="0">
                <a:solidFill>
                  <a:schemeClr val="bg1"/>
                </a:solidFill>
                <a:latin typeface="微软雅黑" charset="0"/>
                <a:ea typeface="微软雅黑" charset="0"/>
              </a:rPr>
              <a:t> </a:t>
            </a:r>
            <a:r>
              <a:rPr lang="en-US" altLang="zh-CN" sz="1850" b="1" dirty="0">
                <a:solidFill>
                  <a:schemeClr val="bg1"/>
                </a:solidFill>
                <a:latin typeface="微软雅黑" charset="0"/>
                <a:ea typeface="微软雅黑" charset="0"/>
              </a:rPr>
              <a:t>Wan</a:t>
            </a:r>
            <a:endParaRPr lang="zh-CN" altLang="en-US" sz="1850" b="1" dirty="0">
              <a:solidFill>
                <a:schemeClr val="bg1"/>
              </a:solidFill>
              <a:latin typeface="微软雅黑" charset="0"/>
              <a:ea typeface="微软雅黑" charset="0"/>
            </a:endParaRPr>
          </a:p>
          <a:p>
            <a:pPr algn="ctr">
              <a:lnSpc>
                <a:spcPct val="150000"/>
              </a:lnSpc>
            </a:pPr>
            <a:endParaRPr lang="zh-CN" altLang="en-US" sz="2667" dirty="0">
              <a:solidFill>
                <a:schemeClr val="bg1"/>
              </a:solidFill>
              <a:latin typeface="微软雅黑" charset="0"/>
              <a:ea typeface="微软雅黑" charset="0"/>
            </a:endParaRPr>
          </a:p>
        </p:txBody>
      </p:sp>
    </p:spTree>
    <p:extLst>
      <p:ext uri="{BB962C8B-B14F-4D97-AF65-F5344CB8AC3E}">
        <p14:creationId xmlns:p14="http://schemas.microsoft.com/office/powerpoint/2010/main" val="3147404686"/>
      </p:ext>
    </p:extLst>
  </p:cSld>
  <p:clrMapOvr>
    <a:masterClrMapping/>
  </p:clrMapOvr>
  <mc:AlternateContent xmlns:mc="http://schemas.openxmlformats.org/markup-compatibility/2006" xmlns:p14="http://schemas.microsoft.com/office/powerpoint/2010/main">
    <mc:Choice Requires="p14">
      <p:transition spd="slow" p14:dur="2000" advTm="645"/>
    </mc:Choice>
    <mc:Fallback xmlns="">
      <p:transition spd="slow" advTm="6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4786630" cy="398780"/>
          </a:xfrm>
          <a:prstGeom prst="rect">
            <a:avLst/>
          </a:prstGeom>
        </p:spPr>
        <p:txBody>
          <a:bodyPr wrap="square" anchor="ctr">
            <a:spAutoFit/>
          </a:bodyPr>
          <a:lstStyle/>
          <a:p>
            <a:pPr lvl="0"/>
            <a:r>
              <a:rPr kumimoji="0" lang="en-US" sz="2000" b="1" i="0" u="none" strike="noStrike" kern="0" cap="none" spc="0" normalizeH="0" baseline="0" noProof="0">
                <a:ln>
                  <a:noFill/>
                </a:ln>
                <a:effectLst/>
                <a:uLnTx/>
                <a:uFillTx/>
                <a:latin typeface="微软雅黑" panose="020B0503020204020204" charset="-122"/>
                <a:ea typeface="微软雅黑" panose="020B0503020204020204" charset="-122"/>
                <a:cs typeface="微软雅黑" panose="020B0503020204020204" charset="-122"/>
              </a:rPr>
              <a:t>algorithm and similarity measure</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a typeface="微软雅黑" panose="020B0503020204020204" charset="-122"/>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03</a:t>
            </a:r>
          </a:p>
        </p:txBody>
      </p:sp>
      <p:cxnSp>
        <p:nvCxnSpPr>
          <p:cNvPr id="17" name="直接连接符 16"/>
          <p:cNvCxnSpPr/>
          <p:nvPr/>
        </p:nvCxnSpPr>
        <p:spPr>
          <a:xfrm flipV="1">
            <a:off x="5160010" y="361315"/>
            <a:ext cx="6853555" cy="43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82220" y="2906989"/>
            <a:ext cx="3135680" cy="1692771"/>
          </a:xfrm>
          <a:prstGeom prst="rect">
            <a:avLst/>
          </a:prstGeom>
        </p:spPr>
        <p:txBody>
          <a:bodyPr wrap="square">
            <a:spAutoFit/>
          </a:bodyPr>
          <a:lstStyle/>
          <a:p>
            <a:pPr algn="ctr" defTabSz="1218565">
              <a:lnSpc>
                <a:spcPct val="130000"/>
              </a:lnSpc>
              <a:defRPr/>
            </a:pPr>
            <a:r>
              <a:rPr lang="zh-CN" altLang="en-US" sz="1600" kern="0">
                <a:solidFill>
                  <a:schemeClr val="bg1"/>
                </a:solidFill>
                <a:ea typeface="微软雅黑" panose="020B0503020204020204" charset="-122"/>
              </a:rPr>
              <a:t>详细介绍作品的内容，详细介绍作品的内容，详细介绍作品的内容，详细介绍作品的内容，详细介绍作品的内容，详细介绍作品的内容。</a:t>
            </a:r>
            <a:endParaRPr lang="en-US" altLang="zh-CN" sz="1600" kern="0">
              <a:solidFill>
                <a:schemeClr val="bg1"/>
              </a:solidFill>
              <a:ea typeface="微软雅黑" panose="020B0503020204020204" charset="-122"/>
            </a:endParaRPr>
          </a:p>
        </p:txBody>
      </p:sp>
      <p:sp>
        <p:nvSpPr>
          <p:cNvPr id="8" name="文本框 7"/>
          <p:cNvSpPr txBox="1"/>
          <p:nvPr/>
        </p:nvSpPr>
        <p:spPr>
          <a:xfrm>
            <a:off x="544286" y="828994"/>
            <a:ext cx="3077317" cy="523220"/>
          </a:xfrm>
          <a:prstGeom prst="rect">
            <a:avLst/>
          </a:prstGeom>
          <a:noFill/>
        </p:spPr>
        <p:txBody>
          <a:bodyPr wrap="none" rtlCol="0">
            <a:spAutoFit/>
          </a:bodyPr>
          <a:lstStyle/>
          <a:p>
            <a:r>
              <a:rPr lang="en-US" altLang="zh-CN" sz="2800" b="1">
                <a:ea typeface="微软雅黑" panose="020B0503020204020204" charset="-122"/>
              </a:rPr>
              <a:t>S</a:t>
            </a:r>
            <a:r>
              <a:rPr lang="en-US" sz="2800" b="1">
                <a:ea typeface="微软雅黑" panose="020B0503020204020204" charset="-122"/>
              </a:rPr>
              <a:t>imilarity </a:t>
            </a:r>
            <a:r>
              <a:rPr lang="en-US" altLang="zh-CN" sz="2800" b="1">
                <a:ea typeface="微软雅黑" panose="020B0503020204020204" charset="-122"/>
              </a:rPr>
              <a:t>M</a:t>
            </a:r>
            <a:r>
              <a:rPr lang="en-US" sz="2800" b="1">
                <a:ea typeface="微软雅黑" panose="020B0503020204020204" charset="-122"/>
              </a:rPr>
              <a:t>easure </a:t>
            </a:r>
          </a:p>
        </p:txBody>
      </p:sp>
      <p:sp>
        <p:nvSpPr>
          <p:cNvPr id="9" name="文本框 8"/>
          <p:cNvSpPr txBox="1"/>
          <p:nvPr/>
        </p:nvSpPr>
        <p:spPr>
          <a:xfrm>
            <a:off x="681098" y="1351295"/>
            <a:ext cx="9385813" cy="437043"/>
          </a:xfrm>
          <a:prstGeom prst="rect">
            <a:avLst/>
          </a:prstGeom>
          <a:noFill/>
        </p:spPr>
        <p:txBody>
          <a:bodyPr wrap="square" rtlCol="0" anchor="t">
            <a:spAutoFit/>
          </a:bodyPr>
          <a:lstStyle/>
          <a:p>
            <a:pPr marL="285750" indent="-285750">
              <a:lnSpc>
                <a:spcPct val="120000"/>
              </a:lnSpc>
              <a:buFont typeface="Wingdings" panose="05000000000000000000" pitchFamily="2" charset="2"/>
              <a:buChar char="l"/>
            </a:pPr>
            <a:r>
              <a:rPr sz="2000">
                <a:ea typeface="微软雅黑" panose="020B0503020204020204" charset="-122"/>
              </a:rPr>
              <a:t>cosine, </a:t>
            </a:r>
            <a:r>
              <a:rPr sz="2000" err="1">
                <a:ea typeface="微软雅黑" panose="020B0503020204020204" charset="-122"/>
              </a:rPr>
              <a:t>pearson</a:t>
            </a:r>
            <a:r>
              <a:rPr sz="2000">
                <a:ea typeface="微软雅黑" panose="020B0503020204020204" charset="-122"/>
              </a:rPr>
              <a:t>, </a:t>
            </a:r>
            <a:r>
              <a:rPr sz="2000" err="1">
                <a:ea typeface="微软雅黑" panose="020B0503020204020204" charset="-122"/>
              </a:rPr>
              <a:t>pearson_baseline</a:t>
            </a:r>
            <a:r>
              <a:rPr sz="2000">
                <a:ea typeface="微软雅黑" panose="020B0503020204020204" charset="-122"/>
              </a:rPr>
              <a:t> and </a:t>
            </a:r>
            <a:r>
              <a:rPr lang="af-ZA" sz="2000">
                <a:ea typeface="微软雅黑" panose="020B0503020204020204" charset="-122"/>
              </a:rPr>
              <a:t>MSD</a:t>
            </a:r>
            <a:endParaRPr sz="2000">
              <a:ea typeface="微软雅黑" panose="020B0503020204020204" charset="-122"/>
            </a:endParaRPr>
          </a:p>
        </p:txBody>
      </p:sp>
      <p:sp>
        <p:nvSpPr>
          <p:cNvPr id="2" name="椭圆 1"/>
          <p:cNvSpPr/>
          <p:nvPr/>
        </p:nvSpPr>
        <p:spPr>
          <a:xfrm>
            <a:off x="1631733" y="2377114"/>
            <a:ext cx="792480" cy="575945"/>
          </a:xfrm>
          <a:prstGeom prst="ellipse">
            <a:avLst/>
          </a:prstGeom>
          <a:noFill/>
          <a:ln>
            <a:solidFill>
              <a:srgbClr val="FF0000"/>
            </a:solidFill>
          </a:ln>
          <a:extLst>
            <a:ext uri="{909E8E84-426E-40DD-AFC4-6F175D3DCCD1}">
              <a14:hiddenFill xmlns:a14="http://schemas.microsoft.com/office/drawing/2010/main">
                <a:solidFill>
                  <a:schemeClr val="bg2">
                    <a:lumMod val="2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9280944" name="图片 3392809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670" y="2053314"/>
            <a:ext cx="8862695" cy="4357453"/>
          </a:xfrm>
          <a:prstGeom prst="rect">
            <a:avLst/>
          </a:prstGeom>
        </p:spPr>
      </p:pic>
    </p:spTree>
    <p:extLst>
      <p:ext uri="{BB962C8B-B14F-4D97-AF65-F5344CB8AC3E}">
        <p14:creationId xmlns:p14="http://schemas.microsoft.com/office/powerpoint/2010/main" val="263529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4226936" cy="400110"/>
          </a:xfrm>
          <a:prstGeom prst="rect">
            <a:avLst/>
          </a:prstGeom>
        </p:spPr>
        <p:txBody>
          <a:bodyPr wrap="square" anchor="ctr">
            <a:spAutoFit/>
          </a:bodyPr>
          <a:lstStyle/>
          <a:p>
            <a:pPr lvl="0"/>
            <a:r>
              <a:rPr kumimoji="0" lang="en-US" altLang="zh-CN" sz="2000" b="1" i="0" u="none" strike="noStrike" kern="0" cap="none" spc="0" normalizeH="0" baseline="0" noProof="0">
                <a:ln>
                  <a:noFill/>
                </a:ln>
                <a:effectLst/>
                <a:uLnTx/>
                <a:uFillTx/>
                <a:latin typeface="微软雅黑" charset="0"/>
                <a:ea typeface="微软雅黑" charset="0"/>
                <a:cs typeface="微软雅黑" charset="0"/>
              </a:rPr>
              <a:t>Modeling</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lang="en-US" altLang="zh-CN" sz="2000" b="1" kern="0">
                <a:latin typeface="微软雅黑" charset="0"/>
                <a:ea typeface="微软雅黑" charset="0"/>
                <a:cs typeface="微软雅黑" charset="0"/>
              </a:rPr>
              <a:t>User</a:t>
            </a:r>
            <a:r>
              <a:rPr lang="zh-CN" altLang="en-US" sz="2000" b="1" kern="0">
                <a:latin typeface="微软雅黑" charset="0"/>
                <a:ea typeface="微软雅黑" charset="0"/>
                <a:cs typeface="微软雅黑" charset="0"/>
              </a:rPr>
              <a:t> </a:t>
            </a:r>
            <a:r>
              <a:rPr lang="en-US" altLang="zh-CN" sz="2000" b="1" kern="0">
                <a:latin typeface="微软雅黑" charset="0"/>
                <a:ea typeface="微软雅黑" charset="0"/>
                <a:cs typeface="微软雅黑" charset="0"/>
              </a:rPr>
              <a:t>Based</a:t>
            </a:r>
            <a:r>
              <a:rPr lang="zh-CN" altLang="en-US" sz="2000" b="1" kern="0">
                <a:latin typeface="微软雅黑" charset="0"/>
                <a:ea typeface="微软雅黑" charset="0"/>
                <a:cs typeface="微软雅黑" charset="0"/>
              </a:rPr>
              <a:t> </a:t>
            </a:r>
            <a:r>
              <a:rPr lang="en-US" altLang="zh-CN" sz="2000" b="1" kern="0">
                <a:latin typeface="微软雅黑" charset="0"/>
                <a:ea typeface="微软雅黑" charset="0"/>
                <a:cs typeface="微软雅黑" charset="0"/>
              </a:rPr>
              <a:t>Model</a:t>
            </a:r>
            <a:endParaRPr kumimoji="0" lang="zh-CN" altLang="en-US" sz="2000" b="1" i="0" u="none" strike="noStrike" kern="0" cap="none" spc="0" normalizeH="0" baseline="0" noProof="0">
              <a:ln>
                <a:noFill/>
              </a:ln>
              <a:effectLst/>
              <a:uLnTx/>
              <a:uFillTx/>
              <a:latin typeface="微软雅黑" charset="0"/>
              <a:ea typeface="微软雅黑" charset="0"/>
              <a:cs typeface="微软雅黑" charset="0"/>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03</a:t>
            </a:r>
          </a:p>
        </p:txBody>
      </p:sp>
      <p:cxnSp>
        <p:nvCxnSpPr>
          <p:cNvPr id="17" name="直接连接符 16"/>
          <p:cNvCxnSpPr>
            <a:cxnSpLocks/>
          </p:cNvCxnSpPr>
          <p:nvPr/>
        </p:nvCxnSpPr>
        <p:spPr>
          <a:xfrm>
            <a:off x="4583832" y="361355"/>
            <a:ext cx="7430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82220" y="2906989"/>
            <a:ext cx="3135680" cy="1692771"/>
          </a:xfrm>
          <a:prstGeom prst="rect">
            <a:avLst/>
          </a:prstGeom>
        </p:spPr>
        <p:txBody>
          <a:bodyPr wrap="square">
            <a:spAutoFit/>
          </a:bodyPr>
          <a:lstStyle/>
          <a:p>
            <a:pPr algn="ctr" defTabSz="1219170">
              <a:lnSpc>
                <a:spcPct val="130000"/>
              </a:lnSpc>
              <a:defRPr/>
            </a:pPr>
            <a:r>
              <a:rPr lang="zh-CN" altLang="en-US" sz="1600" kern="0">
                <a:solidFill>
                  <a:schemeClr val="bg1"/>
                </a:solidFill>
                <a:ea typeface="微软雅黑" charset="0"/>
              </a:rPr>
              <a:t>详细介绍作品的内容，详细介绍作品的内容，详细介绍作品的内容，详细介绍作品的内容，详细介绍作品的内容，详细介绍作品的内容。</a:t>
            </a:r>
            <a:endParaRPr lang="en-US" altLang="zh-CN" sz="1600" kern="0">
              <a:solidFill>
                <a:schemeClr val="bg1"/>
              </a:solidFill>
              <a:ea typeface="微软雅黑" charset="0"/>
            </a:endParaRPr>
          </a:p>
        </p:txBody>
      </p:sp>
      <p:sp>
        <p:nvSpPr>
          <p:cNvPr id="8" name="文本框 7">
            <a:extLst>
              <a:ext uri="{FF2B5EF4-FFF2-40B4-BE49-F238E27FC236}">
                <a16:creationId xmlns:a16="http://schemas.microsoft.com/office/drawing/2014/main" id="{F3846806-04E8-4698-9A22-878C5C3974C5}"/>
              </a:ext>
            </a:extLst>
          </p:cNvPr>
          <p:cNvSpPr txBox="1"/>
          <p:nvPr/>
        </p:nvSpPr>
        <p:spPr>
          <a:xfrm>
            <a:off x="4410858" y="868134"/>
            <a:ext cx="3820085" cy="584775"/>
          </a:xfrm>
          <a:prstGeom prst="rect">
            <a:avLst/>
          </a:prstGeom>
          <a:noFill/>
        </p:spPr>
        <p:txBody>
          <a:bodyPr wrap="none" rtlCol="0">
            <a:spAutoFit/>
          </a:bodyPr>
          <a:lstStyle/>
          <a:p>
            <a:r>
              <a:rPr lang="en-US" altLang="zh-CN" sz="3200" b="1">
                <a:ea typeface="微软雅黑" charset="0"/>
              </a:rPr>
              <a:t>User</a:t>
            </a:r>
            <a:r>
              <a:rPr lang="zh-CN" altLang="en-US" sz="3200" b="1">
                <a:ea typeface="微软雅黑" charset="0"/>
              </a:rPr>
              <a:t> </a:t>
            </a:r>
            <a:r>
              <a:rPr lang="en-US" altLang="zh-CN" sz="3200" b="1">
                <a:ea typeface="微软雅黑" charset="0"/>
              </a:rPr>
              <a:t>Based</a:t>
            </a:r>
            <a:r>
              <a:rPr lang="zh-CN" altLang="en-US" sz="3200" b="1">
                <a:ea typeface="微软雅黑" charset="0"/>
              </a:rPr>
              <a:t> </a:t>
            </a:r>
            <a:r>
              <a:rPr lang="en-US" altLang="zh-CN" sz="3200" b="1">
                <a:ea typeface="微软雅黑" charset="0"/>
              </a:rPr>
              <a:t>Approach</a:t>
            </a:r>
            <a:endParaRPr lang="zh-CN" altLang="en-US" sz="3200" b="1">
              <a:ea typeface="微软雅黑" charset="0"/>
            </a:endParaRPr>
          </a:p>
        </p:txBody>
      </p:sp>
      <p:sp>
        <p:nvSpPr>
          <p:cNvPr id="9" name="文本框 8">
            <a:extLst>
              <a:ext uri="{FF2B5EF4-FFF2-40B4-BE49-F238E27FC236}">
                <a16:creationId xmlns:a16="http://schemas.microsoft.com/office/drawing/2014/main" id="{E03C87A2-10A5-4003-B837-E765935D2924}"/>
              </a:ext>
            </a:extLst>
          </p:cNvPr>
          <p:cNvSpPr txBox="1"/>
          <p:nvPr/>
        </p:nvSpPr>
        <p:spPr>
          <a:xfrm>
            <a:off x="1403093" y="1898132"/>
            <a:ext cx="9385813" cy="4051558"/>
          </a:xfrm>
          <a:prstGeom prst="rect">
            <a:avLst/>
          </a:prstGeom>
          <a:noFill/>
        </p:spPr>
        <p:txBody>
          <a:bodyPr wrap="square" rtlCol="0" anchor="t">
            <a:spAutoFit/>
          </a:bodyPr>
          <a:lstStyle/>
          <a:p>
            <a:pPr marL="285750" indent="-285750">
              <a:lnSpc>
                <a:spcPct val="120000"/>
              </a:lnSpc>
              <a:buFont typeface="Wingdings" panose="05000000000000000000" pitchFamily="2" charset="2"/>
              <a:buChar char="l"/>
            </a:pPr>
            <a:r>
              <a:rPr lang="en-CA" altLang="zh-CN" sz="2400" dirty="0" err="1">
                <a:ea typeface="微软雅黑" charset="0"/>
              </a:rPr>
              <a:t>KNNwithmeans</a:t>
            </a:r>
            <a:r>
              <a:rPr lang="en-CA" altLang="zh-CN" sz="2400" dirty="0">
                <a:ea typeface="微软雅黑" charset="0"/>
              </a:rPr>
              <a:t> and </a:t>
            </a:r>
            <a:r>
              <a:rPr lang="en-CA" sz="2400" dirty="0" err="1">
                <a:ea typeface="微软雅黑" charset="0"/>
              </a:rPr>
              <a:t>pearson_baseline</a:t>
            </a:r>
            <a:r>
              <a:rPr lang="en-CA" altLang="zh-CN" sz="2400" dirty="0">
                <a:ea typeface="微软雅黑" charset="0"/>
              </a:rPr>
              <a:t> similarity</a:t>
            </a:r>
          </a:p>
          <a:p>
            <a:pPr marL="285750" indent="-285750">
              <a:lnSpc>
                <a:spcPct val="120000"/>
              </a:lnSpc>
              <a:buFont typeface="Wingdings" panose="05000000000000000000" pitchFamily="2" charset="2"/>
              <a:buChar char="l"/>
            </a:pPr>
            <a:endParaRPr lang="en-US" altLang="zh-CN" sz="2400" dirty="0">
              <a:ea typeface="微软雅黑" charset="0"/>
              <a:cs typeface="Calibri"/>
            </a:endParaRPr>
          </a:p>
          <a:p>
            <a:pPr marL="285750" indent="-285750">
              <a:lnSpc>
                <a:spcPct val="120000"/>
              </a:lnSpc>
              <a:buFont typeface="Wingdings" panose="05000000000000000000" pitchFamily="2" charset="2"/>
              <a:buChar char="l"/>
            </a:pPr>
            <a:r>
              <a:rPr lang="en-CA" sz="2400" dirty="0">
                <a:ea typeface="微软雅黑" charset="0"/>
                <a:cs typeface="Calibri"/>
              </a:rPr>
              <a:t> </a:t>
            </a:r>
            <a:r>
              <a:rPr lang="en-US" sz="2400" dirty="0">
                <a:ea typeface="微软雅黑" charset="0"/>
                <a:cs typeface="Calibri"/>
              </a:rPr>
              <a:t>input: known ratings                   similarity</a:t>
            </a:r>
          </a:p>
          <a:p>
            <a:pPr>
              <a:lnSpc>
                <a:spcPct val="120000"/>
              </a:lnSpc>
            </a:pPr>
            <a:r>
              <a:rPr lang="en-US" sz="2400" dirty="0">
                <a:ea typeface="微软雅黑" charset="0"/>
                <a:cs typeface="Calibri"/>
              </a:rPr>
              <a:t>     output: unknown ratings</a:t>
            </a:r>
          </a:p>
          <a:p>
            <a:pPr marL="285750" indent="-285750">
              <a:lnSpc>
                <a:spcPct val="120000"/>
              </a:lnSpc>
              <a:buFont typeface="Wingdings" panose="05000000000000000000" pitchFamily="2" charset="2"/>
              <a:buChar char="l"/>
            </a:pPr>
            <a:endParaRPr lang="en-US" altLang="zh-CN" sz="2400" dirty="0">
              <a:ea typeface="微软雅黑" charset="0"/>
              <a:cs typeface="Calibri"/>
            </a:endParaRPr>
          </a:p>
          <a:p>
            <a:pPr marL="285750" indent="-285750">
              <a:lnSpc>
                <a:spcPct val="120000"/>
              </a:lnSpc>
              <a:buFont typeface="Wingdings" panose="05000000000000000000" pitchFamily="2" charset="2"/>
              <a:buChar char="l"/>
            </a:pPr>
            <a:r>
              <a:rPr lang="en-US" altLang="zh-CN" sz="2400" dirty="0">
                <a:ea typeface="微软雅黑" charset="0"/>
              </a:rPr>
              <a:t>Rank ratings and recommend</a:t>
            </a:r>
            <a:r>
              <a:rPr lang="zh-CN" altLang="en-US" sz="2400" dirty="0">
                <a:ea typeface="微软雅黑" charset="0"/>
              </a:rPr>
              <a:t> top 10 </a:t>
            </a:r>
            <a:r>
              <a:rPr lang="en-US" altLang="zh-CN" sz="2400" dirty="0">
                <a:ea typeface="微软雅黑" charset="0"/>
              </a:rPr>
              <a:t>artists</a:t>
            </a:r>
            <a:r>
              <a:rPr lang="zh-CN" altLang="en-US" sz="2400" dirty="0">
                <a:ea typeface="微软雅黑" charset="0"/>
              </a:rPr>
              <a:t> </a:t>
            </a:r>
            <a:endParaRPr lang="en-US" altLang="zh-CN" sz="2400" dirty="0">
              <a:ea typeface="微软雅黑" charset="0"/>
              <a:cs typeface="Calibri"/>
            </a:endParaRPr>
          </a:p>
          <a:p>
            <a:pPr>
              <a:lnSpc>
                <a:spcPct val="120000"/>
              </a:lnSpc>
            </a:pPr>
            <a:endParaRPr lang="en-US" altLang="zh-CN" sz="2400" dirty="0">
              <a:ea typeface="微软雅黑" charset="0"/>
            </a:endParaRPr>
          </a:p>
          <a:p>
            <a:pPr marL="285750" indent="-285750">
              <a:lnSpc>
                <a:spcPct val="120000"/>
              </a:lnSpc>
              <a:buFont typeface="Wingdings" panose="05000000000000000000" pitchFamily="2" charset="2"/>
              <a:buChar char="l"/>
            </a:pPr>
            <a:r>
              <a:rPr lang="en-US" altLang="zh-CN" sz="2400" dirty="0">
                <a:ea typeface="微软雅黑" charset="0"/>
              </a:rPr>
              <a:t>Advantages:</a:t>
            </a:r>
            <a:r>
              <a:rPr lang="zh-CN" altLang="en-US" sz="2400" dirty="0">
                <a:ea typeface="微软雅黑" charset="0"/>
              </a:rPr>
              <a:t> </a:t>
            </a:r>
            <a:r>
              <a:rPr lang="en-US" altLang="zh-CN" sz="2400" dirty="0">
                <a:ea typeface="微软雅黑" charset="0"/>
              </a:rPr>
              <a:t>Find</a:t>
            </a:r>
            <a:r>
              <a:rPr lang="zh-CN" altLang="en-US" sz="2400" dirty="0">
                <a:ea typeface="微软雅黑" charset="0"/>
              </a:rPr>
              <a:t> </a:t>
            </a:r>
            <a:r>
              <a:rPr lang="en-US" altLang="zh-CN" sz="2400" dirty="0">
                <a:ea typeface="微软雅黑" charset="0"/>
              </a:rPr>
              <a:t>similar</a:t>
            </a:r>
            <a:r>
              <a:rPr lang="zh-CN" altLang="en-US" sz="2400" dirty="0">
                <a:ea typeface="微软雅黑" charset="0"/>
              </a:rPr>
              <a:t> </a:t>
            </a:r>
            <a:r>
              <a:rPr lang="en-US" altLang="zh-CN" sz="2400" dirty="0">
                <a:ea typeface="微软雅黑" charset="0"/>
              </a:rPr>
              <a:t>users</a:t>
            </a:r>
            <a:r>
              <a:rPr lang="zh-CN" altLang="en-US" sz="2400" dirty="0">
                <a:ea typeface="微软雅黑" charset="0"/>
              </a:rPr>
              <a:t> </a:t>
            </a:r>
            <a:r>
              <a:rPr lang="en-US" altLang="zh-CN" sz="2400" dirty="0">
                <a:ea typeface="微软雅黑" charset="0"/>
              </a:rPr>
              <a:t>and</a:t>
            </a:r>
            <a:r>
              <a:rPr lang="zh-CN" altLang="en-US" sz="2400" dirty="0">
                <a:ea typeface="微软雅黑" charset="0"/>
              </a:rPr>
              <a:t> </a:t>
            </a:r>
            <a:r>
              <a:rPr lang="en-US" altLang="zh-CN" sz="2400" dirty="0">
                <a:ea typeface="微软雅黑" charset="0"/>
              </a:rPr>
              <a:t>provide</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user</a:t>
            </a:r>
            <a:r>
              <a:rPr lang="zh-CN" altLang="en-US" sz="2400" dirty="0">
                <a:ea typeface="微软雅黑" charset="0"/>
              </a:rPr>
              <a:t> </a:t>
            </a:r>
            <a:r>
              <a:rPr lang="en-US" altLang="zh-CN" sz="2400" dirty="0">
                <a:ea typeface="微软雅黑" charset="0"/>
              </a:rPr>
              <a:t>with</a:t>
            </a:r>
            <a:r>
              <a:rPr lang="zh-CN" altLang="en-US" sz="2400" dirty="0">
                <a:ea typeface="微软雅黑" charset="0"/>
              </a:rPr>
              <a:t> </a:t>
            </a:r>
            <a:r>
              <a:rPr lang="en-US" altLang="zh-CN" sz="2400" dirty="0">
                <a:ea typeface="微软雅黑" charset="0"/>
              </a:rPr>
              <a:t>artists</a:t>
            </a:r>
            <a:r>
              <a:rPr lang="zh-CN" altLang="en-US" sz="2400" dirty="0">
                <a:ea typeface="微软雅黑" charset="0"/>
              </a:rPr>
              <a:t> </a:t>
            </a:r>
            <a:r>
              <a:rPr lang="en-US" altLang="zh-CN" sz="2400" dirty="0">
                <a:ea typeface="微软雅黑" charset="0"/>
              </a:rPr>
              <a:t>that</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similar</a:t>
            </a:r>
            <a:r>
              <a:rPr lang="zh-CN" altLang="en-US" sz="2400" dirty="0">
                <a:ea typeface="微软雅黑" charset="0"/>
              </a:rPr>
              <a:t> </a:t>
            </a:r>
            <a:r>
              <a:rPr lang="en-US" altLang="zh-CN" sz="2400" dirty="0">
                <a:ea typeface="微软雅黑" charset="0"/>
              </a:rPr>
              <a:t>users</a:t>
            </a:r>
            <a:r>
              <a:rPr lang="zh-CN" altLang="en-US" sz="2400" dirty="0">
                <a:ea typeface="微软雅黑" charset="0"/>
              </a:rPr>
              <a:t> </a:t>
            </a:r>
            <a:r>
              <a:rPr lang="en-US" altLang="zh-CN" sz="2400" dirty="0">
                <a:ea typeface="微软雅黑" charset="0"/>
              </a:rPr>
              <a:t>like.</a:t>
            </a:r>
            <a:r>
              <a:rPr lang="zh-CN" altLang="en-US" sz="2400" dirty="0">
                <a:ea typeface="微软雅黑" charset="0"/>
              </a:rPr>
              <a:t> </a:t>
            </a:r>
            <a:r>
              <a:rPr lang="en-US" altLang="zh-CN" sz="2400" dirty="0">
                <a:ea typeface="微软雅黑" charset="0"/>
              </a:rPr>
              <a:t>Similar</a:t>
            </a:r>
            <a:r>
              <a:rPr lang="zh-CN" altLang="en-US" sz="2400" dirty="0">
                <a:ea typeface="微软雅黑" charset="0"/>
              </a:rPr>
              <a:t> </a:t>
            </a:r>
            <a:r>
              <a:rPr lang="en-US" altLang="zh-CN" sz="2400" dirty="0">
                <a:ea typeface="微软雅黑" charset="0"/>
              </a:rPr>
              <a:t>people</a:t>
            </a:r>
            <a:r>
              <a:rPr lang="zh-CN" altLang="en-US" sz="2400" dirty="0">
                <a:ea typeface="微软雅黑" charset="0"/>
              </a:rPr>
              <a:t> </a:t>
            </a:r>
            <a:r>
              <a:rPr lang="en-US" altLang="zh-CN" sz="2400" dirty="0">
                <a:ea typeface="微软雅黑" charset="0"/>
              </a:rPr>
              <a:t>usually</a:t>
            </a:r>
            <a:r>
              <a:rPr lang="zh-CN" altLang="en-US" sz="2400" dirty="0">
                <a:ea typeface="微软雅黑" charset="0"/>
              </a:rPr>
              <a:t> </a:t>
            </a:r>
            <a:r>
              <a:rPr lang="en-US" altLang="zh-CN" sz="2400" dirty="0">
                <a:ea typeface="微软雅黑" charset="0"/>
              </a:rPr>
              <a:t>like</a:t>
            </a:r>
            <a:r>
              <a:rPr lang="zh-CN" altLang="en-US" sz="2400" dirty="0">
                <a:ea typeface="微软雅黑" charset="0"/>
              </a:rPr>
              <a:t> </a:t>
            </a:r>
            <a:r>
              <a:rPr lang="en-US" altLang="zh-CN" sz="2400" dirty="0">
                <a:ea typeface="微软雅黑" charset="0"/>
              </a:rPr>
              <a:t>similar</a:t>
            </a:r>
            <a:r>
              <a:rPr lang="zh-CN" altLang="en-US" sz="2400" dirty="0">
                <a:ea typeface="微软雅黑" charset="0"/>
              </a:rPr>
              <a:t> </a:t>
            </a:r>
            <a:r>
              <a:rPr lang="en-US" altLang="zh-CN" sz="2400" dirty="0">
                <a:ea typeface="微软雅黑" charset="0"/>
              </a:rPr>
              <a:t>stuff.</a:t>
            </a:r>
            <a:r>
              <a:rPr lang="zh-CN" altLang="en-US" sz="2400" dirty="0">
                <a:ea typeface="微软雅黑" charset="0"/>
              </a:rPr>
              <a:t> </a:t>
            </a:r>
            <a:endParaRPr lang="en-US" altLang="zh-CN" sz="2400" dirty="0">
              <a:ea typeface="微软雅黑" charset="0"/>
            </a:endParaRPr>
          </a:p>
        </p:txBody>
      </p:sp>
      <p:cxnSp>
        <p:nvCxnSpPr>
          <p:cNvPr id="3" name="直接箭头连接符 2">
            <a:extLst>
              <a:ext uri="{FF2B5EF4-FFF2-40B4-BE49-F238E27FC236}">
                <a16:creationId xmlns:a16="http://schemas.microsoft.com/office/drawing/2014/main" id="{A7E5C17F-C50C-4D77-A3F3-3F9B0A595E93}"/>
              </a:ext>
            </a:extLst>
          </p:cNvPr>
          <p:cNvCxnSpPr/>
          <p:nvPr/>
        </p:nvCxnSpPr>
        <p:spPr>
          <a:xfrm>
            <a:off x="4583832" y="3057302"/>
            <a:ext cx="964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78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4226936" cy="400110"/>
          </a:xfrm>
          <a:prstGeom prst="rect">
            <a:avLst/>
          </a:prstGeom>
        </p:spPr>
        <p:txBody>
          <a:bodyPr wrap="square" anchor="ctr">
            <a:spAutoFit/>
          </a:bodyPr>
          <a:lstStyle/>
          <a:p>
            <a:pPr lvl="0"/>
            <a:r>
              <a:rPr kumimoji="0" lang="en-US" altLang="zh-CN" sz="2000" b="1" i="0" u="none" strike="noStrike" kern="0" cap="none" spc="0" normalizeH="0" baseline="0" noProof="0">
                <a:ln>
                  <a:noFill/>
                </a:ln>
                <a:effectLst/>
                <a:uLnTx/>
                <a:uFillTx/>
                <a:latin typeface="微软雅黑" charset="0"/>
                <a:ea typeface="微软雅黑" charset="0"/>
                <a:cs typeface="微软雅黑" charset="0"/>
              </a:rPr>
              <a:t>Modeling</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Item</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Based</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Model</a:t>
            </a:r>
            <a:endParaRPr kumimoji="0" lang="zh-CN" altLang="en-US" sz="2000" b="1" i="0" u="none" strike="noStrike" kern="0" cap="none" spc="0" normalizeH="0" baseline="0" noProof="0">
              <a:ln>
                <a:noFill/>
              </a:ln>
              <a:effectLst/>
              <a:uLnTx/>
              <a:uFillTx/>
              <a:latin typeface="微软雅黑" charset="0"/>
              <a:ea typeface="微软雅黑" charset="0"/>
              <a:cs typeface="微软雅黑" charset="0"/>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03</a:t>
            </a:r>
          </a:p>
        </p:txBody>
      </p:sp>
      <p:cxnSp>
        <p:nvCxnSpPr>
          <p:cNvPr id="17" name="直接连接符 16"/>
          <p:cNvCxnSpPr>
            <a:cxnSpLocks/>
          </p:cNvCxnSpPr>
          <p:nvPr/>
        </p:nvCxnSpPr>
        <p:spPr>
          <a:xfrm>
            <a:off x="4583832" y="361355"/>
            <a:ext cx="7430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82220" y="2906989"/>
            <a:ext cx="3135680" cy="1692771"/>
          </a:xfrm>
          <a:prstGeom prst="rect">
            <a:avLst/>
          </a:prstGeom>
        </p:spPr>
        <p:txBody>
          <a:bodyPr wrap="square">
            <a:spAutoFit/>
          </a:bodyPr>
          <a:lstStyle/>
          <a:p>
            <a:pPr algn="ctr" defTabSz="1219170">
              <a:lnSpc>
                <a:spcPct val="130000"/>
              </a:lnSpc>
              <a:defRPr/>
            </a:pPr>
            <a:r>
              <a:rPr lang="zh-CN" altLang="en-US" sz="1600" kern="0">
                <a:solidFill>
                  <a:schemeClr val="bg1"/>
                </a:solidFill>
                <a:ea typeface="微软雅黑" charset="0"/>
              </a:rPr>
              <a:t>详细介绍作品的内容，详细介绍作品的内容，详细介绍作品的内容，详细介绍作品的内容，详细介绍作品的内容，详细介绍作品的内容。</a:t>
            </a:r>
            <a:endParaRPr lang="en-US" altLang="zh-CN" sz="1600" kern="0">
              <a:solidFill>
                <a:schemeClr val="bg1"/>
              </a:solidFill>
              <a:ea typeface="微软雅黑" charset="0"/>
            </a:endParaRPr>
          </a:p>
        </p:txBody>
      </p:sp>
      <p:sp>
        <p:nvSpPr>
          <p:cNvPr id="8" name="文本框 7">
            <a:extLst>
              <a:ext uri="{FF2B5EF4-FFF2-40B4-BE49-F238E27FC236}">
                <a16:creationId xmlns:a16="http://schemas.microsoft.com/office/drawing/2014/main" id="{F3846806-04E8-4698-9A22-878C5C3974C5}"/>
              </a:ext>
            </a:extLst>
          </p:cNvPr>
          <p:cNvSpPr txBox="1"/>
          <p:nvPr/>
        </p:nvSpPr>
        <p:spPr>
          <a:xfrm>
            <a:off x="3935760" y="1092402"/>
            <a:ext cx="3823098" cy="584775"/>
          </a:xfrm>
          <a:prstGeom prst="rect">
            <a:avLst/>
          </a:prstGeom>
          <a:noFill/>
        </p:spPr>
        <p:txBody>
          <a:bodyPr wrap="none" rtlCol="0">
            <a:spAutoFit/>
          </a:bodyPr>
          <a:lstStyle/>
          <a:p>
            <a:r>
              <a:rPr lang="en-US" altLang="zh-CN" sz="3200" b="1">
                <a:ea typeface="微软雅黑" charset="0"/>
              </a:rPr>
              <a:t>Item</a:t>
            </a:r>
            <a:r>
              <a:rPr lang="zh-CN" altLang="en-US" sz="3200" b="1">
                <a:ea typeface="微软雅黑" charset="0"/>
              </a:rPr>
              <a:t> </a:t>
            </a:r>
            <a:r>
              <a:rPr lang="en-US" altLang="zh-CN" sz="3200" b="1">
                <a:ea typeface="微软雅黑" charset="0"/>
              </a:rPr>
              <a:t>Based</a:t>
            </a:r>
            <a:r>
              <a:rPr lang="zh-CN" altLang="en-US" sz="3200" b="1">
                <a:ea typeface="微软雅黑" charset="0"/>
              </a:rPr>
              <a:t> </a:t>
            </a:r>
            <a:r>
              <a:rPr lang="en-US" altLang="zh-CN" sz="3200" b="1">
                <a:ea typeface="微软雅黑" charset="0"/>
              </a:rPr>
              <a:t>Approach</a:t>
            </a:r>
            <a:endParaRPr lang="zh-CN" altLang="en-US" sz="3200" b="1">
              <a:ea typeface="微软雅黑" charset="0"/>
            </a:endParaRPr>
          </a:p>
        </p:txBody>
      </p:sp>
      <p:sp>
        <p:nvSpPr>
          <p:cNvPr id="9" name="文本框 8">
            <a:extLst>
              <a:ext uri="{FF2B5EF4-FFF2-40B4-BE49-F238E27FC236}">
                <a16:creationId xmlns:a16="http://schemas.microsoft.com/office/drawing/2014/main" id="{E03C87A2-10A5-4003-B837-E765935D2924}"/>
              </a:ext>
            </a:extLst>
          </p:cNvPr>
          <p:cNvSpPr txBox="1"/>
          <p:nvPr/>
        </p:nvSpPr>
        <p:spPr>
          <a:xfrm>
            <a:off x="1403093" y="1730507"/>
            <a:ext cx="9385813" cy="5277727"/>
          </a:xfrm>
          <a:prstGeom prst="rect">
            <a:avLst/>
          </a:prstGeom>
          <a:noFill/>
        </p:spPr>
        <p:txBody>
          <a:bodyPr wrap="square" rtlCol="0" anchor="t">
            <a:spAutoFit/>
          </a:bodyPr>
          <a:lstStyle/>
          <a:p>
            <a:pPr marL="285750" indent="-285750">
              <a:lnSpc>
                <a:spcPct val="120000"/>
              </a:lnSpc>
              <a:buFont typeface="Wingdings" panose="05000000000000000000" pitchFamily="2" charset="2"/>
              <a:buChar char="l"/>
            </a:pPr>
            <a:r>
              <a:rPr lang="en-US" altLang="zh-CN" sz="2400" dirty="0" err="1">
                <a:ea typeface="微软雅黑" charset="0"/>
              </a:rPr>
              <a:t>KNNwithmean</a:t>
            </a:r>
            <a:r>
              <a:rPr lang="zh-CN" altLang="en-US" sz="2400" dirty="0">
                <a:ea typeface="微软雅黑" charset="0"/>
              </a:rPr>
              <a:t> </a:t>
            </a:r>
            <a:r>
              <a:rPr lang="en-US" altLang="zh-CN" sz="2400" dirty="0">
                <a:ea typeface="微软雅黑" charset="0"/>
              </a:rPr>
              <a:t>and</a:t>
            </a:r>
            <a:r>
              <a:rPr lang="zh-CN" altLang="en-US" sz="2400" dirty="0">
                <a:ea typeface="微软雅黑" charset="0"/>
              </a:rPr>
              <a:t> </a:t>
            </a:r>
            <a:r>
              <a:rPr lang="en-US" altLang="zh-CN" sz="2400" dirty="0" err="1">
                <a:ea typeface="微软雅黑" charset="0"/>
              </a:rPr>
              <a:t>pearson_baseline</a:t>
            </a:r>
            <a:r>
              <a:rPr lang="zh-CN" altLang="en-US" sz="2400" dirty="0">
                <a:ea typeface="微软雅黑" charset="0"/>
              </a:rPr>
              <a:t> </a:t>
            </a:r>
            <a:r>
              <a:rPr lang="en-US" altLang="zh-CN" sz="2400" dirty="0">
                <a:ea typeface="微软雅黑" charset="0"/>
              </a:rPr>
              <a:t>similarity</a:t>
            </a:r>
            <a:r>
              <a:rPr lang="zh-CN" altLang="en-US" sz="2400" dirty="0">
                <a:ea typeface="微软雅黑" charset="0"/>
              </a:rPr>
              <a:t> </a:t>
            </a:r>
            <a:endParaRPr lang="en-US" altLang="zh-CN" sz="2400" dirty="0">
              <a:ea typeface="微软雅黑" charset="0"/>
              <a:cs typeface="Calibri"/>
            </a:endParaRPr>
          </a:p>
          <a:p>
            <a:pPr marL="285750" indent="-285750">
              <a:lnSpc>
                <a:spcPct val="120000"/>
              </a:lnSpc>
              <a:buFont typeface="Wingdings" panose="05000000000000000000" pitchFamily="2" charset="2"/>
              <a:buChar char="l"/>
            </a:pPr>
            <a:endParaRPr lang="en-US" altLang="zh-CN" sz="2400" dirty="0">
              <a:ea typeface="微软雅黑" charset="0"/>
            </a:endParaRPr>
          </a:p>
          <a:p>
            <a:pPr marL="285750" indent="-285750">
              <a:lnSpc>
                <a:spcPct val="120000"/>
              </a:lnSpc>
              <a:buFont typeface="Wingdings" panose="05000000000000000000" pitchFamily="2" charset="2"/>
              <a:buChar char="l"/>
            </a:pPr>
            <a:r>
              <a:rPr lang="en-US" altLang="zh-CN" sz="2400" dirty="0">
                <a:ea typeface="微软雅黑" charset="0"/>
              </a:rPr>
              <a:t>Measure</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similarity</a:t>
            </a:r>
            <a:r>
              <a:rPr lang="zh-CN" altLang="en-US" sz="2400" dirty="0">
                <a:ea typeface="微软雅黑" charset="0"/>
              </a:rPr>
              <a:t> </a:t>
            </a:r>
            <a:r>
              <a:rPr lang="en-US" altLang="zh-CN" sz="2400" dirty="0">
                <a:ea typeface="微软雅黑" charset="0"/>
              </a:rPr>
              <a:t>between</a:t>
            </a:r>
            <a:r>
              <a:rPr lang="zh-CN" altLang="en-US" sz="2400" dirty="0">
                <a:ea typeface="微软雅黑" charset="0"/>
              </a:rPr>
              <a:t> </a:t>
            </a:r>
            <a:r>
              <a:rPr lang="en-US" altLang="zh-CN" sz="2400" dirty="0">
                <a:ea typeface="微软雅黑" charset="0"/>
              </a:rPr>
              <a:t>two</a:t>
            </a:r>
            <a:r>
              <a:rPr lang="zh-CN" altLang="en-US" sz="2400" dirty="0">
                <a:ea typeface="微软雅黑" charset="0"/>
              </a:rPr>
              <a:t> </a:t>
            </a:r>
            <a:r>
              <a:rPr lang="en-US" altLang="zh-CN" sz="2400" dirty="0">
                <a:ea typeface="微软雅黑" charset="0"/>
              </a:rPr>
              <a:t>artists</a:t>
            </a:r>
          </a:p>
          <a:p>
            <a:pPr>
              <a:lnSpc>
                <a:spcPct val="120000"/>
              </a:lnSpc>
            </a:pPr>
            <a:endParaRPr lang="en-US" altLang="zh-CN" sz="2400" dirty="0">
              <a:ea typeface="微软雅黑" charset="0"/>
              <a:cs typeface="Calibri"/>
            </a:endParaRPr>
          </a:p>
          <a:p>
            <a:pPr marL="285750" indent="-285750">
              <a:lnSpc>
                <a:spcPct val="120000"/>
              </a:lnSpc>
              <a:buFont typeface="Wingdings" panose="05000000000000000000" pitchFamily="2" charset="2"/>
              <a:buChar char="l"/>
            </a:pPr>
            <a:r>
              <a:rPr lang="en-US" altLang="zh-CN" sz="2400" dirty="0">
                <a:ea typeface="微软雅黑" charset="0"/>
              </a:rPr>
              <a:t>The</a:t>
            </a:r>
            <a:r>
              <a:rPr lang="zh-CN" altLang="en-US" sz="2400" dirty="0">
                <a:ea typeface="微软雅黑" charset="0"/>
              </a:rPr>
              <a:t> </a:t>
            </a:r>
            <a:r>
              <a:rPr lang="en-US" altLang="zh-CN" sz="2400" dirty="0">
                <a:ea typeface="微软雅黑" charset="0"/>
              </a:rPr>
              <a:t>most</a:t>
            </a:r>
            <a:r>
              <a:rPr lang="zh-CN" altLang="en-US" sz="2400" dirty="0">
                <a:ea typeface="微软雅黑" charset="0"/>
              </a:rPr>
              <a:t> </a:t>
            </a:r>
            <a:r>
              <a:rPr lang="en-US" altLang="zh-CN" sz="2400" dirty="0">
                <a:ea typeface="微软雅黑" charset="0"/>
              </a:rPr>
              <a:t>similar</a:t>
            </a:r>
            <a:r>
              <a:rPr lang="zh-CN" altLang="en-US" sz="2400" dirty="0">
                <a:ea typeface="微软雅黑" charset="0"/>
              </a:rPr>
              <a:t> </a:t>
            </a:r>
            <a:r>
              <a:rPr lang="en-US" altLang="zh-CN" sz="2400" dirty="0">
                <a:ea typeface="微软雅黑" charset="0"/>
              </a:rPr>
              <a:t>10</a:t>
            </a:r>
            <a:r>
              <a:rPr lang="zh-CN" altLang="en-US" sz="2400" dirty="0">
                <a:ea typeface="微软雅黑" charset="0"/>
              </a:rPr>
              <a:t> </a:t>
            </a:r>
            <a:r>
              <a:rPr lang="en-US" altLang="zh-CN" sz="2400" dirty="0">
                <a:ea typeface="微软雅黑" charset="0"/>
              </a:rPr>
              <a:t>new</a:t>
            </a:r>
            <a:r>
              <a:rPr lang="zh-CN" altLang="en-US" sz="2400" dirty="0">
                <a:ea typeface="微软雅黑" charset="0"/>
              </a:rPr>
              <a:t> </a:t>
            </a:r>
            <a:r>
              <a:rPr lang="en-US" altLang="zh-CN" sz="2400" dirty="0">
                <a:ea typeface="微软雅黑" charset="0"/>
              </a:rPr>
              <a:t>artists</a:t>
            </a:r>
            <a:r>
              <a:rPr lang="zh-CN" altLang="en-US" sz="2400" dirty="0">
                <a:ea typeface="微软雅黑" charset="0"/>
              </a:rPr>
              <a:t> </a:t>
            </a:r>
            <a:r>
              <a:rPr lang="en-US" altLang="zh-CN" sz="2400" dirty="0">
                <a:ea typeface="微软雅黑" charset="0"/>
              </a:rPr>
              <a:t>will</a:t>
            </a:r>
            <a:r>
              <a:rPr lang="zh-CN" altLang="en-US" sz="2400" dirty="0">
                <a:ea typeface="微软雅黑" charset="0"/>
              </a:rPr>
              <a:t> </a:t>
            </a:r>
            <a:r>
              <a:rPr lang="en-US" altLang="zh-CN" sz="2400" dirty="0">
                <a:ea typeface="微软雅黑" charset="0"/>
              </a:rPr>
              <a:t>be</a:t>
            </a:r>
            <a:r>
              <a:rPr lang="zh-CN" altLang="en-US" sz="2400" dirty="0">
                <a:ea typeface="微软雅黑" charset="0"/>
              </a:rPr>
              <a:t> </a:t>
            </a:r>
            <a:r>
              <a:rPr lang="en-US" altLang="zh-CN" sz="2400" dirty="0">
                <a:ea typeface="微软雅黑" charset="0"/>
              </a:rPr>
              <a:t>recommended</a:t>
            </a:r>
            <a:r>
              <a:rPr lang="zh-CN" altLang="en-US" sz="2400" dirty="0">
                <a:ea typeface="微软雅黑" charset="0"/>
              </a:rPr>
              <a:t> </a:t>
            </a:r>
            <a:r>
              <a:rPr lang="en-US" altLang="zh-CN" sz="2400" dirty="0">
                <a:ea typeface="微软雅黑" charset="0"/>
              </a:rPr>
              <a:t>to</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user</a:t>
            </a:r>
          </a:p>
          <a:p>
            <a:pPr marL="285750" indent="-285750">
              <a:lnSpc>
                <a:spcPct val="120000"/>
              </a:lnSpc>
              <a:buFont typeface="Wingdings" panose="05000000000000000000" pitchFamily="2" charset="2"/>
              <a:buChar char="l"/>
            </a:pPr>
            <a:endParaRPr lang="en-US" altLang="zh-CN" sz="2400" dirty="0">
              <a:ea typeface="微软雅黑" charset="0"/>
            </a:endParaRPr>
          </a:p>
          <a:p>
            <a:pPr marL="285750" indent="-285750">
              <a:lnSpc>
                <a:spcPct val="120000"/>
              </a:lnSpc>
              <a:buFont typeface="Wingdings" panose="05000000000000000000" pitchFamily="2" charset="2"/>
              <a:buChar char="l"/>
            </a:pPr>
            <a:r>
              <a:rPr lang="en-US" altLang="zh-CN" sz="2400" dirty="0">
                <a:ea typeface="微软雅黑" charset="0"/>
              </a:rPr>
              <a:t>Number of aggregation : 40</a:t>
            </a:r>
          </a:p>
          <a:p>
            <a:pPr>
              <a:lnSpc>
                <a:spcPct val="120000"/>
              </a:lnSpc>
            </a:pPr>
            <a:endParaRPr lang="en-US" altLang="zh-CN" sz="2400" dirty="0">
              <a:ea typeface="微软雅黑" charset="0"/>
            </a:endParaRPr>
          </a:p>
          <a:p>
            <a:pPr>
              <a:lnSpc>
                <a:spcPct val="120000"/>
              </a:lnSpc>
            </a:pPr>
            <a:endParaRPr lang="en-US" altLang="zh-CN" sz="2400" dirty="0">
              <a:ea typeface="微软雅黑" charset="0"/>
            </a:endParaRPr>
          </a:p>
          <a:p>
            <a:pPr marL="285750" indent="-285750">
              <a:lnSpc>
                <a:spcPct val="120000"/>
              </a:lnSpc>
              <a:buFont typeface="Wingdings" panose="05000000000000000000" pitchFamily="2" charset="2"/>
              <a:buChar char="l"/>
            </a:pPr>
            <a:r>
              <a:rPr lang="en-US" altLang="zh-CN" sz="2400" dirty="0">
                <a:ea typeface="微软雅黑" charset="0"/>
              </a:rPr>
              <a:t>Advantages:</a:t>
            </a:r>
            <a:r>
              <a:rPr lang="zh-CN" altLang="en-US" sz="2400" dirty="0">
                <a:ea typeface="微软雅黑" charset="0"/>
              </a:rPr>
              <a:t> </a:t>
            </a:r>
            <a:r>
              <a:rPr lang="en-US" altLang="zh-CN" sz="2400" dirty="0">
                <a:ea typeface="微软雅黑" charset="0"/>
              </a:rPr>
              <a:t>Similar</a:t>
            </a:r>
            <a:r>
              <a:rPr lang="zh-CN" altLang="en-US" sz="2400" dirty="0">
                <a:ea typeface="微软雅黑" charset="0"/>
              </a:rPr>
              <a:t> </a:t>
            </a:r>
            <a:r>
              <a:rPr lang="en-US" altLang="zh-CN" sz="2400" dirty="0">
                <a:ea typeface="微软雅黑" charset="0"/>
              </a:rPr>
              <a:t>items</a:t>
            </a:r>
            <a:r>
              <a:rPr lang="zh-CN" altLang="en-US" sz="2400" dirty="0">
                <a:ea typeface="微软雅黑" charset="0"/>
              </a:rPr>
              <a:t> </a:t>
            </a:r>
            <a:r>
              <a:rPr lang="en-US" altLang="zh-CN" sz="2400" dirty="0">
                <a:ea typeface="微软雅黑" charset="0"/>
              </a:rPr>
              <a:t>that</a:t>
            </a:r>
            <a:r>
              <a:rPr lang="zh-CN" altLang="en-US" sz="2400" dirty="0">
                <a:ea typeface="微软雅黑" charset="0"/>
              </a:rPr>
              <a:t> </a:t>
            </a:r>
            <a:r>
              <a:rPr lang="en-US" altLang="zh-CN" sz="2400" dirty="0">
                <a:ea typeface="微软雅黑" charset="0"/>
              </a:rPr>
              <a:t>meet</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user’s</a:t>
            </a:r>
            <a:r>
              <a:rPr lang="zh-CN" altLang="en-US" sz="2400" dirty="0">
                <a:ea typeface="微软雅黑" charset="0"/>
              </a:rPr>
              <a:t> </a:t>
            </a:r>
            <a:r>
              <a:rPr lang="en-US" altLang="zh-CN" sz="2400" dirty="0">
                <a:ea typeface="微软雅黑" charset="0"/>
              </a:rPr>
              <a:t>taste</a:t>
            </a:r>
            <a:r>
              <a:rPr lang="zh-CN" altLang="en-US" sz="2400" dirty="0">
                <a:ea typeface="微软雅黑" charset="0"/>
              </a:rPr>
              <a:t> </a:t>
            </a:r>
            <a:r>
              <a:rPr lang="en-US" altLang="zh-CN" sz="2400" dirty="0">
                <a:ea typeface="微软雅黑" charset="0"/>
              </a:rPr>
              <a:t>will</a:t>
            </a:r>
            <a:r>
              <a:rPr lang="zh-CN" altLang="en-US" sz="2400" dirty="0">
                <a:ea typeface="微软雅黑" charset="0"/>
              </a:rPr>
              <a:t> </a:t>
            </a:r>
            <a:r>
              <a:rPr lang="en-US" altLang="zh-CN" sz="2400" dirty="0">
                <a:ea typeface="微软雅黑" charset="0"/>
              </a:rPr>
              <a:t>be</a:t>
            </a:r>
            <a:r>
              <a:rPr lang="zh-CN" altLang="en-US" sz="2400" dirty="0">
                <a:ea typeface="微软雅黑" charset="0"/>
              </a:rPr>
              <a:t> </a:t>
            </a:r>
            <a:r>
              <a:rPr lang="en-US" altLang="zh-CN" sz="2400" dirty="0">
                <a:ea typeface="微软雅黑" charset="0"/>
              </a:rPr>
              <a:t>more</a:t>
            </a:r>
            <a:r>
              <a:rPr lang="zh-CN" altLang="en-US" sz="2400" dirty="0">
                <a:ea typeface="微软雅黑" charset="0"/>
              </a:rPr>
              <a:t> </a:t>
            </a:r>
            <a:r>
              <a:rPr lang="en-US" altLang="zh-CN" sz="2400" dirty="0">
                <a:ea typeface="微软雅黑" charset="0"/>
              </a:rPr>
              <a:t>likely</a:t>
            </a:r>
            <a:r>
              <a:rPr lang="zh-CN" altLang="en-US" sz="2400" dirty="0">
                <a:ea typeface="微软雅黑" charset="0"/>
              </a:rPr>
              <a:t> </a:t>
            </a:r>
            <a:r>
              <a:rPr lang="en-US" altLang="zh-CN" sz="2400" dirty="0">
                <a:ea typeface="微软雅黑" charset="0"/>
              </a:rPr>
              <a:t>to</a:t>
            </a:r>
            <a:r>
              <a:rPr lang="zh-CN" altLang="en-US" sz="2400" dirty="0">
                <a:ea typeface="微软雅黑" charset="0"/>
              </a:rPr>
              <a:t> </a:t>
            </a:r>
            <a:r>
              <a:rPr lang="en-US" altLang="zh-CN" sz="2400" dirty="0">
                <a:ea typeface="微软雅黑" charset="0"/>
              </a:rPr>
              <a:t>attract</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user’s</a:t>
            </a:r>
            <a:r>
              <a:rPr lang="zh-CN" altLang="en-US" sz="2400" dirty="0">
                <a:ea typeface="微软雅黑" charset="0"/>
              </a:rPr>
              <a:t> </a:t>
            </a:r>
            <a:r>
              <a:rPr lang="en-US" altLang="zh-CN" sz="2400" dirty="0">
                <a:ea typeface="微软雅黑" charset="0"/>
              </a:rPr>
              <a:t>attention.</a:t>
            </a:r>
            <a:r>
              <a:rPr lang="zh-CN" altLang="en-US" sz="2400" dirty="0">
                <a:ea typeface="微软雅黑" charset="0"/>
              </a:rPr>
              <a:t>    </a:t>
            </a:r>
            <a:endParaRPr lang="en-US" altLang="zh-CN" sz="2400" dirty="0">
              <a:ea typeface="微软雅黑" charset="0"/>
            </a:endParaRPr>
          </a:p>
          <a:p>
            <a:pPr marL="285750" indent="-285750">
              <a:lnSpc>
                <a:spcPct val="120000"/>
              </a:lnSpc>
              <a:buFont typeface="Wingdings" panose="05000000000000000000" pitchFamily="2" charset="2"/>
              <a:buChar char="l"/>
            </a:pPr>
            <a:endParaRPr lang="en-US" altLang="zh-CN" dirty="0">
              <a:ea typeface="微软雅黑" charset="0"/>
            </a:endParaRPr>
          </a:p>
        </p:txBody>
      </p:sp>
    </p:spTree>
    <p:extLst>
      <p:ext uri="{BB962C8B-B14F-4D97-AF65-F5344CB8AC3E}">
        <p14:creationId xmlns:p14="http://schemas.microsoft.com/office/powerpoint/2010/main" val="4192627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964"/>
            <a:ext cx="2786776" cy="398780"/>
          </a:xfrm>
          <a:prstGeom prst="rect">
            <a:avLst/>
          </a:prstGeom>
        </p:spPr>
        <p:txBody>
          <a:bodyPr wrap="square" anchor="ctr">
            <a:spAutoFit/>
          </a:bodyPr>
          <a:lstStyle/>
          <a:p>
            <a:pPr lvl="0">
              <a:defRPr/>
            </a:pPr>
            <a:r>
              <a:rPr lang="en-US" sz="2000" b="1" kern="0">
                <a:latin typeface="微软雅黑" panose="020B0503020204020204" charset="-122"/>
                <a:ea typeface="微软雅黑" panose="020B0503020204020204" charset="-122"/>
                <a:cs typeface="微软雅黑" panose="020B0503020204020204" charset="-122"/>
              </a:rPr>
              <a:t>Evaluation</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a typeface="微软雅黑" panose="020B0503020204020204" charset="-122"/>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kern="0">
                <a:solidFill>
                  <a:schemeClr val="bg1"/>
                </a:solidFill>
                <a:latin typeface="微软雅黑" panose="020B0503020204020204" charset="-122"/>
                <a:ea typeface="微软雅黑" panose="020B0503020204020204" charset="-122"/>
                <a:cs typeface="微软雅黑" panose="020B0503020204020204" charset="-122"/>
              </a:rPr>
              <a:t>03</a:t>
            </a:r>
            <a:endParaRPr kumimoji="0" lang="en-US" altLang="zh-CN" sz="20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cxnSp>
        <p:nvCxnSpPr>
          <p:cNvPr id="17" name="直接连接符 16"/>
          <p:cNvCxnSpPr/>
          <p:nvPr/>
        </p:nvCxnSpPr>
        <p:spPr>
          <a:xfrm flipV="1">
            <a:off x="2270125" y="361315"/>
            <a:ext cx="9744075" cy="11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87655" y="702945"/>
            <a:ext cx="6710680" cy="5785485"/>
          </a:xfrm>
          <a:prstGeom prst="rect">
            <a:avLst/>
          </a:prstGeom>
          <a:noFill/>
        </p:spPr>
        <p:txBody>
          <a:bodyPr wrap="square" rtlCol="0" anchor="t">
            <a:spAutoFit/>
          </a:bodyPr>
          <a:lstStyle/>
          <a:p>
            <a:pPr marL="285750" indent="-285750">
              <a:buFont typeface="Arial" panose="020B0604020202020204" pitchFamily="34" charset="0"/>
              <a:buChar char="•"/>
            </a:pPr>
            <a:r>
              <a:rPr lang="en-US" altLang="zh-CN" sz="2800" b="1"/>
              <a:t>Precision, Recall and F1 Measure</a:t>
            </a:r>
            <a:endParaRPr lang="en-US" altLang="zh-CN"/>
          </a:p>
          <a:p>
            <a:pPr marL="285750" indent="-285750">
              <a:buFont typeface="Arial" panose="020B0604020202020204" pitchFamily="34" charset="0"/>
              <a:buChar char="•"/>
            </a:pPr>
            <a:endParaRPr lang="en-US" altLang="zh-CN"/>
          </a:p>
          <a:p>
            <a:pPr indent="0">
              <a:buFont typeface="Arial" panose="020B0604020202020204" pitchFamily="34" charset="0"/>
              <a:buNone/>
            </a:pPr>
            <a:r>
              <a:rPr lang="en-US" altLang="zh-CN" sz="2000"/>
              <a:t>threshold : the third quartile of rating (for every user)</a:t>
            </a:r>
            <a:endParaRPr lang="en-US" altLang="zh-CN" sz="2000">
              <a:cs typeface="Calibri"/>
            </a:endParaRPr>
          </a:p>
          <a:p>
            <a:r>
              <a:rPr lang="en-US" altLang="zh-CN" sz="2000"/>
              <a:t>higher than  threshold:  like (positive)</a:t>
            </a:r>
            <a:endParaRPr lang="en-US" altLang="zh-CN" sz="2000">
              <a:cs typeface="Calibri"/>
            </a:endParaRPr>
          </a:p>
          <a:p>
            <a:pPr indent="0">
              <a:buFont typeface="Arial" panose="020B0604020202020204" pitchFamily="34" charset="0"/>
              <a:buNone/>
            </a:pPr>
            <a:r>
              <a:rPr lang="en-US" altLang="zh-CN" sz="2000"/>
              <a:t>lower than threshold : dislike(negative)</a:t>
            </a:r>
            <a:endParaRPr lang="en-US" altLang="zh-CN" sz="2000">
              <a:cs typeface="Calibri"/>
            </a:endParaRPr>
          </a:p>
          <a:p>
            <a:pPr indent="0">
              <a:buFont typeface="Arial" panose="020B0604020202020204" pitchFamily="34" charset="0"/>
              <a:buNone/>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endParaRPr lang="en-US" altLang="zh-CN"/>
          </a:p>
        </p:txBody>
      </p:sp>
      <p:pic>
        <p:nvPicPr>
          <p:cNvPr id="223000661" name="图片 223000661" descr="IMG_2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335" y="702945"/>
            <a:ext cx="5156200" cy="1207770"/>
          </a:xfrm>
          <a:prstGeom prst="rect">
            <a:avLst/>
          </a:prstGeom>
        </p:spPr>
      </p:pic>
      <p:pic>
        <p:nvPicPr>
          <p:cNvPr id="100" name="图片 99"/>
          <p:cNvPicPr/>
          <p:nvPr/>
        </p:nvPicPr>
        <p:blipFill>
          <a:blip r:embed="rId4"/>
          <a:stretch>
            <a:fillRect/>
          </a:stretch>
        </p:blipFill>
        <p:spPr>
          <a:xfrm>
            <a:off x="7296785" y="2112645"/>
            <a:ext cx="3538855" cy="609600"/>
          </a:xfrm>
          <a:prstGeom prst="rect">
            <a:avLst/>
          </a:prstGeom>
          <a:noFill/>
          <a:ln w="9525">
            <a:noFill/>
          </a:ln>
        </p:spPr>
      </p:pic>
      <p:pic>
        <p:nvPicPr>
          <p:cNvPr id="101" name="图片 100"/>
          <p:cNvPicPr/>
          <p:nvPr/>
        </p:nvPicPr>
        <p:blipFill>
          <a:blip r:embed="rId5"/>
          <a:stretch>
            <a:fillRect/>
          </a:stretch>
        </p:blipFill>
        <p:spPr>
          <a:xfrm>
            <a:off x="7449185" y="3109595"/>
            <a:ext cx="3386455" cy="638810"/>
          </a:xfrm>
          <a:prstGeom prst="rect">
            <a:avLst/>
          </a:prstGeom>
          <a:noFill/>
          <a:ln w="9525">
            <a:noFill/>
          </a:ln>
        </p:spPr>
      </p:pic>
      <p:pic>
        <p:nvPicPr>
          <p:cNvPr id="102" name="图片 101"/>
          <p:cNvPicPr/>
          <p:nvPr/>
        </p:nvPicPr>
        <p:blipFill>
          <a:blip r:embed="rId6"/>
          <a:stretch>
            <a:fillRect/>
          </a:stretch>
        </p:blipFill>
        <p:spPr>
          <a:xfrm>
            <a:off x="7449185" y="4022090"/>
            <a:ext cx="3386455" cy="672465"/>
          </a:xfrm>
          <a:prstGeom prst="rect">
            <a:avLst/>
          </a:prstGeom>
          <a:noFill/>
          <a:ln w="9525">
            <a:noFill/>
          </a:ln>
        </p:spPr>
      </p:pic>
      <p:sp>
        <p:nvSpPr>
          <p:cNvPr id="3" name="灯片编号占位符 2"/>
          <p:cNvSpPr>
            <a:spLocks noGrp="1"/>
          </p:cNvSpPr>
          <p:nvPr>
            <p:ph type="sldNum" sz="quarter" idx="12"/>
          </p:nvPr>
        </p:nvSpPr>
        <p:spPr/>
        <p:txBody>
          <a:bodyPr/>
          <a:lstStyle/>
          <a:p>
            <a:pPr>
              <a:defRPr/>
            </a:pPr>
            <a:fld id="{5F917E13-BEF1-497E-BC43-354AAD4564E8}" type="slidenum">
              <a:rPr lang="zh-CN" altLang="en-US"/>
              <a:t>13</a:t>
            </a:fld>
            <a:endParaRPr lang="zh-CN" altLang="en-US" sz="2400">
              <a:solidFill>
                <a:schemeClr val="tx1"/>
              </a:solidFill>
              <a:latin typeface="Arial" panose="020B0604020202020204" pitchFamily="34" charset="0"/>
              <a:ea typeface="宋体" panose="02010600030101010101" pitchFamily="2" charset="-122"/>
            </a:endParaRPr>
          </a:p>
        </p:txBody>
      </p:sp>
      <p:pic>
        <p:nvPicPr>
          <p:cNvPr id="5" name="图片 4" descr="图片包含 屏幕截图&#10;&#10;&#10;&#10;自动生成的说明">
            <a:extLst>
              <a:ext uri="{FF2B5EF4-FFF2-40B4-BE49-F238E27FC236}">
                <a16:creationId xmlns:a16="http://schemas.microsoft.com/office/drawing/2014/main" id="{12AB3271-4756-7C42-A627-BCFC28901E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23" y="2722245"/>
            <a:ext cx="5914343" cy="3548606"/>
          </a:xfrm>
          <a:prstGeom prst="rect">
            <a:avLst/>
          </a:prstGeom>
        </p:spPr>
      </p:pic>
    </p:spTree>
    <p:extLst>
      <p:ext uri="{BB962C8B-B14F-4D97-AF65-F5344CB8AC3E}">
        <p14:creationId xmlns:p14="http://schemas.microsoft.com/office/powerpoint/2010/main" val="31042728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4226936" cy="400110"/>
          </a:xfrm>
          <a:prstGeom prst="rect">
            <a:avLst/>
          </a:prstGeom>
        </p:spPr>
        <p:txBody>
          <a:bodyPr wrap="square" anchor="ctr">
            <a:spAutoFit/>
          </a:bodyPr>
          <a:lstStyle/>
          <a:p>
            <a:pPr lvl="0"/>
            <a:r>
              <a:rPr kumimoji="0" lang="en-US" altLang="zh-CN" sz="2000" b="1" i="0" u="none" strike="noStrike" kern="0" cap="none" spc="0" normalizeH="0" baseline="0" noProof="0">
                <a:ln>
                  <a:noFill/>
                </a:ln>
                <a:effectLst/>
                <a:uLnTx/>
                <a:uFillTx/>
                <a:latin typeface="微软雅黑" charset="0"/>
                <a:ea typeface="微软雅黑" charset="0"/>
                <a:cs typeface="微软雅黑" charset="0"/>
              </a:rPr>
              <a:t>Modeling</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Ensemble</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Model</a:t>
            </a:r>
            <a:endParaRPr kumimoji="0" lang="zh-CN" altLang="en-US" sz="2000" b="1" i="0" u="none" strike="noStrike" kern="0" cap="none" spc="0" normalizeH="0" baseline="0" noProof="0">
              <a:ln>
                <a:noFill/>
              </a:ln>
              <a:effectLst/>
              <a:uLnTx/>
              <a:uFillTx/>
              <a:latin typeface="微软雅黑" charset="0"/>
              <a:ea typeface="微软雅黑" charset="0"/>
              <a:cs typeface="微软雅黑" charset="0"/>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03</a:t>
            </a:r>
          </a:p>
        </p:txBody>
      </p:sp>
      <p:cxnSp>
        <p:nvCxnSpPr>
          <p:cNvPr id="17" name="直接连接符 16"/>
          <p:cNvCxnSpPr>
            <a:cxnSpLocks/>
          </p:cNvCxnSpPr>
          <p:nvPr/>
        </p:nvCxnSpPr>
        <p:spPr>
          <a:xfrm flipV="1">
            <a:off x="4300669" y="361355"/>
            <a:ext cx="7713531" cy="463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82220" y="2906989"/>
            <a:ext cx="3135680" cy="1692771"/>
          </a:xfrm>
          <a:prstGeom prst="rect">
            <a:avLst/>
          </a:prstGeom>
        </p:spPr>
        <p:txBody>
          <a:bodyPr wrap="square">
            <a:spAutoFit/>
          </a:bodyPr>
          <a:lstStyle/>
          <a:p>
            <a:pPr algn="ctr" defTabSz="1219170">
              <a:lnSpc>
                <a:spcPct val="130000"/>
              </a:lnSpc>
              <a:defRPr/>
            </a:pPr>
            <a:r>
              <a:rPr lang="zh-CN" altLang="en-US" sz="1600" kern="0">
                <a:solidFill>
                  <a:schemeClr val="bg1"/>
                </a:solidFill>
                <a:ea typeface="微软雅黑" charset="0"/>
              </a:rPr>
              <a:t>详细介绍作品的内容，详细介绍作品的内容，详细介绍作品的内容，详细介绍作品的内容，详细介绍作品的内容，详细介绍作品的内容。</a:t>
            </a:r>
            <a:endParaRPr lang="en-US" altLang="zh-CN" sz="1600" kern="0">
              <a:solidFill>
                <a:schemeClr val="bg1"/>
              </a:solidFill>
              <a:ea typeface="微软雅黑" charset="0"/>
            </a:endParaRPr>
          </a:p>
        </p:txBody>
      </p:sp>
      <p:sp>
        <p:nvSpPr>
          <p:cNvPr id="8" name="文本框 7">
            <a:extLst>
              <a:ext uri="{FF2B5EF4-FFF2-40B4-BE49-F238E27FC236}">
                <a16:creationId xmlns:a16="http://schemas.microsoft.com/office/drawing/2014/main" id="{F3846806-04E8-4698-9A22-878C5C3974C5}"/>
              </a:ext>
            </a:extLst>
          </p:cNvPr>
          <p:cNvSpPr txBox="1"/>
          <p:nvPr/>
        </p:nvSpPr>
        <p:spPr>
          <a:xfrm>
            <a:off x="4295800" y="936786"/>
            <a:ext cx="4772268" cy="584775"/>
          </a:xfrm>
          <a:prstGeom prst="rect">
            <a:avLst/>
          </a:prstGeom>
          <a:noFill/>
        </p:spPr>
        <p:txBody>
          <a:bodyPr wrap="none" rtlCol="0">
            <a:spAutoFit/>
          </a:bodyPr>
          <a:lstStyle/>
          <a:p>
            <a:r>
              <a:rPr lang="en-US" altLang="zh-CN" sz="3200" b="1">
                <a:ea typeface="微软雅黑" charset="0"/>
              </a:rPr>
              <a:t>Ensemble</a:t>
            </a:r>
            <a:r>
              <a:rPr lang="zh-CN" altLang="en-US" sz="3200" b="1">
                <a:ea typeface="微软雅黑" charset="0"/>
              </a:rPr>
              <a:t> </a:t>
            </a:r>
            <a:r>
              <a:rPr lang="en-US" altLang="zh-CN" sz="3200" b="1">
                <a:ea typeface="微软雅黑" charset="0"/>
              </a:rPr>
              <a:t>Model</a:t>
            </a:r>
            <a:r>
              <a:rPr lang="zh-CN" altLang="en-US" sz="3200" b="1">
                <a:ea typeface="微软雅黑" charset="0"/>
              </a:rPr>
              <a:t> </a:t>
            </a:r>
            <a:r>
              <a:rPr lang="en-US" altLang="zh-CN" sz="3200" b="1">
                <a:ea typeface="微软雅黑" charset="0"/>
              </a:rPr>
              <a:t>Approach</a:t>
            </a:r>
            <a:endParaRPr lang="zh-CN" altLang="en-US" sz="3200" b="1">
              <a:ea typeface="微软雅黑" charset="0"/>
            </a:endParaRPr>
          </a:p>
        </p:txBody>
      </p:sp>
      <p:sp>
        <p:nvSpPr>
          <p:cNvPr id="9" name="文本框 8">
            <a:extLst>
              <a:ext uri="{FF2B5EF4-FFF2-40B4-BE49-F238E27FC236}">
                <a16:creationId xmlns:a16="http://schemas.microsoft.com/office/drawing/2014/main" id="{E03C87A2-10A5-4003-B837-E765935D2924}"/>
              </a:ext>
            </a:extLst>
          </p:cNvPr>
          <p:cNvSpPr txBox="1"/>
          <p:nvPr/>
        </p:nvSpPr>
        <p:spPr>
          <a:xfrm>
            <a:off x="1204311" y="1898306"/>
            <a:ext cx="9385813" cy="3539430"/>
          </a:xfrm>
          <a:prstGeom prst="rect">
            <a:avLst/>
          </a:prstGeom>
          <a:noFill/>
        </p:spPr>
        <p:txBody>
          <a:bodyPr wrap="square" rtlCol="0" anchor="t">
            <a:spAutoFit/>
          </a:bodyPr>
          <a:lstStyle/>
          <a:p>
            <a:pPr marL="285750" indent="-285750">
              <a:lnSpc>
                <a:spcPct val="120000"/>
              </a:lnSpc>
              <a:buFont typeface="Wingdings" panose="05000000000000000000" pitchFamily="2" charset="2"/>
              <a:buChar char="l"/>
            </a:pPr>
            <a:r>
              <a:rPr lang="en-US" altLang="zh-CN" sz="2400" dirty="0">
                <a:ea typeface="微软雅黑" charset="0"/>
              </a:rPr>
              <a:t>Build</a:t>
            </a:r>
            <a:r>
              <a:rPr lang="zh-CN" altLang="en-US" sz="2400" dirty="0">
                <a:ea typeface="微软雅黑" charset="0"/>
              </a:rPr>
              <a:t> </a:t>
            </a:r>
            <a:r>
              <a:rPr lang="en-US" altLang="zh-CN" sz="2400" dirty="0">
                <a:ea typeface="微软雅黑" charset="0"/>
              </a:rPr>
              <a:t>an</a:t>
            </a:r>
            <a:r>
              <a:rPr lang="zh-CN" altLang="en-US" sz="2400" dirty="0">
                <a:ea typeface="微软雅黑" charset="0"/>
              </a:rPr>
              <a:t> </a:t>
            </a:r>
            <a:r>
              <a:rPr lang="en-US" altLang="zh-CN" sz="2400" dirty="0">
                <a:ea typeface="微软雅黑" charset="0"/>
              </a:rPr>
              <a:t>artist-to-tag</a:t>
            </a:r>
            <a:r>
              <a:rPr lang="zh-CN" altLang="en-US" sz="2400" dirty="0">
                <a:ea typeface="微软雅黑" charset="0"/>
              </a:rPr>
              <a:t> </a:t>
            </a:r>
            <a:r>
              <a:rPr lang="en-US" altLang="zh-CN" sz="2400" dirty="0">
                <a:ea typeface="微软雅黑" charset="0"/>
              </a:rPr>
              <a:t>chart</a:t>
            </a:r>
            <a:r>
              <a:rPr lang="zh-CN" altLang="en-US" sz="2400" dirty="0">
                <a:ea typeface="微软雅黑" charset="0"/>
              </a:rPr>
              <a:t> </a:t>
            </a:r>
            <a:r>
              <a:rPr lang="en-US" altLang="zh-CN" sz="2400" dirty="0">
                <a:ea typeface="微软雅黑" charset="0"/>
              </a:rPr>
              <a:t>based</a:t>
            </a:r>
            <a:r>
              <a:rPr lang="zh-CN" altLang="en-US" sz="2400" dirty="0">
                <a:ea typeface="微软雅黑" charset="0"/>
              </a:rPr>
              <a:t> </a:t>
            </a:r>
            <a:r>
              <a:rPr lang="en-US" altLang="zh-CN" sz="2400" dirty="0">
                <a:ea typeface="微软雅黑" charset="0"/>
              </a:rPr>
              <a:t>on</a:t>
            </a:r>
            <a:r>
              <a:rPr lang="zh-CN" altLang="en-US" sz="2400" dirty="0">
                <a:ea typeface="微软雅黑" charset="0"/>
              </a:rPr>
              <a:t> </a:t>
            </a:r>
            <a:r>
              <a:rPr lang="en-US" altLang="zh-CN" sz="2400" dirty="0">
                <a:ea typeface="微软雅黑" charset="0"/>
              </a:rPr>
              <a:t>user</a:t>
            </a:r>
            <a:r>
              <a:rPr lang="zh-CN" altLang="en-US" sz="2400" dirty="0">
                <a:ea typeface="微软雅黑" charset="0"/>
              </a:rPr>
              <a:t> </a:t>
            </a:r>
            <a:r>
              <a:rPr lang="en-US" altLang="zh-CN" sz="2400" dirty="0">
                <a:ea typeface="微软雅黑" charset="0"/>
              </a:rPr>
              <a:t>tag</a:t>
            </a:r>
            <a:r>
              <a:rPr lang="zh-CN" altLang="en-US" sz="2400" dirty="0">
                <a:ea typeface="微软雅黑" charset="0"/>
              </a:rPr>
              <a:t> </a:t>
            </a:r>
            <a:r>
              <a:rPr lang="en-US" altLang="zh-CN" sz="2400" dirty="0">
                <a:ea typeface="微软雅黑" charset="0"/>
              </a:rPr>
              <a:t>file</a:t>
            </a:r>
            <a:endParaRPr lang="en-US" altLang="zh-CN" sz="2400" dirty="0">
              <a:ea typeface="微软雅黑" charset="0"/>
              <a:cs typeface="Calibri"/>
            </a:endParaRPr>
          </a:p>
          <a:p>
            <a:pPr marL="285750" indent="-285750">
              <a:lnSpc>
                <a:spcPct val="120000"/>
              </a:lnSpc>
              <a:buFont typeface="Wingdings" panose="05000000000000000000" pitchFamily="2" charset="2"/>
              <a:buChar char="l"/>
            </a:pPr>
            <a:endParaRPr lang="en-US" altLang="zh-CN" sz="2400" dirty="0">
              <a:ea typeface="微软雅黑" charset="0"/>
            </a:endParaRPr>
          </a:p>
          <a:p>
            <a:pPr marL="285750" indent="-285750">
              <a:lnSpc>
                <a:spcPct val="120000"/>
              </a:lnSpc>
              <a:buFont typeface="Wingdings" panose="05000000000000000000" pitchFamily="2" charset="2"/>
              <a:buChar char="l"/>
            </a:pPr>
            <a:r>
              <a:rPr lang="en-US" altLang="zh-CN" sz="2400" dirty="0">
                <a:ea typeface="微软雅黑" charset="0"/>
              </a:rPr>
              <a:t>Take</a:t>
            </a:r>
            <a:r>
              <a:rPr lang="zh-CN" altLang="en-US" sz="2400" dirty="0">
                <a:ea typeface="微软雅黑" charset="0"/>
              </a:rPr>
              <a:t> </a:t>
            </a:r>
            <a:r>
              <a:rPr lang="en-US" altLang="zh-CN" sz="2400" dirty="0">
                <a:ea typeface="微软雅黑" charset="0"/>
              </a:rPr>
              <a:t>top</a:t>
            </a:r>
            <a:r>
              <a:rPr lang="zh-CN" altLang="en-US" sz="2400" dirty="0">
                <a:ea typeface="微软雅黑" charset="0"/>
              </a:rPr>
              <a:t> </a:t>
            </a:r>
            <a:r>
              <a:rPr lang="en-US" altLang="zh-CN" sz="2400" dirty="0">
                <a:ea typeface="微软雅黑" charset="0"/>
              </a:rPr>
              <a:t>50</a:t>
            </a:r>
            <a:r>
              <a:rPr lang="zh-CN" altLang="en-US" sz="2400" dirty="0">
                <a:ea typeface="微软雅黑" charset="0"/>
              </a:rPr>
              <a:t> </a:t>
            </a:r>
            <a:r>
              <a:rPr lang="en-US" altLang="zh-CN" sz="2400" dirty="0">
                <a:ea typeface="微软雅黑" charset="0"/>
              </a:rPr>
              <a:t>artists</a:t>
            </a:r>
            <a:r>
              <a:rPr lang="zh-CN" altLang="en-US" sz="2400" dirty="0">
                <a:ea typeface="微软雅黑" charset="0"/>
              </a:rPr>
              <a:t> </a:t>
            </a:r>
            <a:r>
              <a:rPr lang="en-US" altLang="zh-CN" sz="2400" dirty="0">
                <a:ea typeface="微软雅黑" charset="0"/>
              </a:rPr>
              <a:t>from</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user</a:t>
            </a:r>
            <a:r>
              <a:rPr lang="zh-CN" altLang="en-US" sz="2400" dirty="0">
                <a:ea typeface="微软雅黑" charset="0"/>
              </a:rPr>
              <a:t> </a:t>
            </a:r>
            <a:r>
              <a:rPr lang="en-US" altLang="zh-CN" sz="2400" dirty="0">
                <a:ea typeface="微软雅黑" charset="0"/>
              </a:rPr>
              <a:t>based</a:t>
            </a:r>
            <a:r>
              <a:rPr lang="zh-CN" altLang="en-US" sz="2400" dirty="0">
                <a:ea typeface="微软雅黑" charset="0"/>
              </a:rPr>
              <a:t> </a:t>
            </a:r>
            <a:r>
              <a:rPr lang="en-US" altLang="zh-CN" sz="2400" dirty="0">
                <a:ea typeface="微软雅黑" charset="0"/>
              </a:rPr>
              <a:t>model</a:t>
            </a:r>
            <a:endParaRPr lang="en-US" altLang="zh-CN" sz="2400" dirty="0">
              <a:ea typeface="微软雅黑" charset="0"/>
              <a:cs typeface="Calibri"/>
            </a:endParaRPr>
          </a:p>
          <a:p>
            <a:pPr marL="285750" indent="-285750">
              <a:lnSpc>
                <a:spcPct val="120000"/>
              </a:lnSpc>
              <a:buFont typeface="Wingdings" panose="05000000000000000000" pitchFamily="2" charset="2"/>
              <a:buChar char="l"/>
            </a:pPr>
            <a:endParaRPr lang="en-US" altLang="zh-CN" sz="2400" dirty="0">
              <a:ea typeface="微软雅黑" charset="0"/>
            </a:endParaRPr>
          </a:p>
          <a:p>
            <a:pPr marL="285750" indent="-285750">
              <a:lnSpc>
                <a:spcPct val="120000"/>
              </a:lnSpc>
              <a:buFont typeface="Wingdings" panose="05000000000000000000" pitchFamily="2" charset="2"/>
              <a:buChar char="l"/>
            </a:pPr>
            <a:r>
              <a:rPr lang="en-US" altLang="zh-CN" sz="2400" dirty="0">
                <a:ea typeface="微软雅黑" charset="0"/>
              </a:rPr>
              <a:t>Re-rank</a:t>
            </a:r>
            <a:r>
              <a:rPr lang="zh-CN" altLang="en-US" sz="2400" dirty="0">
                <a:ea typeface="微软雅黑" charset="0"/>
              </a:rPr>
              <a:t> </a:t>
            </a:r>
            <a:r>
              <a:rPr lang="en-US" altLang="zh-CN" sz="2400" dirty="0">
                <a:ea typeface="微软雅黑" charset="0"/>
              </a:rPr>
              <a:t>them</a:t>
            </a:r>
            <a:r>
              <a:rPr lang="zh-CN" altLang="en-US" sz="2400" dirty="0">
                <a:ea typeface="微软雅黑" charset="0"/>
              </a:rPr>
              <a:t> </a:t>
            </a:r>
            <a:r>
              <a:rPr lang="en-US" altLang="zh-CN" sz="2400" dirty="0">
                <a:ea typeface="微软雅黑" charset="0"/>
              </a:rPr>
              <a:t>based</a:t>
            </a:r>
            <a:r>
              <a:rPr lang="zh-CN" altLang="en-US" sz="2400" dirty="0">
                <a:ea typeface="微软雅黑" charset="0"/>
              </a:rPr>
              <a:t> </a:t>
            </a:r>
            <a:r>
              <a:rPr lang="en-US" altLang="zh-CN" sz="2400" dirty="0">
                <a:ea typeface="微软雅黑" charset="0"/>
              </a:rPr>
              <a:t>on</a:t>
            </a:r>
            <a:r>
              <a:rPr lang="zh-CN" altLang="en-US" sz="2400" dirty="0">
                <a:ea typeface="微软雅黑" charset="0"/>
              </a:rPr>
              <a:t> </a:t>
            </a:r>
            <a:r>
              <a:rPr lang="en-US" altLang="zh-CN" sz="2400" dirty="0">
                <a:ea typeface="微软雅黑" charset="0"/>
              </a:rPr>
              <a:t>user’s</a:t>
            </a:r>
            <a:r>
              <a:rPr lang="zh-CN" altLang="en-US" sz="2400" dirty="0">
                <a:ea typeface="微软雅黑" charset="0"/>
              </a:rPr>
              <a:t> </a:t>
            </a:r>
            <a:r>
              <a:rPr lang="en-US" altLang="zh-CN" sz="2400" dirty="0">
                <a:ea typeface="微软雅黑" charset="0"/>
              </a:rPr>
              <a:t>personal</a:t>
            </a:r>
            <a:r>
              <a:rPr lang="zh-CN" altLang="en-US" sz="2400" dirty="0">
                <a:ea typeface="微软雅黑" charset="0"/>
              </a:rPr>
              <a:t> </a:t>
            </a:r>
            <a:r>
              <a:rPr lang="en-US" altLang="zh-CN" sz="2400" dirty="0">
                <a:ea typeface="微软雅黑" charset="0"/>
              </a:rPr>
              <a:t>preference</a:t>
            </a:r>
            <a:endParaRPr lang="en-US" altLang="zh-CN" sz="2400" dirty="0">
              <a:ea typeface="微软雅黑" charset="0"/>
              <a:cs typeface="Calibri"/>
            </a:endParaRPr>
          </a:p>
          <a:p>
            <a:pPr marL="285750" indent="-285750">
              <a:lnSpc>
                <a:spcPct val="120000"/>
              </a:lnSpc>
              <a:buFont typeface="Wingdings" panose="05000000000000000000" pitchFamily="2" charset="2"/>
              <a:buChar char="l"/>
            </a:pPr>
            <a:endParaRPr lang="en-US" altLang="zh-CN" sz="2400" dirty="0">
              <a:ea typeface="微软雅黑" charset="0"/>
            </a:endParaRPr>
          </a:p>
          <a:p>
            <a:pPr marL="285750" indent="-285750">
              <a:lnSpc>
                <a:spcPct val="120000"/>
              </a:lnSpc>
              <a:buFont typeface="Wingdings" panose="05000000000000000000" pitchFamily="2" charset="2"/>
              <a:buChar char="l"/>
            </a:pPr>
            <a:r>
              <a:rPr lang="en-US" altLang="zh-CN" sz="2400" dirty="0">
                <a:ea typeface="微软雅黑" charset="0"/>
              </a:rPr>
              <a:t>Select</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top</a:t>
            </a:r>
            <a:r>
              <a:rPr lang="zh-CN" altLang="en-US" sz="2400" dirty="0">
                <a:ea typeface="微软雅黑" charset="0"/>
              </a:rPr>
              <a:t> </a:t>
            </a:r>
            <a:r>
              <a:rPr lang="en-US" altLang="zh-CN" sz="2400" dirty="0">
                <a:ea typeface="微软雅黑" charset="0"/>
              </a:rPr>
              <a:t>10</a:t>
            </a:r>
            <a:r>
              <a:rPr lang="zh-CN" altLang="en-US" sz="2400" dirty="0">
                <a:ea typeface="微软雅黑" charset="0"/>
              </a:rPr>
              <a:t> </a:t>
            </a:r>
            <a:r>
              <a:rPr lang="en-US" altLang="zh-CN" sz="2400" dirty="0">
                <a:ea typeface="微软雅黑" charset="0"/>
              </a:rPr>
              <a:t>based</a:t>
            </a:r>
            <a:r>
              <a:rPr lang="zh-CN" altLang="en-US" sz="2400" dirty="0">
                <a:ea typeface="微软雅黑" charset="0"/>
              </a:rPr>
              <a:t> </a:t>
            </a:r>
            <a:r>
              <a:rPr lang="en-US" altLang="zh-CN" sz="2400" dirty="0">
                <a:ea typeface="微软雅黑" charset="0"/>
              </a:rPr>
              <a:t>on</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new</a:t>
            </a:r>
            <a:r>
              <a:rPr lang="zh-CN" altLang="en-US" sz="2400" dirty="0">
                <a:ea typeface="微软雅黑" charset="0"/>
              </a:rPr>
              <a:t> </a:t>
            </a:r>
            <a:r>
              <a:rPr lang="en-US" altLang="zh-CN" sz="2400" dirty="0">
                <a:ea typeface="微软雅黑" charset="0"/>
              </a:rPr>
              <a:t>criteria</a:t>
            </a:r>
            <a:endParaRPr lang="en-US" altLang="zh-CN" sz="2400" dirty="0">
              <a:ea typeface="微软雅黑" charset="0"/>
              <a:cs typeface="Calibri"/>
            </a:endParaRPr>
          </a:p>
          <a:p>
            <a:pPr marL="285750" indent="-285750">
              <a:lnSpc>
                <a:spcPct val="120000"/>
              </a:lnSpc>
              <a:buFont typeface="Wingdings" panose="05000000000000000000" pitchFamily="2" charset="2"/>
              <a:buChar char="l"/>
            </a:pPr>
            <a:endParaRPr lang="en-US" altLang="zh-CN" sz="2000" dirty="0">
              <a:ea typeface="微软雅黑" charset="0"/>
              <a:cs typeface="Calibri"/>
            </a:endParaRPr>
          </a:p>
        </p:txBody>
      </p:sp>
    </p:spTree>
    <p:extLst>
      <p:ext uri="{BB962C8B-B14F-4D97-AF65-F5344CB8AC3E}">
        <p14:creationId xmlns:p14="http://schemas.microsoft.com/office/powerpoint/2010/main" val="3274007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607793"/>
            <a:ext cx="8256696" cy="4906317"/>
          </a:xfrm>
          <a:prstGeom prst="rect">
            <a:avLst/>
          </a:prstGeom>
        </p:spPr>
      </p:pic>
      <p:pic>
        <p:nvPicPr>
          <p:cNvPr id="7" name="Picture 6"/>
          <p:cNvPicPr>
            <a:picLocks noChangeAspect="1"/>
          </p:cNvPicPr>
          <p:nvPr/>
        </p:nvPicPr>
        <p:blipFill>
          <a:blip r:embed="rId4"/>
          <a:stretch>
            <a:fillRect/>
          </a:stretch>
        </p:blipFill>
        <p:spPr>
          <a:xfrm>
            <a:off x="4633601" y="3835737"/>
            <a:ext cx="7712366" cy="3022263"/>
          </a:xfrm>
          <a:prstGeom prst="rect">
            <a:avLst/>
          </a:prstGeom>
        </p:spPr>
      </p:pic>
      <p:sp>
        <p:nvSpPr>
          <p:cNvPr id="2" name="矩形 14"/>
          <p:cNvSpPr/>
          <p:nvPr/>
        </p:nvSpPr>
        <p:spPr>
          <a:xfrm>
            <a:off x="572920" y="161299"/>
            <a:ext cx="4226936" cy="400110"/>
          </a:xfrm>
          <a:prstGeom prst="rect">
            <a:avLst/>
          </a:prstGeom>
        </p:spPr>
        <p:txBody>
          <a:bodyPr wrap="square" anchor="ctr">
            <a:spAutoFit/>
          </a:bodyPr>
          <a:lstStyle/>
          <a:p>
            <a:pPr lvl="0"/>
            <a:r>
              <a:rPr kumimoji="0" lang="en-US" altLang="zh-CN" sz="2000" b="1" i="0" u="none" strike="noStrike" kern="0" cap="none" spc="0" normalizeH="0" baseline="0" noProof="0">
                <a:ln>
                  <a:noFill/>
                </a:ln>
                <a:effectLst/>
                <a:uLnTx/>
                <a:uFillTx/>
                <a:latin typeface="微软雅黑" charset="0"/>
                <a:ea typeface="微软雅黑" charset="0"/>
                <a:cs typeface="微软雅黑" charset="0"/>
              </a:rPr>
              <a:t>Modeling</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Ensemble</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Model</a:t>
            </a:r>
            <a:endParaRPr kumimoji="0" lang="zh-CN" altLang="en-US" sz="2000" b="1" i="0" u="none" strike="noStrike" kern="0" cap="none" spc="0" normalizeH="0" baseline="0" noProof="0">
              <a:ln>
                <a:noFill/>
              </a:ln>
              <a:effectLst/>
              <a:uLnTx/>
              <a:uFillTx/>
              <a:latin typeface="微软雅黑" charset="0"/>
              <a:ea typeface="微软雅黑" charset="0"/>
              <a:cs typeface="微软雅黑" charset="0"/>
            </a:endParaRPr>
          </a:p>
        </p:txBody>
      </p:sp>
      <p:sp>
        <p:nvSpPr>
          <p:cNvPr id="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cxnSp>
        <p:nvCxnSpPr>
          <p:cNvPr id="4" name="直接连接符 16"/>
          <p:cNvCxnSpPr>
            <a:cxnSpLocks/>
          </p:cNvCxnSpPr>
          <p:nvPr/>
        </p:nvCxnSpPr>
        <p:spPr>
          <a:xfrm flipV="1">
            <a:off x="4300669" y="361355"/>
            <a:ext cx="7713531" cy="463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03</a:t>
            </a:r>
          </a:p>
        </p:txBody>
      </p:sp>
      <p:sp>
        <p:nvSpPr>
          <p:cNvPr id="8" name="TextBox 7"/>
          <p:cNvSpPr txBox="1"/>
          <p:nvPr/>
        </p:nvSpPr>
        <p:spPr>
          <a:xfrm>
            <a:off x="8044685" y="496149"/>
            <a:ext cx="4644923" cy="2308324"/>
          </a:xfrm>
          <a:prstGeom prst="rect">
            <a:avLst/>
          </a:prstGeom>
          <a:noFill/>
        </p:spPr>
        <p:txBody>
          <a:bodyPr wrap="square" rtlCol="0" anchor="t">
            <a:spAutoFit/>
          </a:bodyPr>
          <a:lstStyle/>
          <a:p>
            <a:r>
              <a:rPr lang="en-US" altLang="zh-CN" sz="2400" dirty="0">
                <a:ea typeface="微软雅黑" charset="0"/>
              </a:rPr>
              <a:t>Advantages:</a:t>
            </a:r>
            <a:r>
              <a:rPr lang="zh-CN" altLang="en-US" sz="2400" dirty="0">
                <a:ea typeface="微软雅黑" charset="0"/>
              </a:rPr>
              <a:t> </a:t>
            </a:r>
            <a:r>
              <a:rPr lang="en-US" altLang="zh-CN" sz="2400" dirty="0">
                <a:ea typeface="微软雅黑" charset="0"/>
              </a:rPr>
              <a:t>.</a:t>
            </a:r>
            <a:endParaRPr lang="en-US" altLang="zh-CN" sz="2400" dirty="0">
              <a:ea typeface="微软雅黑" charset="0"/>
              <a:cs typeface="Calibri"/>
            </a:endParaRPr>
          </a:p>
          <a:p>
            <a:endParaRPr lang="en-US" altLang="zh-CN" sz="2400" dirty="0">
              <a:cs typeface="Calibri"/>
            </a:endParaRPr>
          </a:p>
          <a:p>
            <a:pPr marL="285750" indent="-285750">
              <a:buFont typeface="Arial"/>
              <a:buChar char="•"/>
            </a:pPr>
            <a:r>
              <a:rPr lang="en-US" sz="2400" dirty="0">
                <a:cs typeface="Calibri"/>
              </a:rPr>
              <a:t>Guarantees relevance </a:t>
            </a:r>
          </a:p>
          <a:p>
            <a:pPr marL="285750" indent="-285750">
              <a:buFont typeface="Arial"/>
              <a:buChar char="•"/>
            </a:pPr>
            <a:endParaRPr lang="en-US" sz="2400" dirty="0">
              <a:cs typeface="Calibri"/>
            </a:endParaRPr>
          </a:p>
          <a:p>
            <a:pPr marL="285750" indent="-285750">
              <a:buFont typeface="Arial"/>
              <a:buChar char="•"/>
            </a:pPr>
            <a:r>
              <a:rPr lang="en-US" sz="2400" dirty="0">
                <a:cs typeface="Calibri"/>
              </a:rPr>
              <a:t>Contains personal preference </a:t>
            </a:r>
          </a:p>
          <a:p>
            <a:endParaRPr lang="en-US" sz="2400" dirty="0">
              <a:cs typeface="Calibri"/>
            </a:endParaRPr>
          </a:p>
        </p:txBody>
      </p:sp>
    </p:spTree>
    <p:extLst>
      <p:ext uri="{BB962C8B-B14F-4D97-AF65-F5344CB8AC3E}">
        <p14:creationId xmlns:p14="http://schemas.microsoft.com/office/powerpoint/2010/main" val="179106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601479"/>
            <a:ext cx="2928976" cy="954107"/>
            <a:chOff x="4647692" y="3972896"/>
            <a:chExt cx="2928976" cy="954107"/>
          </a:xfrm>
        </p:grpSpPr>
        <p:grpSp>
          <p:nvGrpSpPr>
            <p:cNvPr id="12" name="组合 11"/>
            <p:cNvGrpSpPr/>
            <p:nvPr/>
          </p:nvGrpSpPr>
          <p:grpSpPr>
            <a:xfrm>
              <a:off x="5453550" y="3972896"/>
              <a:ext cx="2123118" cy="954107"/>
              <a:chOff x="5453550" y="3898330"/>
              <a:chExt cx="2123118" cy="954107"/>
            </a:xfrm>
          </p:grpSpPr>
          <p:sp>
            <p:nvSpPr>
              <p:cNvPr id="16" name="矩形 15"/>
              <p:cNvSpPr/>
              <p:nvPr/>
            </p:nvSpPr>
            <p:spPr>
              <a:xfrm>
                <a:off x="5453550" y="3898330"/>
                <a:ext cx="2123118" cy="95410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effectLst/>
                    <a:uLnTx/>
                    <a:uFillTx/>
                    <a:latin typeface="微软雅黑" charset="0"/>
                    <a:ea typeface="微软雅黑" charset="0"/>
                    <a:cs typeface="微软雅黑" charset="0"/>
                  </a:rPr>
                  <a:t>Result</a:t>
                </a:r>
                <a:r>
                  <a:rPr kumimoji="0" lang="zh-CN" altLang="en-US" sz="28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800" b="1" i="0" u="none" strike="noStrike" kern="0" cap="none" spc="0" normalizeH="0" baseline="0" noProof="0">
                    <a:ln>
                      <a:noFill/>
                    </a:ln>
                    <a:effectLst/>
                    <a:uLnTx/>
                    <a:uFillTx/>
                    <a:latin typeface="微软雅黑" charset="0"/>
                    <a:ea typeface="微软雅黑" charset="0"/>
                    <a:cs typeface="微软雅黑" charset="0"/>
                  </a:rPr>
                  <a:t>and</a:t>
                </a:r>
                <a:r>
                  <a:rPr kumimoji="0" lang="zh-CN" altLang="en-US" sz="28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800" b="1" i="0" u="none" strike="noStrike" kern="0" cap="none" spc="0" normalizeH="0" baseline="0" noProof="0">
                    <a:ln>
                      <a:noFill/>
                    </a:ln>
                    <a:effectLst/>
                    <a:uLnTx/>
                    <a:uFillTx/>
                    <a:latin typeface="微软雅黑" charset="0"/>
                    <a:ea typeface="微软雅黑" charset="0"/>
                    <a:cs typeface="微软雅黑" charset="0"/>
                  </a:rPr>
                  <a:t>Cold</a:t>
                </a:r>
                <a:r>
                  <a:rPr kumimoji="0" lang="zh-CN" altLang="en-US" sz="28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800" b="1" i="0" u="none" strike="noStrike" kern="0" cap="none" spc="0" normalizeH="0" baseline="0" noProof="0">
                    <a:ln>
                      <a:noFill/>
                    </a:ln>
                    <a:effectLst/>
                    <a:uLnTx/>
                    <a:uFillTx/>
                    <a:latin typeface="微软雅黑" charset="0"/>
                    <a:ea typeface="微软雅黑" charset="0"/>
                    <a:cs typeface="微软雅黑" charset="0"/>
                  </a:rPr>
                  <a:t>Start</a:t>
                </a:r>
                <a:endParaRPr kumimoji="0" lang="zh-CN" altLang="en-US" sz="2800" b="1" i="0" u="none" strike="noStrike" kern="0" cap="none" spc="0" normalizeH="0" baseline="0" noProof="0">
                  <a:ln>
                    <a:noFill/>
                  </a:ln>
                  <a:effectLst/>
                  <a:uLnTx/>
                  <a:uFillTx/>
                  <a:latin typeface="微软雅黑" charset="0"/>
                  <a:ea typeface="微软雅黑" charset="0"/>
                  <a:cs typeface="微软雅黑" charset="0"/>
                </a:endParaRPr>
              </a:p>
            </p:txBody>
          </p:sp>
          <p:sp>
            <p:nvSpPr>
              <p:cNvPr id="17" name="矩形 16"/>
              <p:cNvSpPr/>
              <p:nvPr/>
            </p:nvSpPr>
            <p:spPr>
              <a:xfrm>
                <a:off x="5517158" y="4464196"/>
                <a:ext cx="184731"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effectLst/>
                  <a:uLnTx/>
                  <a:uFillTx/>
                  <a:latin typeface="微软雅黑" charset="0"/>
                  <a:ea typeface="微软雅黑" charset="0"/>
                </a:endParaRPr>
              </a:p>
            </p:txBody>
          </p:sp>
        </p:grpSp>
        <p:grpSp>
          <p:nvGrpSpPr>
            <p:cNvPr id="13" name="组合 12"/>
            <p:cNvGrpSpPr/>
            <p:nvPr/>
          </p:nvGrpSpPr>
          <p:grpSpPr>
            <a:xfrm>
              <a:off x="4647692" y="4092189"/>
              <a:ext cx="891717" cy="720000"/>
              <a:chOff x="4380992" y="4020050"/>
              <a:chExt cx="891717" cy="720000"/>
            </a:xfrm>
          </p:grpSpPr>
          <p:sp>
            <p:nvSpPr>
              <p:cNvPr id="14" name="矩形 13"/>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5" name="矩形 14"/>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charset="0"/>
                    <a:ea typeface="微软雅黑" charset="0"/>
                    <a:cs typeface="微软雅黑" charset="0"/>
                  </a:rPr>
                  <a:t>04</a:t>
                </a:r>
              </a:p>
            </p:txBody>
          </p:sp>
        </p:grpSp>
      </p:grpSp>
    </p:spTree>
    <p:extLst>
      <p:ext uri="{BB962C8B-B14F-4D97-AF65-F5344CB8AC3E}">
        <p14:creationId xmlns:p14="http://schemas.microsoft.com/office/powerpoint/2010/main" val="538817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2786776" cy="400110"/>
          </a:xfrm>
          <a:prstGeom prst="rect">
            <a:avLst/>
          </a:prstGeom>
        </p:spPr>
        <p:txBody>
          <a:bodyPr wrap="square" anchor="ctr">
            <a:spAutoFit/>
          </a:bodyPr>
          <a:lstStyle/>
          <a:p>
            <a:pPr lvl="0"/>
            <a:r>
              <a:rPr kumimoji="0" lang="en-US" altLang="zh-CN" sz="2000" b="1" i="0" u="none" strike="noStrike" kern="0" cap="none" spc="0" normalizeH="0" baseline="0" noProof="0">
                <a:ln>
                  <a:noFill/>
                </a:ln>
                <a:effectLst/>
                <a:uLnTx/>
                <a:uFillTx/>
                <a:latin typeface="微软雅黑" charset="0"/>
                <a:ea typeface="微软雅黑" charset="0"/>
                <a:cs typeface="微软雅黑" charset="0"/>
              </a:rPr>
              <a:t>Result</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for</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User</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7</a:t>
            </a:r>
            <a:endParaRPr kumimoji="0" lang="zh-CN" altLang="en-US" sz="2000" b="1" i="0" u="none" strike="noStrike" kern="0" cap="none" spc="0" normalizeH="0" baseline="0" noProof="0">
              <a:ln>
                <a:noFill/>
              </a:ln>
              <a:effectLst/>
              <a:uLnTx/>
              <a:uFillTx/>
              <a:latin typeface="微软雅黑" charset="0"/>
              <a:ea typeface="微软雅黑" charset="0"/>
              <a:cs typeface="微软雅黑" charset="0"/>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04</a:t>
            </a:r>
          </a:p>
        </p:txBody>
      </p:sp>
      <p:cxnSp>
        <p:nvCxnSpPr>
          <p:cNvPr id="17" name="直接连接符 16"/>
          <p:cNvCxnSpPr>
            <a:cxnSpLocks/>
          </p:cNvCxnSpPr>
          <p:nvPr/>
        </p:nvCxnSpPr>
        <p:spPr>
          <a:xfrm>
            <a:off x="3071664" y="361355"/>
            <a:ext cx="8942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82220" y="2906989"/>
            <a:ext cx="3135680" cy="1692771"/>
          </a:xfrm>
          <a:prstGeom prst="rect">
            <a:avLst/>
          </a:prstGeom>
        </p:spPr>
        <p:txBody>
          <a:bodyPr wrap="square">
            <a:spAutoFit/>
          </a:bodyPr>
          <a:lstStyle/>
          <a:p>
            <a:pPr algn="ctr" defTabSz="1219170">
              <a:lnSpc>
                <a:spcPct val="130000"/>
              </a:lnSpc>
              <a:defRPr/>
            </a:pPr>
            <a:r>
              <a:rPr lang="zh-CN" altLang="en-US" sz="1600" kern="0">
                <a:solidFill>
                  <a:schemeClr val="bg1"/>
                </a:solidFill>
                <a:ea typeface="微软雅黑" charset="0"/>
              </a:rPr>
              <a:t>详细介绍作品的内容，详细介绍作品的内容，详细介绍作品的内容，详细介绍作品的内容，详细介绍作品的内容，详细介绍作品的内容。</a:t>
            </a:r>
            <a:endParaRPr lang="en-US" altLang="zh-CN" sz="1600" kern="0">
              <a:solidFill>
                <a:schemeClr val="bg1"/>
              </a:solidFill>
              <a:ea typeface="微软雅黑" charset="0"/>
            </a:endParaRPr>
          </a:p>
        </p:txBody>
      </p:sp>
      <p:sp>
        <p:nvSpPr>
          <p:cNvPr id="9" name="文本框 8">
            <a:extLst>
              <a:ext uri="{FF2B5EF4-FFF2-40B4-BE49-F238E27FC236}">
                <a16:creationId xmlns:a16="http://schemas.microsoft.com/office/drawing/2014/main" id="{E03C87A2-10A5-4003-B837-E765935D2924}"/>
              </a:ext>
            </a:extLst>
          </p:cNvPr>
          <p:cNvSpPr txBox="1"/>
          <p:nvPr/>
        </p:nvSpPr>
        <p:spPr>
          <a:xfrm>
            <a:off x="572920" y="1006668"/>
            <a:ext cx="10584154" cy="1621341"/>
          </a:xfrm>
          <a:prstGeom prst="rect">
            <a:avLst/>
          </a:prstGeom>
          <a:noFill/>
        </p:spPr>
        <p:txBody>
          <a:bodyPr wrap="square" rtlCol="0" anchor="t">
            <a:spAutoFit/>
          </a:bodyPr>
          <a:lstStyle/>
          <a:p>
            <a:pPr marL="285750" indent="-285750">
              <a:lnSpc>
                <a:spcPct val="120000"/>
              </a:lnSpc>
              <a:buFont typeface="Wingdings" panose="05000000000000000000" pitchFamily="2" charset="2"/>
              <a:buChar char="l"/>
            </a:pPr>
            <a:r>
              <a:rPr lang="en-US" altLang="zh-CN" sz="2400" dirty="0">
                <a:ea typeface="微软雅黑" charset="0"/>
              </a:rPr>
              <a:t>User</a:t>
            </a:r>
            <a:r>
              <a:rPr lang="zh-CN" altLang="en-US" sz="2400" dirty="0">
                <a:ea typeface="微软雅黑" charset="0"/>
              </a:rPr>
              <a:t> </a:t>
            </a:r>
            <a:r>
              <a:rPr lang="en-US" altLang="zh-CN" sz="2400" dirty="0">
                <a:ea typeface="微软雅黑" charset="0"/>
              </a:rPr>
              <a:t>7</a:t>
            </a:r>
            <a:r>
              <a:rPr lang="zh-CN" altLang="en-US" sz="2400" dirty="0">
                <a:ea typeface="微软雅黑" charset="0"/>
              </a:rPr>
              <a:t> </a:t>
            </a:r>
            <a:r>
              <a:rPr lang="en-US" altLang="zh-CN" sz="2400" dirty="0">
                <a:ea typeface="微软雅黑" charset="0"/>
              </a:rPr>
              <a:t>in</a:t>
            </a:r>
            <a:r>
              <a:rPr lang="zh-CN" altLang="en-US" sz="2400" dirty="0">
                <a:ea typeface="微软雅黑" charset="0"/>
              </a:rPr>
              <a:t> </a:t>
            </a:r>
            <a:r>
              <a:rPr lang="en-US" altLang="zh-CN" sz="2400" dirty="0">
                <a:ea typeface="微软雅黑" charset="0"/>
              </a:rPr>
              <a:t>total</a:t>
            </a:r>
            <a:r>
              <a:rPr lang="zh-CN" altLang="en-US" sz="2400" dirty="0">
                <a:ea typeface="微软雅黑" charset="0"/>
              </a:rPr>
              <a:t> </a:t>
            </a:r>
            <a:r>
              <a:rPr lang="en-US" altLang="zh-CN" sz="2400" dirty="0">
                <a:ea typeface="微软雅黑" charset="0"/>
              </a:rPr>
              <a:t>has</a:t>
            </a:r>
            <a:r>
              <a:rPr lang="zh-CN" altLang="en-US" sz="2400" dirty="0">
                <a:ea typeface="微软雅黑" charset="0"/>
              </a:rPr>
              <a:t> </a:t>
            </a:r>
            <a:r>
              <a:rPr lang="en-US" altLang="zh-CN" sz="2400" dirty="0">
                <a:ea typeface="微软雅黑" charset="0"/>
              </a:rPr>
              <a:t>listened</a:t>
            </a:r>
            <a:r>
              <a:rPr lang="zh-CN" altLang="en-US" sz="2400" dirty="0">
                <a:ea typeface="微软雅黑" charset="0"/>
              </a:rPr>
              <a:t> </a:t>
            </a:r>
            <a:r>
              <a:rPr lang="en-US" altLang="zh-CN" sz="2400" dirty="0">
                <a:ea typeface="微软雅黑" charset="0"/>
              </a:rPr>
              <a:t>50</a:t>
            </a:r>
            <a:r>
              <a:rPr lang="zh-CN" altLang="en-US" sz="2400" dirty="0">
                <a:ea typeface="微软雅黑" charset="0"/>
              </a:rPr>
              <a:t> </a:t>
            </a:r>
            <a:r>
              <a:rPr lang="en-US" altLang="zh-CN" sz="2400" dirty="0">
                <a:ea typeface="微软雅黑" charset="0"/>
              </a:rPr>
              <a:t>artists</a:t>
            </a:r>
            <a:endParaRPr lang="en-US" altLang="zh-CN" sz="2400" dirty="0">
              <a:ea typeface="微软雅黑" charset="0"/>
              <a:cs typeface="Calibri"/>
            </a:endParaRPr>
          </a:p>
          <a:p>
            <a:pPr marL="342900" indent="-342900">
              <a:lnSpc>
                <a:spcPct val="120000"/>
              </a:lnSpc>
              <a:buFont typeface="Wingdings" panose="05000000000000000000" pitchFamily="2" charset="2"/>
              <a:buChar char="l"/>
            </a:pPr>
            <a:r>
              <a:rPr lang="zh-CN" altLang="en-US" sz="2400" dirty="0">
                <a:ea typeface="微软雅黑" charset="0"/>
              </a:rPr>
              <a:t>5 of the </a:t>
            </a:r>
            <a:r>
              <a:rPr lang="en-US" altLang="zh-CN" sz="2400" dirty="0">
                <a:ea typeface="微软雅黑" charset="0"/>
              </a:rPr>
              <a:t>artists</a:t>
            </a:r>
            <a:r>
              <a:rPr lang="zh-CN" altLang="en-US" sz="2400" dirty="0">
                <a:ea typeface="微软雅黑" charset="0"/>
              </a:rPr>
              <a:t> he likes</a:t>
            </a:r>
            <a:r>
              <a:rPr lang="en-US" altLang="zh-CN" sz="2400" dirty="0">
                <a:ea typeface="微软雅黑" charset="0"/>
              </a:rPr>
              <a:t>:</a:t>
            </a:r>
            <a:r>
              <a:rPr lang="zh-CN" altLang="en-US" sz="2400" dirty="0">
                <a:ea typeface="微软雅黑" charset="0"/>
              </a:rPr>
              <a:t> </a:t>
            </a:r>
            <a:endParaRPr lang="en-CA" altLang="zh-CN" sz="2400" dirty="0">
              <a:ea typeface="微软雅黑" charset="0"/>
              <a:cs typeface="Calibri"/>
            </a:endParaRPr>
          </a:p>
          <a:p>
            <a:pPr marL="285750" indent="-285750">
              <a:lnSpc>
                <a:spcPct val="120000"/>
              </a:lnSpc>
              <a:buFont typeface="Wingdings" panose="05000000000000000000" pitchFamily="2" charset="2"/>
              <a:buChar char="l"/>
            </a:pPr>
            <a:endParaRPr lang="en-CA" altLang="zh-CN" dirty="0">
              <a:latin typeface="Calibri"/>
              <a:ea typeface="微软雅黑" charset="0"/>
              <a:cs typeface="Calibri"/>
            </a:endParaRPr>
          </a:p>
          <a:p>
            <a:pPr marL="285750" indent="-285750">
              <a:lnSpc>
                <a:spcPct val="120000"/>
              </a:lnSpc>
              <a:buFont typeface="Wingdings" panose="05000000000000000000" pitchFamily="2" charset="2"/>
              <a:buChar char="l"/>
            </a:pPr>
            <a:endParaRPr lang="en-US" altLang="zh-CN" dirty="0">
              <a:ea typeface="微软雅黑" charset="0"/>
              <a:cs typeface="Calibri"/>
            </a:endParaRPr>
          </a:p>
        </p:txBody>
      </p:sp>
      <p:graphicFrame>
        <p:nvGraphicFramePr>
          <p:cNvPr id="2" name="表格 2">
            <a:extLst>
              <a:ext uri="{FF2B5EF4-FFF2-40B4-BE49-F238E27FC236}">
                <a16:creationId xmlns:a16="http://schemas.microsoft.com/office/drawing/2014/main" id="{C0CBB9A7-304D-4E2A-AA42-60D95C15011F}"/>
              </a:ext>
            </a:extLst>
          </p:cNvPr>
          <p:cNvGraphicFramePr>
            <a:graphicFrameLocks noGrp="1"/>
          </p:cNvGraphicFramePr>
          <p:nvPr>
            <p:extLst>
              <p:ext uri="{D42A27DB-BD31-4B8C-83A1-F6EECF244321}">
                <p14:modId xmlns:p14="http://schemas.microsoft.com/office/powerpoint/2010/main" val="2916800636"/>
              </p:ext>
            </p:extLst>
          </p:nvPr>
        </p:nvGraphicFramePr>
        <p:xfrm>
          <a:off x="764771" y="2298331"/>
          <a:ext cx="8168640" cy="2225039"/>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3023289970"/>
                    </a:ext>
                  </a:extLst>
                </a:gridCol>
                <a:gridCol w="2042160">
                  <a:extLst>
                    <a:ext uri="{9D8B030D-6E8A-4147-A177-3AD203B41FA5}">
                      <a16:colId xmlns:a16="http://schemas.microsoft.com/office/drawing/2014/main" val="1844711273"/>
                    </a:ext>
                  </a:extLst>
                </a:gridCol>
                <a:gridCol w="2042160">
                  <a:extLst>
                    <a:ext uri="{9D8B030D-6E8A-4147-A177-3AD203B41FA5}">
                      <a16:colId xmlns:a16="http://schemas.microsoft.com/office/drawing/2014/main" val="2913851946"/>
                    </a:ext>
                  </a:extLst>
                </a:gridCol>
                <a:gridCol w="2042160">
                  <a:extLst>
                    <a:ext uri="{9D8B030D-6E8A-4147-A177-3AD203B41FA5}">
                      <a16:colId xmlns:a16="http://schemas.microsoft.com/office/drawing/2014/main" val="1039453824"/>
                    </a:ext>
                  </a:extLst>
                </a:gridCol>
              </a:tblGrid>
              <a:tr h="370840">
                <a:tc>
                  <a:txBody>
                    <a:bodyPr/>
                    <a:lstStyle/>
                    <a:p>
                      <a:pPr lvl="0" algn="l">
                        <a:buNone/>
                      </a:pPr>
                      <a:r>
                        <a:rPr lang="zh-CN" altLang="en-US"/>
                        <a:t>Artist</a:t>
                      </a:r>
                    </a:p>
                  </a:txBody>
                  <a:tcPr/>
                </a:tc>
                <a:tc>
                  <a:txBody>
                    <a:bodyPr/>
                    <a:lstStyle/>
                    <a:p>
                      <a:pPr lvl="0" algn="l">
                        <a:buNone/>
                      </a:pPr>
                      <a:r>
                        <a:rPr lang="zh-CN" altLang="en-US"/>
                        <a:t>Lis</a:t>
                      </a:r>
                      <a:r>
                        <a:rPr lang="en-US" altLang="zh-CN"/>
                        <a:t>te</a:t>
                      </a:r>
                      <a:r>
                        <a:rPr lang="en-US" altLang="en-US"/>
                        <a:t>n count</a:t>
                      </a:r>
                      <a:endParaRPr lang="zh-CN"/>
                    </a:p>
                  </a:txBody>
                  <a:tcPr/>
                </a:tc>
                <a:tc>
                  <a:txBody>
                    <a:bodyPr/>
                    <a:lstStyle/>
                    <a:p>
                      <a:pPr lvl="0" algn="l">
                        <a:buNone/>
                      </a:pPr>
                      <a:r>
                        <a:rPr lang="zh-CN" altLang="en-US"/>
                        <a:t>Weight</a:t>
                      </a:r>
                    </a:p>
                  </a:txBody>
                  <a:tcPr/>
                </a:tc>
                <a:tc>
                  <a:txBody>
                    <a:bodyPr/>
                    <a:lstStyle/>
                    <a:p>
                      <a:pPr lvl="0" algn="l">
                        <a:buNone/>
                      </a:pPr>
                      <a:r>
                        <a:rPr lang="zh-CN" altLang="en-US"/>
                        <a:t>Thredshold</a:t>
                      </a:r>
                    </a:p>
                  </a:txBody>
                  <a:tcPr/>
                </a:tc>
                <a:extLst>
                  <a:ext uri="{0D108BD9-81ED-4DB2-BD59-A6C34878D82A}">
                    <a16:rowId xmlns:a16="http://schemas.microsoft.com/office/drawing/2014/main" val="3437578233"/>
                  </a:ext>
                </a:extLst>
              </a:tr>
              <a:tr h="370840">
                <a:tc>
                  <a:txBody>
                    <a:bodyPr/>
                    <a:lstStyle/>
                    <a:p>
                      <a:pPr lvl="0" algn="l">
                        <a:buNone/>
                      </a:pPr>
                      <a:r>
                        <a:rPr lang="en-CA" altLang="zh-CN" sz="1800" b="0" i="0" u="none" strike="noStrike" noProof="0">
                          <a:solidFill>
                            <a:srgbClr val="000000"/>
                          </a:solidFill>
                          <a:latin typeface="宋体"/>
                          <a:ea typeface="宋体"/>
                        </a:rPr>
                        <a:t>Rihanna</a:t>
                      </a:r>
                      <a:endParaRPr lang="zh-CN"/>
                    </a:p>
                  </a:txBody>
                  <a:tcPr/>
                </a:tc>
                <a:tc>
                  <a:txBody>
                    <a:bodyPr/>
                    <a:lstStyle/>
                    <a:p>
                      <a:pPr lvl="0" algn="l">
                        <a:buNone/>
                      </a:pPr>
                      <a:r>
                        <a:rPr lang="zh-CN" sz="1800" b="0" i="0" u="none" strike="noStrike" noProof="0">
                          <a:solidFill>
                            <a:srgbClr val="000000"/>
                          </a:solidFill>
                          <a:latin typeface="宋体"/>
                          <a:ea typeface="宋体"/>
                        </a:rPr>
                        <a:t>43</a:t>
                      </a:r>
                      <a:r>
                        <a:rPr lang="en-US" altLang="zh-CN" sz="1800" b="0" i="0" u="none" strike="noStrike" noProof="0">
                          <a:solidFill>
                            <a:srgbClr val="000000"/>
                          </a:solidFill>
                          <a:latin typeface="宋体"/>
                          <a:ea typeface="宋体"/>
                        </a:rPr>
                        <a:t>,</a:t>
                      </a:r>
                      <a:r>
                        <a:rPr lang="zh-CN" sz="1800" b="0" i="0" u="none" strike="noStrike" noProof="0">
                          <a:solidFill>
                            <a:srgbClr val="000000"/>
                          </a:solidFill>
                          <a:latin typeface="宋体"/>
                          <a:ea typeface="宋体"/>
                        </a:rPr>
                        <a:t>864</a:t>
                      </a:r>
                      <a:endParaRPr lang="zh-CN"/>
                    </a:p>
                  </a:txBody>
                  <a:tcPr/>
                </a:tc>
                <a:tc>
                  <a:txBody>
                    <a:bodyPr/>
                    <a:lstStyle/>
                    <a:p>
                      <a:r>
                        <a:rPr lang="zh-CN" altLang="en-US"/>
                        <a:t>99</a:t>
                      </a:r>
                      <a:endParaRPr lang="en-US" altLang="zh-CN"/>
                    </a:p>
                  </a:txBody>
                  <a:tcPr/>
                </a:tc>
                <a:tc>
                  <a:txBody>
                    <a:bodyPr/>
                    <a:lstStyle/>
                    <a:p>
                      <a:pPr lvl="0" algn="l">
                        <a:buNone/>
                      </a:pPr>
                      <a:r>
                        <a:rPr lang="zh-CN" sz="1800" b="0" i="0" u="none" strike="noStrike" noProof="0">
                          <a:solidFill>
                            <a:srgbClr val="000000"/>
                          </a:solidFill>
                          <a:latin typeface="宋体"/>
                          <a:ea typeface="宋体"/>
                        </a:rPr>
                        <a:t>4.95</a:t>
                      </a:r>
                      <a:endParaRPr lang="zh-CN"/>
                    </a:p>
                  </a:txBody>
                  <a:tcPr/>
                </a:tc>
                <a:extLst>
                  <a:ext uri="{0D108BD9-81ED-4DB2-BD59-A6C34878D82A}">
                    <a16:rowId xmlns:a16="http://schemas.microsoft.com/office/drawing/2014/main" val="3457026551"/>
                  </a:ext>
                </a:extLst>
              </a:tr>
              <a:tr h="370840">
                <a:tc>
                  <a:txBody>
                    <a:bodyPr/>
                    <a:lstStyle/>
                    <a:p>
                      <a:pPr lvl="0" algn="l">
                        <a:buNone/>
                      </a:pPr>
                      <a:r>
                        <a:rPr lang="en-CA" altLang="zh-CN" sz="1800" b="0" i="0" u="none" strike="noStrike" noProof="0">
                          <a:solidFill>
                            <a:srgbClr val="000000"/>
                          </a:solidFill>
                          <a:latin typeface="宋体"/>
                          <a:ea typeface="宋体"/>
                        </a:rPr>
                        <a:t>Britney Spears</a:t>
                      </a:r>
                      <a:endParaRPr lang="zh-CN"/>
                    </a:p>
                  </a:txBody>
                  <a:tcPr/>
                </a:tc>
                <a:tc>
                  <a:txBody>
                    <a:bodyPr/>
                    <a:lstStyle/>
                    <a:p>
                      <a:pPr lvl="0" algn="l">
                        <a:buNone/>
                      </a:pPr>
                      <a:r>
                        <a:rPr lang="zh-CN" sz="1800" b="0" i="0" u="none" strike="noStrike" noProof="0">
                          <a:solidFill>
                            <a:srgbClr val="000000"/>
                          </a:solidFill>
                          <a:latin typeface="宋体"/>
                          <a:ea typeface="宋体"/>
                        </a:rPr>
                        <a:t>11</a:t>
                      </a:r>
                      <a:r>
                        <a:rPr lang="en-US" altLang="zh-CN" sz="1800" b="0" i="0" u="none" strike="noStrike" noProof="0">
                          <a:solidFill>
                            <a:srgbClr val="000000"/>
                          </a:solidFill>
                          <a:latin typeface="宋体"/>
                          <a:ea typeface="宋体"/>
                        </a:rPr>
                        <a:t>,</a:t>
                      </a:r>
                      <a:r>
                        <a:rPr lang="zh-CN" sz="1800" b="0" i="0" u="none" strike="noStrike" noProof="0">
                          <a:solidFill>
                            <a:srgbClr val="000000"/>
                          </a:solidFill>
                          <a:latin typeface="宋体"/>
                          <a:ea typeface="宋体"/>
                        </a:rPr>
                        <a:t>112</a:t>
                      </a:r>
                      <a:endParaRPr lang="zh-CN"/>
                    </a:p>
                  </a:txBody>
                  <a:tcPr/>
                </a:tc>
                <a:tc>
                  <a:txBody>
                    <a:bodyPr/>
                    <a:lstStyle/>
                    <a:p>
                      <a:r>
                        <a:rPr lang="zh-CN" altLang="en-US"/>
                        <a:t>25</a:t>
                      </a:r>
                    </a:p>
                  </a:txBody>
                  <a:tcPr/>
                </a:tc>
                <a:tc>
                  <a:txBody>
                    <a:bodyPr/>
                    <a:lstStyle/>
                    <a:p>
                      <a:pPr lvl="0" algn="l">
                        <a:buNone/>
                      </a:pPr>
                      <a:r>
                        <a:rPr lang="zh-CN" sz="1800" b="0" i="0" u="none" strike="noStrike" noProof="0">
                          <a:solidFill>
                            <a:srgbClr val="000000"/>
                          </a:solidFill>
                          <a:latin typeface="宋体"/>
                          <a:ea typeface="宋体"/>
                        </a:rPr>
                        <a:t>4.95</a:t>
                      </a:r>
                      <a:endParaRPr lang="zh-CN"/>
                    </a:p>
                  </a:txBody>
                  <a:tcPr/>
                </a:tc>
                <a:extLst>
                  <a:ext uri="{0D108BD9-81ED-4DB2-BD59-A6C34878D82A}">
                    <a16:rowId xmlns:a16="http://schemas.microsoft.com/office/drawing/2014/main" val="1911393374"/>
                  </a:ext>
                </a:extLst>
              </a:tr>
              <a:tr h="370840">
                <a:tc>
                  <a:txBody>
                    <a:bodyPr/>
                    <a:lstStyle/>
                    <a:p>
                      <a:pPr lvl="0" algn="l">
                        <a:buNone/>
                      </a:pPr>
                      <a:r>
                        <a:rPr lang="en-CA" altLang="zh-CN" sz="1800" b="0" i="0" u="none" strike="noStrike" noProof="0">
                          <a:solidFill>
                            <a:srgbClr val="000000"/>
                          </a:solidFill>
                          <a:latin typeface="宋体"/>
                          <a:ea typeface="宋体"/>
                        </a:rPr>
                        <a:t>Jordin Sparks</a:t>
                      </a:r>
                      <a:endParaRPr lang="zh-CN"/>
                    </a:p>
                  </a:txBody>
                  <a:tcPr/>
                </a:tc>
                <a:tc>
                  <a:txBody>
                    <a:bodyPr/>
                    <a:lstStyle/>
                    <a:p>
                      <a:pPr lvl="0" algn="l">
                        <a:buNone/>
                      </a:pPr>
                      <a:r>
                        <a:rPr lang="zh-CN" sz="1800" b="0" i="0" u="none" strike="noStrike" noProof="0">
                          <a:solidFill>
                            <a:srgbClr val="000000"/>
                          </a:solidFill>
                          <a:latin typeface="宋体"/>
                          <a:ea typeface="宋体"/>
                        </a:rPr>
                        <a:t>6</a:t>
                      </a:r>
                      <a:r>
                        <a:rPr lang="en-US" altLang="zh-CN" sz="1800" b="0" i="0" u="none" strike="noStrike" noProof="0">
                          <a:solidFill>
                            <a:srgbClr val="000000"/>
                          </a:solidFill>
                          <a:latin typeface="宋体"/>
                          <a:ea typeface="宋体"/>
                        </a:rPr>
                        <a:t>,</a:t>
                      </a:r>
                      <a:r>
                        <a:rPr lang="zh-CN" sz="1800" b="0" i="0" u="none" strike="noStrike" noProof="0">
                          <a:solidFill>
                            <a:srgbClr val="000000"/>
                          </a:solidFill>
                          <a:latin typeface="宋体"/>
                          <a:ea typeface="宋体"/>
                        </a:rPr>
                        <a:t>266</a:t>
                      </a:r>
                      <a:endParaRPr lang="zh-CN"/>
                    </a:p>
                  </a:txBody>
                  <a:tcPr/>
                </a:tc>
                <a:tc>
                  <a:txBody>
                    <a:bodyPr/>
                    <a:lstStyle/>
                    <a:p>
                      <a:r>
                        <a:rPr lang="zh-CN" altLang="en-US"/>
                        <a:t>14</a:t>
                      </a:r>
                      <a:endParaRPr lang="en-US" altLang="zh-CN"/>
                    </a:p>
                  </a:txBody>
                  <a:tcPr/>
                </a:tc>
                <a:tc>
                  <a:txBody>
                    <a:bodyPr/>
                    <a:lstStyle/>
                    <a:p>
                      <a:pPr lvl="0" algn="l">
                        <a:buNone/>
                      </a:pPr>
                      <a:r>
                        <a:rPr lang="zh-CN" sz="1800" b="0" i="0" u="none" strike="noStrike" noProof="0">
                          <a:solidFill>
                            <a:srgbClr val="000000"/>
                          </a:solidFill>
                          <a:latin typeface="宋体"/>
                          <a:ea typeface="宋体"/>
                        </a:rPr>
                        <a:t>4.95</a:t>
                      </a:r>
                      <a:endParaRPr lang="zh-CN"/>
                    </a:p>
                  </a:txBody>
                  <a:tcPr/>
                </a:tc>
                <a:extLst>
                  <a:ext uri="{0D108BD9-81ED-4DB2-BD59-A6C34878D82A}">
                    <a16:rowId xmlns:a16="http://schemas.microsoft.com/office/drawing/2014/main" val="336807367"/>
                  </a:ext>
                </a:extLst>
              </a:tr>
              <a:tr h="370840">
                <a:tc>
                  <a:txBody>
                    <a:bodyPr/>
                    <a:lstStyle/>
                    <a:p>
                      <a:pPr lvl="0" algn="l">
                        <a:buNone/>
                      </a:pPr>
                      <a:r>
                        <a:rPr lang="en-CA" altLang="zh-CN" sz="1800" b="0" i="0" u="none" strike="noStrike" noProof="0">
                          <a:solidFill>
                            <a:srgbClr val="000000"/>
                          </a:solidFill>
                          <a:latin typeface="宋体"/>
                          <a:ea typeface="宋体"/>
                        </a:rPr>
                        <a:t>Lady Gaga</a:t>
                      </a:r>
                      <a:endParaRPr lang="zh-CN"/>
                    </a:p>
                  </a:txBody>
                  <a:tcPr/>
                </a:tc>
                <a:tc>
                  <a:txBody>
                    <a:bodyPr/>
                    <a:lstStyle/>
                    <a:p>
                      <a:pPr lvl="0" algn="l">
                        <a:buNone/>
                      </a:pPr>
                      <a:r>
                        <a:rPr lang="zh-CN" sz="1800" b="0" i="0" u="none" strike="noStrike" noProof="0">
                          <a:solidFill>
                            <a:srgbClr val="000000"/>
                          </a:solidFill>
                          <a:latin typeface="宋体"/>
                          <a:ea typeface="宋体"/>
                        </a:rPr>
                        <a:t>5</a:t>
                      </a:r>
                      <a:r>
                        <a:rPr lang="en-US" altLang="zh-CN" sz="1800" b="0" i="0" u="none" strike="noStrike" noProof="0">
                          <a:solidFill>
                            <a:srgbClr val="000000"/>
                          </a:solidFill>
                          <a:latin typeface="宋体"/>
                          <a:ea typeface="宋体"/>
                        </a:rPr>
                        <a:t>,</a:t>
                      </a:r>
                      <a:r>
                        <a:rPr lang="zh-CN" sz="1800" b="0" i="0" u="none" strike="noStrike" noProof="0">
                          <a:solidFill>
                            <a:srgbClr val="000000"/>
                          </a:solidFill>
                          <a:latin typeface="宋体"/>
                          <a:ea typeface="宋体"/>
                        </a:rPr>
                        <a:t>379</a:t>
                      </a:r>
                      <a:endParaRPr lang="zh-CN"/>
                    </a:p>
                  </a:txBody>
                  <a:tcPr/>
                </a:tc>
                <a:tc>
                  <a:txBody>
                    <a:bodyPr/>
                    <a:lstStyle/>
                    <a:p>
                      <a:r>
                        <a:rPr lang="zh-CN" altLang="en-US"/>
                        <a:t>13</a:t>
                      </a:r>
                      <a:endParaRPr lang="en-US" altLang="zh-CN"/>
                    </a:p>
                  </a:txBody>
                  <a:tcPr/>
                </a:tc>
                <a:tc>
                  <a:txBody>
                    <a:bodyPr/>
                    <a:lstStyle/>
                    <a:p>
                      <a:pPr lvl="0" algn="l">
                        <a:buNone/>
                      </a:pPr>
                      <a:r>
                        <a:rPr lang="zh-CN" sz="1800" b="0" i="0" u="none" strike="noStrike" noProof="0">
                          <a:solidFill>
                            <a:srgbClr val="000000"/>
                          </a:solidFill>
                          <a:latin typeface="宋体"/>
                          <a:ea typeface="宋体"/>
                        </a:rPr>
                        <a:t>4.95</a:t>
                      </a:r>
                      <a:endParaRPr lang="zh-CN"/>
                    </a:p>
                  </a:txBody>
                  <a:tcPr/>
                </a:tc>
                <a:extLst>
                  <a:ext uri="{0D108BD9-81ED-4DB2-BD59-A6C34878D82A}">
                    <a16:rowId xmlns:a16="http://schemas.microsoft.com/office/drawing/2014/main" val="3462648134"/>
                  </a:ext>
                </a:extLst>
              </a:tr>
              <a:tr h="370839">
                <a:tc>
                  <a:txBody>
                    <a:bodyPr/>
                    <a:lstStyle/>
                    <a:p>
                      <a:pPr lvl="0" algn="l">
                        <a:buNone/>
                      </a:pPr>
                      <a:r>
                        <a:rPr lang="en-CA" altLang="zh-CN" sz="1800" b="0" i="0" u="none" strike="noStrike" noProof="0">
                          <a:solidFill>
                            <a:srgbClr val="000000"/>
                          </a:solidFill>
                          <a:latin typeface="宋体"/>
                          <a:ea typeface="宋体"/>
                        </a:rPr>
                        <a:t>...</a:t>
                      </a:r>
                    </a:p>
                  </a:txBody>
                  <a:tcPr/>
                </a:tc>
                <a:tc>
                  <a:txBody>
                    <a:bodyPr/>
                    <a:lstStyle/>
                    <a:p>
                      <a:pPr lvl="0">
                        <a:buNone/>
                      </a:pPr>
                      <a:r>
                        <a:rPr lang="zh-CN" altLang="en-US"/>
                        <a:t>...</a:t>
                      </a:r>
                    </a:p>
                  </a:txBody>
                  <a:tcPr/>
                </a:tc>
                <a:tc>
                  <a:txBody>
                    <a:bodyPr/>
                    <a:lstStyle/>
                    <a:p>
                      <a:pPr lvl="0">
                        <a:buNone/>
                      </a:pPr>
                      <a:r>
                        <a:rPr lang="zh-CN" altLang="en-US"/>
                        <a:t>...</a:t>
                      </a:r>
                    </a:p>
                  </a:txBody>
                  <a:tcPr/>
                </a:tc>
                <a:tc>
                  <a:txBody>
                    <a:bodyPr/>
                    <a:lstStyle/>
                    <a:p>
                      <a:pPr lvl="0">
                        <a:buNone/>
                      </a:pPr>
                      <a:r>
                        <a:rPr lang="zh-CN" altLang="en-US"/>
                        <a:t>...</a:t>
                      </a:r>
                    </a:p>
                  </a:txBody>
                  <a:tcPr/>
                </a:tc>
                <a:extLst>
                  <a:ext uri="{0D108BD9-81ED-4DB2-BD59-A6C34878D82A}">
                    <a16:rowId xmlns:a16="http://schemas.microsoft.com/office/drawing/2014/main" val="2493071876"/>
                  </a:ext>
                </a:extLst>
              </a:tr>
            </a:tbl>
          </a:graphicData>
        </a:graphic>
      </p:graphicFrame>
    </p:spTree>
    <p:extLst>
      <p:ext uri="{BB962C8B-B14F-4D97-AF65-F5344CB8AC3E}">
        <p14:creationId xmlns:p14="http://schemas.microsoft.com/office/powerpoint/2010/main" val="53744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D81CCFEE-8C4E-4516-A2BD-2AF37398E6B8}"/>
              </a:ext>
            </a:extLst>
          </p:cNvPr>
          <p:cNvGraphicFramePr>
            <a:graphicFrameLocks noGrp="1"/>
          </p:cNvGraphicFramePr>
          <p:nvPr>
            <p:extLst>
              <p:ext uri="{D42A27DB-BD31-4B8C-83A1-F6EECF244321}">
                <p14:modId xmlns:p14="http://schemas.microsoft.com/office/powerpoint/2010/main" val="1020248932"/>
              </p:ext>
            </p:extLst>
          </p:nvPr>
        </p:nvGraphicFramePr>
        <p:xfrm>
          <a:off x="1298863" y="1428749"/>
          <a:ext cx="9677560" cy="4572000"/>
        </p:xfrm>
        <a:graphic>
          <a:graphicData uri="http://schemas.openxmlformats.org/drawingml/2006/table">
            <a:tbl>
              <a:tblPr firstRow="1" bandRow="1">
                <a:tableStyleId>{5C22544A-7EE6-4342-B048-85BDC9FD1C3A}</a:tableStyleId>
              </a:tblPr>
              <a:tblGrid>
                <a:gridCol w="934337">
                  <a:extLst>
                    <a:ext uri="{9D8B030D-6E8A-4147-A177-3AD203B41FA5}">
                      <a16:colId xmlns:a16="http://schemas.microsoft.com/office/drawing/2014/main" val="580063211"/>
                    </a:ext>
                  </a:extLst>
                </a:gridCol>
                <a:gridCol w="2974635">
                  <a:extLst>
                    <a:ext uri="{9D8B030D-6E8A-4147-A177-3AD203B41FA5}">
                      <a16:colId xmlns:a16="http://schemas.microsoft.com/office/drawing/2014/main" val="4178744811"/>
                    </a:ext>
                  </a:extLst>
                </a:gridCol>
                <a:gridCol w="2667000">
                  <a:extLst>
                    <a:ext uri="{9D8B030D-6E8A-4147-A177-3AD203B41FA5}">
                      <a16:colId xmlns:a16="http://schemas.microsoft.com/office/drawing/2014/main" val="1773830056"/>
                    </a:ext>
                  </a:extLst>
                </a:gridCol>
                <a:gridCol w="3101588">
                  <a:extLst>
                    <a:ext uri="{9D8B030D-6E8A-4147-A177-3AD203B41FA5}">
                      <a16:colId xmlns:a16="http://schemas.microsoft.com/office/drawing/2014/main" val="845197266"/>
                    </a:ext>
                  </a:extLst>
                </a:gridCol>
              </a:tblGrid>
              <a:tr h="346363">
                <a:tc>
                  <a:txBody>
                    <a:bodyPr/>
                    <a:lstStyle/>
                    <a:p>
                      <a:pPr lvl="0" algn="l">
                        <a:buNone/>
                      </a:pPr>
                      <a:endParaRPr lang="zh-CN" altLang="en-US"/>
                    </a:p>
                  </a:txBody>
                  <a:tcPr/>
                </a:tc>
                <a:tc>
                  <a:txBody>
                    <a:bodyPr/>
                    <a:lstStyle/>
                    <a:p>
                      <a:pPr lvl="0" algn="l">
                        <a:buNone/>
                      </a:pPr>
                      <a:r>
                        <a:rPr lang="zh-CN" altLang="en-US"/>
                        <a:t>User_based</a:t>
                      </a:r>
                    </a:p>
                  </a:txBody>
                  <a:tcPr/>
                </a:tc>
                <a:tc>
                  <a:txBody>
                    <a:bodyPr/>
                    <a:lstStyle/>
                    <a:p>
                      <a:pPr lvl="0" algn="l">
                        <a:buNone/>
                      </a:pPr>
                      <a:r>
                        <a:rPr lang="zh-CN" altLang="en-US"/>
                        <a:t>Item_based</a:t>
                      </a:r>
                      <a:endParaRPr lang="en-US" altLang="zh-CN"/>
                    </a:p>
                  </a:txBody>
                  <a:tcPr/>
                </a:tc>
                <a:tc>
                  <a:txBody>
                    <a:bodyPr/>
                    <a:lstStyle/>
                    <a:p>
                      <a:r>
                        <a:rPr lang="zh-CN" altLang="en-US"/>
                        <a:t>Ensemb</a:t>
                      </a:r>
                      <a:r>
                        <a:rPr lang="en-US" altLang="zh-CN"/>
                        <a:t>led</a:t>
                      </a:r>
                      <a:endParaRPr lang="zh-CN" altLang="en-US"/>
                    </a:p>
                  </a:txBody>
                  <a:tcPr/>
                </a:tc>
                <a:extLst>
                  <a:ext uri="{0D108BD9-81ED-4DB2-BD59-A6C34878D82A}">
                    <a16:rowId xmlns:a16="http://schemas.microsoft.com/office/drawing/2014/main" val="2686736180"/>
                  </a:ext>
                </a:extLst>
              </a:tr>
              <a:tr h="354775">
                <a:tc>
                  <a:txBody>
                    <a:bodyPr/>
                    <a:lstStyle/>
                    <a:p>
                      <a:pPr lvl="0" algn="l">
                        <a:buNone/>
                      </a:pPr>
                      <a:r>
                        <a:rPr lang="zh-CN" altLang="en-US"/>
                        <a:t>1</a:t>
                      </a:r>
                      <a:endParaRPr lang="zh-CN"/>
                    </a:p>
                  </a:txBody>
                  <a:tcPr/>
                </a:tc>
                <a:tc>
                  <a:txBody>
                    <a:bodyPr/>
                    <a:lstStyle/>
                    <a:p>
                      <a:pPr lvl="0" algn="l">
                        <a:buNone/>
                      </a:pPr>
                      <a:r>
                        <a:rPr lang="en-CA" altLang="zh-CN" sz="1800" b="0" i="0" u="none" strike="noStrike" noProof="0">
                          <a:solidFill>
                            <a:srgbClr val="000000"/>
                          </a:solidFill>
                          <a:latin typeface="宋体"/>
                          <a:ea typeface="宋体"/>
                        </a:rPr>
                        <a:t>65daysofstatic</a:t>
                      </a:r>
                      <a:endParaRPr lang="zh-CN"/>
                    </a:p>
                  </a:txBody>
                  <a:tcPr/>
                </a:tc>
                <a:tc>
                  <a:txBody>
                    <a:bodyPr/>
                    <a:lstStyle/>
                    <a:p>
                      <a:pPr lvl="0" algn="l">
                        <a:buNone/>
                      </a:pPr>
                      <a:r>
                        <a:rPr lang="en" altLang="zh-CN" sz="1800" b="0" i="0" u="none" strike="noStrike" noProof="0">
                          <a:solidFill>
                            <a:srgbClr val="000000"/>
                          </a:solidFill>
                          <a:latin typeface="宋体"/>
                          <a:ea typeface="宋体"/>
                        </a:rPr>
                        <a:t>Japan</a:t>
                      </a:r>
                      <a:endParaRPr lang="zh-CN"/>
                    </a:p>
                  </a:txBody>
                  <a:tcPr/>
                </a:tc>
                <a:tc>
                  <a:txBody>
                    <a:bodyPr/>
                    <a:lstStyle/>
                    <a:p>
                      <a:pPr lvl="0" algn="l">
                        <a:buNone/>
                      </a:pPr>
                      <a:r>
                        <a:rPr lang="el-GR" altLang="zh-CN" sz="1800" b="0" i="0" u="none" strike="noStrike" noProof="0" err="1">
                          <a:solidFill>
                            <a:srgbClr val="000000"/>
                          </a:solidFill>
                          <a:ea typeface="宋体"/>
                        </a:rPr>
                        <a:t>ιχάλης</a:t>
                      </a:r>
                      <a:r>
                        <a:rPr lang="el-GR" altLang="zh-CN" sz="1800" b="0" i="0" u="none" strike="noStrike" noProof="0">
                          <a:solidFill>
                            <a:srgbClr val="000000"/>
                          </a:solidFill>
                          <a:ea typeface="宋体"/>
                        </a:rPr>
                        <a:t> Χατζηγιάννης</a:t>
                      </a:r>
                      <a:endParaRPr lang="zh-CN"/>
                    </a:p>
                  </a:txBody>
                  <a:tcPr/>
                </a:tc>
                <a:extLst>
                  <a:ext uri="{0D108BD9-81ED-4DB2-BD59-A6C34878D82A}">
                    <a16:rowId xmlns:a16="http://schemas.microsoft.com/office/drawing/2014/main" val="2703053490"/>
                  </a:ext>
                </a:extLst>
              </a:tr>
              <a:tr h="354775">
                <a:tc>
                  <a:txBody>
                    <a:bodyPr/>
                    <a:lstStyle/>
                    <a:p>
                      <a:pPr lvl="0">
                        <a:buNone/>
                      </a:pPr>
                      <a:r>
                        <a:rPr lang="zh-CN" altLang="en-US"/>
                        <a:t>2</a:t>
                      </a:r>
                    </a:p>
                  </a:txBody>
                  <a:tcPr/>
                </a:tc>
                <a:tc>
                  <a:txBody>
                    <a:bodyPr/>
                    <a:lstStyle/>
                    <a:p>
                      <a:pPr lvl="0" algn="l">
                        <a:buNone/>
                      </a:pPr>
                      <a:r>
                        <a:rPr lang="en-CA" altLang="zh-CN" sz="1800" b="0" i="0" u="none" strike="noStrike" noProof="0">
                          <a:solidFill>
                            <a:srgbClr val="000000"/>
                          </a:solidFill>
                          <a:latin typeface="宋体"/>
                          <a:ea typeface="宋体"/>
                        </a:rPr>
                        <a:t>IOSYS</a:t>
                      </a:r>
                      <a:endParaRPr lang="zh-CN"/>
                    </a:p>
                  </a:txBody>
                  <a:tcPr/>
                </a:tc>
                <a:tc>
                  <a:txBody>
                    <a:bodyPr/>
                    <a:lstStyle/>
                    <a:p>
                      <a:pPr lvl="0" algn="l">
                        <a:buNone/>
                      </a:pPr>
                      <a:r>
                        <a:rPr lang="en" altLang="zh-CN" sz="1800" b="0" i="0" u="none" strike="noStrike" noProof="0">
                          <a:solidFill>
                            <a:srgbClr val="000000"/>
                          </a:solidFill>
                          <a:latin typeface="宋体"/>
                          <a:ea typeface="宋体"/>
                        </a:rPr>
                        <a:t>Infected Mushroom</a:t>
                      </a:r>
                      <a:endParaRPr lang="zh-CN"/>
                    </a:p>
                  </a:txBody>
                  <a:tcPr/>
                </a:tc>
                <a:tc>
                  <a:txBody>
                    <a:bodyPr/>
                    <a:lstStyle/>
                    <a:p>
                      <a:pPr lvl="0" algn="l">
                        <a:buNone/>
                      </a:pPr>
                      <a:r>
                        <a:rPr lang="en-CA" sz="1800" b="0" i="0" u="none" strike="noStrike" noProof="0">
                          <a:solidFill>
                            <a:srgbClr val="000000"/>
                          </a:solidFill>
                          <a:latin typeface="宋体"/>
                          <a:ea typeface="宋体"/>
                        </a:rPr>
                        <a:t>Alpha</a:t>
                      </a:r>
                      <a:endParaRPr lang="zh-CN"/>
                    </a:p>
                  </a:txBody>
                  <a:tcPr/>
                </a:tc>
                <a:extLst>
                  <a:ext uri="{0D108BD9-81ED-4DB2-BD59-A6C34878D82A}">
                    <a16:rowId xmlns:a16="http://schemas.microsoft.com/office/drawing/2014/main" val="2183908067"/>
                  </a:ext>
                </a:extLst>
              </a:tr>
              <a:tr h="354775">
                <a:tc>
                  <a:txBody>
                    <a:bodyPr/>
                    <a:lstStyle/>
                    <a:p>
                      <a:pPr lvl="0">
                        <a:buNone/>
                      </a:pPr>
                      <a:r>
                        <a:rPr lang="zh-CN" altLang="en-US"/>
                        <a:t>3</a:t>
                      </a:r>
                    </a:p>
                  </a:txBody>
                  <a:tcPr/>
                </a:tc>
                <a:tc>
                  <a:txBody>
                    <a:bodyPr/>
                    <a:lstStyle/>
                    <a:p>
                      <a:pPr lvl="0" algn="l">
                        <a:buNone/>
                      </a:pPr>
                      <a:r>
                        <a:rPr lang="en-CA" altLang="zh-CN" sz="1800" b="0" i="0" u="none" strike="noStrike" noProof="0" err="1">
                          <a:solidFill>
                            <a:srgbClr val="000000"/>
                          </a:solidFill>
                          <a:latin typeface="宋体"/>
                          <a:ea typeface="宋体"/>
                        </a:rPr>
                        <a:t>Ajda</a:t>
                      </a:r>
                      <a:r>
                        <a:rPr lang="en-CA" altLang="zh-CN" sz="1800" b="0" i="0" u="none" strike="noStrike" noProof="0">
                          <a:solidFill>
                            <a:srgbClr val="000000"/>
                          </a:solidFill>
                          <a:latin typeface="宋体"/>
                          <a:ea typeface="宋体"/>
                        </a:rPr>
                        <a:t> </a:t>
                      </a:r>
                      <a:r>
                        <a:rPr lang="en-CA" altLang="zh-CN" sz="1800" b="0" i="0" u="none" strike="noStrike" noProof="0" err="1">
                          <a:solidFill>
                            <a:srgbClr val="000000"/>
                          </a:solidFill>
                          <a:latin typeface="宋体"/>
                          <a:ea typeface="宋体"/>
                        </a:rPr>
                        <a:t>Pekkan</a:t>
                      </a:r>
                      <a:endParaRPr lang="zh-CN" err="1"/>
                    </a:p>
                  </a:txBody>
                  <a:tcPr/>
                </a:tc>
                <a:tc>
                  <a:txBody>
                    <a:bodyPr/>
                    <a:lstStyle/>
                    <a:p>
                      <a:pPr lvl="0" algn="l">
                        <a:buNone/>
                      </a:pPr>
                      <a:r>
                        <a:rPr lang="en" altLang="zh-CN" sz="1800" b="0" i="0" u="none" strike="noStrike" noProof="0">
                          <a:solidFill>
                            <a:srgbClr val="000000"/>
                          </a:solidFill>
                          <a:latin typeface="宋体"/>
                          <a:ea typeface="宋体"/>
                        </a:rPr>
                        <a:t>Tears for Fears</a:t>
                      </a:r>
                      <a:endParaRPr lang="zh-CN"/>
                    </a:p>
                  </a:txBody>
                  <a:tcPr/>
                </a:tc>
                <a:tc>
                  <a:txBody>
                    <a:bodyPr/>
                    <a:lstStyle/>
                    <a:p>
                      <a:pPr lvl="0" algn="l">
                        <a:buNone/>
                      </a:pPr>
                      <a:r>
                        <a:rPr lang="en-CA" altLang="zh-CN" sz="1800" b="0" i="0" u="none" strike="noStrike" noProof="0">
                          <a:solidFill>
                            <a:srgbClr val="000000"/>
                          </a:solidFill>
                          <a:latin typeface="宋体"/>
                          <a:ea typeface="宋体"/>
                        </a:rPr>
                        <a:t>Quadrant, Dudley Taft,</a:t>
                      </a:r>
                      <a:endParaRPr lang="zh-CN"/>
                    </a:p>
                  </a:txBody>
                  <a:tcPr/>
                </a:tc>
                <a:extLst>
                  <a:ext uri="{0D108BD9-81ED-4DB2-BD59-A6C34878D82A}">
                    <a16:rowId xmlns:a16="http://schemas.microsoft.com/office/drawing/2014/main" val="620148856"/>
                  </a:ext>
                </a:extLst>
              </a:tr>
              <a:tr h="354775">
                <a:tc>
                  <a:txBody>
                    <a:bodyPr/>
                    <a:lstStyle/>
                    <a:p>
                      <a:pPr lvl="0">
                        <a:buNone/>
                      </a:pPr>
                      <a:r>
                        <a:rPr lang="zh-CN" altLang="en-US"/>
                        <a:t>4</a:t>
                      </a:r>
                    </a:p>
                  </a:txBody>
                  <a:tcPr/>
                </a:tc>
                <a:tc>
                  <a:txBody>
                    <a:bodyPr/>
                    <a:lstStyle/>
                    <a:p>
                      <a:pPr lvl="0" algn="l">
                        <a:buNone/>
                      </a:pPr>
                      <a:r>
                        <a:rPr lang="en-CA" altLang="zh-CN" sz="1800" b="0" i="0" u="none" strike="noStrike" noProof="0">
                          <a:solidFill>
                            <a:srgbClr val="000000"/>
                          </a:solidFill>
                          <a:latin typeface="宋体"/>
                          <a:ea typeface="宋体"/>
                        </a:rPr>
                        <a:t>Gay Fairy Tales</a:t>
                      </a:r>
                      <a:endParaRPr lang="zh-CN"/>
                    </a:p>
                  </a:txBody>
                  <a:tcPr/>
                </a:tc>
                <a:tc>
                  <a:txBody>
                    <a:bodyPr/>
                    <a:lstStyle/>
                    <a:p>
                      <a:pPr lvl="0" algn="l">
                        <a:buNone/>
                      </a:pPr>
                      <a:r>
                        <a:rPr lang="en" altLang="zh-CN" sz="1800" b="0" i="0" u="none" strike="noStrike" noProof="0" err="1">
                          <a:solidFill>
                            <a:srgbClr val="000000"/>
                          </a:solidFill>
                          <a:latin typeface="宋体"/>
                          <a:ea typeface="宋体"/>
                        </a:rPr>
                        <a:t>UVERworld</a:t>
                      </a:r>
                      <a:endParaRPr lang="zh-CN" err="1"/>
                    </a:p>
                  </a:txBody>
                  <a:tcPr/>
                </a:tc>
                <a:tc>
                  <a:txBody>
                    <a:bodyPr/>
                    <a:lstStyle/>
                    <a:p>
                      <a:pPr lvl="0" algn="l">
                        <a:buNone/>
                      </a:pPr>
                      <a:r>
                        <a:rPr lang="en-CA" sz="1800" b="0" i="0" u="none" strike="noStrike" noProof="0">
                          <a:solidFill>
                            <a:srgbClr val="000000"/>
                          </a:solidFill>
                          <a:latin typeface="宋体"/>
                          <a:ea typeface="宋体"/>
                        </a:rPr>
                        <a:t>F.L.A.B</a:t>
                      </a:r>
                      <a:endParaRPr lang="zh-CN"/>
                    </a:p>
                  </a:txBody>
                  <a:tcPr/>
                </a:tc>
                <a:extLst>
                  <a:ext uri="{0D108BD9-81ED-4DB2-BD59-A6C34878D82A}">
                    <a16:rowId xmlns:a16="http://schemas.microsoft.com/office/drawing/2014/main" val="767117887"/>
                  </a:ext>
                </a:extLst>
              </a:tr>
              <a:tr h="363681">
                <a:tc>
                  <a:txBody>
                    <a:bodyPr/>
                    <a:lstStyle/>
                    <a:p>
                      <a:pPr lvl="0">
                        <a:buNone/>
                      </a:pPr>
                      <a:r>
                        <a:rPr lang="zh-CN" altLang="en-US"/>
                        <a:t>5</a:t>
                      </a:r>
                    </a:p>
                  </a:txBody>
                  <a:tcPr/>
                </a:tc>
                <a:tc>
                  <a:txBody>
                    <a:bodyPr/>
                    <a:lstStyle/>
                    <a:p>
                      <a:pPr lvl="0" algn="l">
                        <a:buNone/>
                      </a:pPr>
                      <a:r>
                        <a:rPr lang="en-CA" altLang="zh-CN" sz="1800" b="0" i="0" u="none" strike="noStrike" noProof="0">
                          <a:solidFill>
                            <a:srgbClr val="000000"/>
                          </a:solidFill>
                          <a:latin typeface="宋体"/>
                          <a:ea typeface="宋体"/>
                        </a:rPr>
                        <a:t>Nina</a:t>
                      </a:r>
                      <a:endParaRPr lang="zh-CN"/>
                    </a:p>
                  </a:txBody>
                  <a:tcPr/>
                </a:tc>
                <a:tc>
                  <a:txBody>
                    <a:bodyPr/>
                    <a:lstStyle/>
                    <a:p>
                      <a:pPr lvl="0" algn="l">
                        <a:buNone/>
                      </a:pPr>
                      <a:r>
                        <a:rPr lang="en" altLang="zh-CN" sz="1800" b="0" i="0" u="none" strike="noStrike" noProof="0">
                          <a:solidFill>
                            <a:srgbClr val="000000"/>
                          </a:solidFill>
                          <a:latin typeface="宋体"/>
                          <a:ea typeface="宋体"/>
                        </a:rPr>
                        <a:t>Blackmore‘s Night</a:t>
                      </a:r>
                      <a:endParaRPr lang="zh-CN"/>
                    </a:p>
                  </a:txBody>
                  <a:tcPr/>
                </a:tc>
                <a:tc>
                  <a:txBody>
                    <a:bodyPr/>
                    <a:lstStyle/>
                    <a:p>
                      <a:pPr lvl="0" algn="l">
                        <a:buNone/>
                      </a:pPr>
                      <a:r>
                        <a:rPr lang="en-CA" altLang="zh-CN" sz="1800" b="0" i="0" u="none" strike="noStrike" noProof="0" err="1">
                          <a:solidFill>
                            <a:srgbClr val="000000"/>
                          </a:solidFill>
                          <a:latin typeface="宋体"/>
                          <a:ea typeface="宋体"/>
                        </a:rPr>
                        <a:t>Eraplee</a:t>
                      </a:r>
                      <a:r>
                        <a:rPr lang="en-CA" altLang="zh-CN" sz="1800" b="0" i="0" u="none" strike="noStrike" noProof="0">
                          <a:solidFill>
                            <a:srgbClr val="000000"/>
                          </a:solidFill>
                          <a:latin typeface="宋体"/>
                          <a:ea typeface="宋体"/>
                        </a:rPr>
                        <a:t> </a:t>
                      </a:r>
                      <a:r>
                        <a:rPr lang="en-CA" altLang="zh-CN" sz="1800" b="0" i="0" u="none" strike="noStrike" noProof="0" err="1">
                          <a:solidFill>
                            <a:srgbClr val="000000"/>
                          </a:solidFill>
                          <a:latin typeface="宋体"/>
                          <a:ea typeface="宋体"/>
                        </a:rPr>
                        <a:t>Noisewall</a:t>
                      </a:r>
                      <a:r>
                        <a:rPr lang="en-CA" altLang="zh-CN" sz="1800" b="0" i="0" u="none" strike="noStrike" noProof="0">
                          <a:solidFill>
                            <a:srgbClr val="000000"/>
                          </a:solidFill>
                          <a:latin typeface="宋体"/>
                          <a:ea typeface="宋体"/>
                        </a:rPr>
                        <a:t> Orchestra</a:t>
                      </a:r>
                      <a:endParaRPr lang="zh-CN"/>
                    </a:p>
                  </a:txBody>
                  <a:tcPr/>
                </a:tc>
                <a:extLst>
                  <a:ext uri="{0D108BD9-81ED-4DB2-BD59-A6C34878D82A}">
                    <a16:rowId xmlns:a16="http://schemas.microsoft.com/office/drawing/2014/main" val="986896502"/>
                  </a:ext>
                </a:extLst>
              </a:tr>
              <a:tr h="354775">
                <a:tc>
                  <a:txBody>
                    <a:bodyPr/>
                    <a:lstStyle/>
                    <a:p>
                      <a:pPr lvl="0">
                        <a:buNone/>
                      </a:pPr>
                      <a:r>
                        <a:rPr lang="zh-CN" altLang="en-US"/>
                        <a:t>6</a:t>
                      </a:r>
                    </a:p>
                  </a:txBody>
                  <a:tcPr/>
                </a:tc>
                <a:tc>
                  <a:txBody>
                    <a:bodyPr/>
                    <a:lstStyle/>
                    <a:p>
                      <a:pPr lvl="0" algn="l">
                        <a:buNone/>
                      </a:pPr>
                      <a:r>
                        <a:rPr lang="en-CA" altLang="zh-CN" sz="1800" b="0" i="0" u="none" strike="noStrike" noProof="0">
                          <a:solidFill>
                            <a:srgbClr val="000000"/>
                          </a:solidFill>
                          <a:latin typeface="宋体"/>
                          <a:ea typeface="宋体"/>
                        </a:rPr>
                        <a:t>Mono Inc.</a:t>
                      </a:r>
                      <a:endParaRPr lang="zh-CN"/>
                    </a:p>
                  </a:txBody>
                  <a:tcPr/>
                </a:tc>
                <a:tc>
                  <a:txBody>
                    <a:bodyPr/>
                    <a:lstStyle/>
                    <a:p>
                      <a:pPr lvl="0" algn="l">
                        <a:buNone/>
                      </a:pPr>
                      <a:r>
                        <a:rPr lang="zh-CN" sz="1800" b="0" i="0" u="none" strike="noStrike" noProof="0">
                          <a:solidFill>
                            <a:srgbClr val="000000"/>
                          </a:solidFill>
                          <a:latin typeface="宋体"/>
                          <a:ea typeface="宋体"/>
                        </a:rPr>
                        <a:t>雅</a:t>
                      </a:r>
                      <a:r>
                        <a:rPr lang="en" altLang="zh-CN" sz="1800" b="0" i="0" u="none" strike="noStrike" noProof="0">
                          <a:solidFill>
                            <a:srgbClr val="000000"/>
                          </a:solidFill>
                          <a:latin typeface="宋体"/>
                          <a:ea typeface="宋体"/>
                        </a:rPr>
                        <a:t>-MIYAVI-</a:t>
                      </a:r>
                      <a:endParaRPr lang="zh-CN" altLang="en-US" sz="1800" b="0" i="0" u="none" strike="noStrike" noProof="0">
                        <a:solidFill>
                          <a:srgbClr val="000000"/>
                        </a:solidFill>
                        <a:latin typeface="宋体"/>
                        <a:ea typeface="宋体"/>
                      </a:endParaRPr>
                    </a:p>
                  </a:txBody>
                  <a:tcPr/>
                </a:tc>
                <a:tc>
                  <a:txBody>
                    <a:bodyPr/>
                    <a:lstStyle/>
                    <a:p>
                      <a:pPr lvl="0" algn="l">
                        <a:buNone/>
                      </a:pPr>
                      <a:r>
                        <a:rPr lang="en-CA" sz="1800" b="0" i="0" u="none" strike="noStrike" noProof="0">
                          <a:solidFill>
                            <a:srgbClr val="000000"/>
                          </a:solidFill>
                          <a:latin typeface="宋体"/>
                          <a:ea typeface="宋体"/>
                        </a:rPr>
                        <a:t>X-Patriate (Alan J. Lipman)</a:t>
                      </a:r>
                      <a:endParaRPr lang="zh-CN"/>
                    </a:p>
                  </a:txBody>
                  <a:tcPr/>
                </a:tc>
                <a:extLst>
                  <a:ext uri="{0D108BD9-81ED-4DB2-BD59-A6C34878D82A}">
                    <a16:rowId xmlns:a16="http://schemas.microsoft.com/office/drawing/2014/main" val="4110635592"/>
                  </a:ext>
                </a:extLst>
              </a:tr>
              <a:tr h="354775">
                <a:tc>
                  <a:txBody>
                    <a:bodyPr/>
                    <a:lstStyle/>
                    <a:p>
                      <a:pPr lvl="0">
                        <a:buNone/>
                      </a:pPr>
                      <a:r>
                        <a:rPr lang="zh-CN" altLang="en-US"/>
                        <a:t>7</a:t>
                      </a:r>
                    </a:p>
                  </a:txBody>
                  <a:tcPr/>
                </a:tc>
                <a:tc>
                  <a:txBody>
                    <a:bodyPr/>
                    <a:lstStyle/>
                    <a:p>
                      <a:pPr lvl="0" algn="l">
                        <a:buNone/>
                      </a:pPr>
                      <a:r>
                        <a:rPr lang="en-CA" altLang="zh-CN" sz="1800" b="0" i="0" u="none" strike="noStrike" noProof="0">
                          <a:solidFill>
                            <a:srgbClr val="000000"/>
                          </a:solidFill>
                          <a:latin typeface="宋体"/>
                          <a:ea typeface="宋体"/>
                        </a:rPr>
                        <a:t>Gary Revel</a:t>
                      </a:r>
                      <a:endParaRPr lang="zh-CN"/>
                    </a:p>
                  </a:txBody>
                  <a:tcPr/>
                </a:tc>
                <a:tc>
                  <a:txBody>
                    <a:bodyPr/>
                    <a:lstStyle/>
                    <a:p>
                      <a:pPr lvl="0" algn="l">
                        <a:buNone/>
                      </a:pPr>
                      <a:r>
                        <a:rPr lang="en" altLang="zh-CN" sz="1800" b="0" i="0" u="none" strike="noStrike" noProof="0" err="1">
                          <a:solidFill>
                            <a:srgbClr val="000000"/>
                          </a:solidFill>
                          <a:latin typeface="宋体"/>
                          <a:ea typeface="宋体"/>
                        </a:rPr>
                        <a:t>Noize</a:t>
                      </a:r>
                      <a:r>
                        <a:rPr lang="en" altLang="zh-CN" sz="1800" b="0" i="0" u="none" strike="noStrike" noProof="0">
                          <a:solidFill>
                            <a:srgbClr val="000000"/>
                          </a:solidFill>
                          <a:latin typeface="宋体"/>
                          <a:ea typeface="宋体"/>
                        </a:rPr>
                        <a:t> MC</a:t>
                      </a:r>
                      <a:endParaRPr lang="zh-CN"/>
                    </a:p>
                  </a:txBody>
                  <a:tcPr/>
                </a:tc>
                <a:tc>
                  <a:txBody>
                    <a:bodyPr/>
                    <a:lstStyle/>
                    <a:p>
                      <a:pPr lvl="0" algn="l">
                        <a:buNone/>
                      </a:pPr>
                      <a:r>
                        <a:rPr lang="en-CA" altLang="zh-CN" sz="1800" b="0" i="0" u="none" strike="noStrike" noProof="0">
                          <a:solidFill>
                            <a:srgbClr val="000000"/>
                          </a:solidFill>
                          <a:latin typeface="宋体"/>
                          <a:ea typeface="宋体"/>
                        </a:rPr>
                        <a:t>SMA</a:t>
                      </a:r>
                      <a:endParaRPr lang="zh-CN"/>
                    </a:p>
                  </a:txBody>
                  <a:tcPr/>
                </a:tc>
                <a:extLst>
                  <a:ext uri="{0D108BD9-81ED-4DB2-BD59-A6C34878D82A}">
                    <a16:rowId xmlns:a16="http://schemas.microsoft.com/office/drawing/2014/main" val="2168868269"/>
                  </a:ext>
                </a:extLst>
              </a:tr>
              <a:tr h="354775">
                <a:tc>
                  <a:txBody>
                    <a:bodyPr/>
                    <a:lstStyle/>
                    <a:p>
                      <a:pPr lvl="0">
                        <a:buNone/>
                      </a:pPr>
                      <a:r>
                        <a:rPr lang="zh-CN" altLang="en-US"/>
                        <a:t>8</a:t>
                      </a:r>
                    </a:p>
                  </a:txBody>
                  <a:tcPr/>
                </a:tc>
                <a:tc>
                  <a:txBody>
                    <a:bodyPr/>
                    <a:lstStyle/>
                    <a:p>
                      <a:pPr lvl="0" algn="l">
                        <a:buNone/>
                      </a:pPr>
                      <a:r>
                        <a:rPr lang="en-CA" sz="1800" b="0" i="0" u="none" strike="noStrike" noProof="0">
                          <a:solidFill>
                            <a:srgbClr val="000000"/>
                          </a:solidFill>
                          <a:latin typeface="宋体"/>
                        </a:rPr>
                        <a:t>Gridlock</a:t>
                      </a:r>
                      <a:endParaRPr lang="zh-CN" altLang="en-US"/>
                    </a:p>
                  </a:txBody>
                  <a:tcPr/>
                </a:tc>
                <a:tc>
                  <a:txBody>
                    <a:bodyPr/>
                    <a:lstStyle/>
                    <a:p>
                      <a:pPr lvl="0" algn="l">
                        <a:buNone/>
                      </a:pPr>
                      <a:r>
                        <a:rPr lang="en" altLang="zh-CN" sz="1800" b="0" i="0" u="none" strike="noStrike" noProof="0">
                          <a:solidFill>
                            <a:srgbClr val="000000"/>
                          </a:solidFill>
                          <a:latin typeface="宋体"/>
                          <a:ea typeface="宋体"/>
                        </a:rPr>
                        <a:t>Funeral for a Friend</a:t>
                      </a:r>
                      <a:endParaRPr lang="zh-CN"/>
                    </a:p>
                  </a:txBody>
                  <a:tcPr/>
                </a:tc>
                <a:tc>
                  <a:txBody>
                    <a:bodyPr/>
                    <a:lstStyle/>
                    <a:p>
                      <a:pPr lvl="0" algn="l">
                        <a:buNone/>
                      </a:pPr>
                      <a:r>
                        <a:rPr lang="en-CA" altLang="zh-CN" sz="1800" b="0" i="0" u="none" strike="noStrike" noProof="0">
                          <a:solidFill>
                            <a:srgbClr val="000000"/>
                          </a:solidFill>
                          <a:latin typeface="宋体"/>
                          <a:ea typeface="宋体"/>
                        </a:rPr>
                        <a:t>Noel Rosa</a:t>
                      </a:r>
                      <a:endParaRPr lang="zh-CN"/>
                    </a:p>
                  </a:txBody>
                  <a:tcPr/>
                </a:tc>
                <a:extLst>
                  <a:ext uri="{0D108BD9-81ED-4DB2-BD59-A6C34878D82A}">
                    <a16:rowId xmlns:a16="http://schemas.microsoft.com/office/drawing/2014/main" val="507246057"/>
                  </a:ext>
                </a:extLst>
              </a:tr>
              <a:tr h="354775">
                <a:tc>
                  <a:txBody>
                    <a:bodyPr/>
                    <a:lstStyle/>
                    <a:p>
                      <a:pPr lvl="0">
                        <a:buNone/>
                      </a:pPr>
                      <a:r>
                        <a:rPr lang="zh-CN" altLang="en-US"/>
                        <a:t>9</a:t>
                      </a:r>
                    </a:p>
                  </a:txBody>
                  <a:tcPr/>
                </a:tc>
                <a:tc>
                  <a:txBody>
                    <a:bodyPr/>
                    <a:lstStyle/>
                    <a:p>
                      <a:pPr lvl="0" algn="l">
                        <a:buNone/>
                      </a:pPr>
                      <a:r>
                        <a:rPr lang="en-CA" sz="1800" b="0" i="0" u="none" strike="noStrike" noProof="0">
                          <a:solidFill>
                            <a:srgbClr val="000000"/>
                          </a:solidFill>
                          <a:latin typeface="宋体"/>
                        </a:rPr>
                        <a:t>Dokken</a:t>
                      </a:r>
                      <a:endParaRPr lang="zh-CN" altLang="en-US"/>
                    </a:p>
                  </a:txBody>
                  <a:tcPr/>
                </a:tc>
                <a:tc>
                  <a:txBody>
                    <a:bodyPr/>
                    <a:lstStyle/>
                    <a:p>
                      <a:pPr lvl="0" algn="l">
                        <a:buNone/>
                      </a:pPr>
                      <a:r>
                        <a:rPr lang="en" altLang="zh-CN" sz="1800" b="0" i="0" u="none" strike="noStrike" noProof="0">
                          <a:solidFill>
                            <a:srgbClr val="000000"/>
                          </a:solidFill>
                          <a:latin typeface="宋体"/>
                          <a:ea typeface="宋体"/>
                        </a:rPr>
                        <a:t>Pulp</a:t>
                      </a:r>
                      <a:endParaRPr lang="zh-CN"/>
                    </a:p>
                  </a:txBody>
                  <a:tcPr/>
                </a:tc>
                <a:tc>
                  <a:txBody>
                    <a:bodyPr/>
                    <a:lstStyle/>
                    <a:p>
                      <a:pPr lvl="0" algn="l">
                        <a:buNone/>
                      </a:pPr>
                      <a:r>
                        <a:rPr lang="en-CA" altLang="zh-CN" sz="1800" b="0" i="0" u="none" strike="noStrike" noProof="0" err="1">
                          <a:solidFill>
                            <a:srgbClr val="000000"/>
                          </a:solidFill>
                          <a:latin typeface="宋体"/>
                          <a:ea typeface="宋体"/>
                        </a:rPr>
                        <a:t>Bohren</a:t>
                      </a:r>
                      <a:r>
                        <a:rPr lang="en-CA" altLang="zh-CN" sz="1800" b="0" i="0" u="none" strike="noStrike" noProof="0">
                          <a:solidFill>
                            <a:srgbClr val="000000"/>
                          </a:solidFill>
                          <a:latin typeface="宋体"/>
                          <a:ea typeface="宋体"/>
                        </a:rPr>
                        <a:t> &amp; der Club of Gore</a:t>
                      </a:r>
                      <a:endParaRPr lang="zh-CN"/>
                    </a:p>
                  </a:txBody>
                  <a:tcPr/>
                </a:tc>
                <a:extLst>
                  <a:ext uri="{0D108BD9-81ED-4DB2-BD59-A6C34878D82A}">
                    <a16:rowId xmlns:a16="http://schemas.microsoft.com/office/drawing/2014/main" val="4199856670"/>
                  </a:ext>
                </a:extLst>
              </a:tr>
              <a:tr h="354775">
                <a:tc>
                  <a:txBody>
                    <a:bodyPr/>
                    <a:lstStyle/>
                    <a:p>
                      <a:pPr lvl="0">
                        <a:buNone/>
                      </a:pPr>
                      <a:r>
                        <a:rPr lang="zh-CN" altLang="en-US"/>
                        <a:t>10</a:t>
                      </a:r>
                    </a:p>
                  </a:txBody>
                  <a:tcPr/>
                </a:tc>
                <a:tc>
                  <a:txBody>
                    <a:bodyPr/>
                    <a:lstStyle/>
                    <a:p>
                      <a:pPr lvl="0" algn="l">
                        <a:buNone/>
                      </a:pPr>
                      <a:r>
                        <a:rPr lang="en-CA" sz="1800" b="0" i="0" u="none" strike="noStrike" noProof="0">
                          <a:solidFill>
                            <a:srgbClr val="000000"/>
                          </a:solidFill>
                          <a:latin typeface="宋体"/>
                        </a:rPr>
                        <a:t>Split </a:t>
                      </a:r>
                      <a:r>
                        <a:rPr lang="en-CA" sz="1800" b="0" i="0" u="none" strike="noStrike" noProof="0" err="1">
                          <a:solidFill>
                            <a:srgbClr val="000000"/>
                          </a:solidFill>
                          <a:latin typeface="宋体"/>
                        </a:rPr>
                        <a:t>Enz</a:t>
                      </a:r>
                      <a:endParaRPr lang="zh-CN" altLang="en-US" err="1"/>
                    </a:p>
                  </a:txBody>
                  <a:tcPr/>
                </a:tc>
                <a:tc>
                  <a:txBody>
                    <a:bodyPr/>
                    <a:lstStyle/>
                    <a:p>
                      <a:pPr lvl="0" algn="l">
                        <a:buNone/>
                      </a:pPr>
                      <a:r>
                        <a:rPr lang="en" altLang="zh-CN" sz="1800" b="0" i="0" u="none" strike="noStrike" noProof="0">
                          <a:solidFill>
                            <a:srgbClr val="000000"/>
                          </a:solidFill>
                          <a:latin typeface="宋体"/>
                          <a:ea typeface="宋体"/>
                        </a:rPr>
                        <a:t>HYDE</a:t>
                      </a:r>
                      <a:endParaRPr lang="zh-CN"/>
                    </a:p>
                  </a:txBody>
                  <a:tcPr/>
                </a:tc>
                <a:tc>
                  <a:txBody>
                    <a:bodyPr/>
                    <a:lstStyle/>
                    <a:p>
                      <a:pPr lvl="0" algn="l">
                        <a:buNone/>
                      </a:pPr>
                      <a:r>
                        <a:rPr lang="en-CA" altLang="zh-CN" sz="1800" b="0" i="0" u="none" strike="noStrike" noProof="0">
                          <a:solidFill>
                            <a:srgbClr val="000000"/>
                          </a:solidFill>
                          <a:latin typeface="宋体"/>
                          <a:ea typeface="宋体"/>
                        </a:rPr>
                        <a:t>Deja Vue</a:t>
                      </a:r>
                      <a:endParaRPr lang="zh-CN" sz="1800" b="0" i="0" u="none" strike="noStrike" noProof="0">
                        <a:latin typeface="宋体"/>
                        <a:ea typeface="宋体"/>
                      </a:endParaRPr>
                    </a:p>
                  </a:txBody>
                  <a:tcPr/>
                </a:tc>
                <a:extLst>
                  <a:ext uri="{0D108BD9-81ED-4DB2-BD59-A6C34878D82A}">
                    <a16:rowId xmlns:a16="http://schemas.microsoft.com/office/drawing/2014/main" val="3202489738"/>
                  </a:ext>
                </a:extLst>
              </a:tr>
            </a:tbl>
          </a:graphicData>
        </a:graphic>
      </p:graphicFrame>
      <p:sp>
        <p:nvSpPr>
          <p:cNvPr id="10" name="文本框 9">
            <a:extLst>
              <a:ext uri="{FF2B5EF4-FFF2-40B4-BE49-F238E27FC236}">
                <a16:creationId xmlns:a16="http://schemas.microsoft.com/office/drawing/2014/main" id="{92A5550C-6D5C-40D5-8819-5A8911DB55E0}"/>
              </a:ext>
            </a:extLst>
          </p:cNvPr>
          <p:cNvSpPr txBox="1"/>
          <p:nvPr/>
        </p:nvSpPr>
        <p:spPr>
          <a:xfrm>
            <a:off x="1109783" y="556395"/>
            <a:ext cx="10584154" cy="84574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l"/>
            </a:pPr>
            <a:r>
              <a:rPr lang="en-US" altLang="zh-CN" sz="2400" dirty="0">
                <a:ea typeface="微软雅黑" charset="0"/>
              </a:rPr>
              <a:t>Top 10 recommend</a:t>
            </a:r>
            <a:r>
              <a:rPr lang="en-US" altLang="zh-CN" sz="2400" dirty="0">
                <a:ea typeface="微软雅黑" charset="0"/>
                <a:cs typeface="Calibri"/>
              </a:rPr>
              <a:t> artist for user 7 in three models:</a:t>
            </a:r>
          </a:p>
          <a:p>
            <a:pPr marL="285750" indent="-285750">
              <a:lnSpc>
                <a:spcPct val="120000"/>
              </a:lnSpc>
              <a:buFont typeface="Wingdings" panose="05000000000000000000" pitchFamily="2" charset="2"/>
              <a:buChar char="l"/>
            </a:pPr>
            <a:endParaRPr lang="en-US" altLang="zh-CN" dirty="0">
              <a:latin typeface="Calibri"/>
              <a:ea typeface="微软雅黑" charset="0"/>
              <a:cs typeface="Calibri"/>
            </a:endParaRPr>
          </a:p>
        </p:txBody>
      </p:sp>
      <p:sp>
        <p:nvSpPr>
          <p:cNvPr id="3" name="矩形 2">
            <a:extLst>
              <a:ext uri="{FF2B5EF4-FFF2-40B4-BE49-F238E27FC236}">
                <a16:creationId xmlns:a16="http://schemas.microsoft.com/office/drawing/2014/main" id="{25D61476-53C7-4731-A5FB-C4981E11640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03</a:t>
            </a:r>
          </a:p>
        </p:txBody>
      </p:sp>
      <p:sp>
        <p:nvSpPr>
          <p:cNvPr id="5" name="矩形 14"/>
          <p:cNvSpPr/>
          <p:nvPr/>
        </p:nvSpPr>
        <p:spPr>
          <a:xfrm>
            <a:off x="572920" y="161299"/>
            <a:ext cx="2786776" cy="400110"/>
          </a:xfrm>
          <a:prstGeom prst="rect">
            <a:avLst/>
          </a:prstGeom>
        </p:spPr>
        <p:txBody>
          <a:bodyPr wrap="square" anchor="ctr">
            <a:spAutoFit/>
          </a:bodyPr>
          <a:lstStyle/>
          <a:p>
            <a:pPr lvl="0"/>
            <a:r>
              <a:rPr kumimoji="0" lang="en-US" altLang="zh-CN" sz="2000" b="1" i="0" u="none" strike="noStrike" kern="0" cap="none" spc="0" normalizeH="0" baseline="0" noProof="0">
                <a:ln>
                  <a:noFill/>
                </a:ln>
                <a:effectLst/>
                <a:uLnTx/>
                <a:uFillTx/>
                <a:latin typeface="微软雅黑" charset="0"/>
                <a:ea typeface="微软雅黑" charset="0"/>
                <a:cs typeface="微软雅黑" charset="0"/>
              </a:rPr>
              <a:t>Result</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for</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User</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7</a:t>
            </a:r>
            <a:endParaRPr kumimoji="0" lang="zh-CN" altLang="en-US" sz="2000" b="1" i="0" u="none" strike="noStrike" kern="0" cap="none" spc="0" normalizeH="0" baseline="0" noProof="0">
              <a:ln>
                <a:noFill/>
              </a:ln>
              <a:effectLst/>
              <a:uLnTx/>
              <a:uFillTx/>
              <a:latin typeface="微软雅黑" charset="0"/>
              <a:ea typeface="微软雅黑" charset="0"/>
              <a:cs typeface="微软雅黑" charset="0"/>
            </a:endParaRPr>
          </a:p>
        </p:txBody>
      </p:sp>
      <p:sp>
        <p:nvSpPr>
          <p:cNvPr id="6"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04</a:t>
            </a:r>
          </a:p>
        </p:txBody>
      </p:sp>
      <p:cxnSp>
        <p:nvCxnSpPr>
          <p:cNvPr id="8" name="直接连接符 16"/>
          <p:cNvCxnSpPr>
            <a:cxnSpLocks/>
          </p:cNvCxnSpPr>
          <p:nvPr/>
        </p:nvCxnSpPr>
        <p:spPr>
          <a:xfrm>
            <a:off x="3071664" y="361355"/>
            <a:ext cx="8942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1" name="矩形 13"/>
          <p:cNvSpPr/>
          <p:nvPr/>
        </p:nvSpPr>
        <p:spPr>
          <a:xfrm>
            <a:off x="-76200" y="168076"/>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04</a:t>
            </a:r>
          </a:p>
        </p:txBody>
      </p:sp>
    </p:spTree>
    <p:extLst>
      <p:ext uri="{BB962C8B-B14F-4D97-AF65-F5344CB8AC3E}">
        <p14:creationId xmlns:p14="http://schemas.microsoft.com/office/powerpoint/2010/main" val="3986338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2786776" cy="400110"/>
          </a:xfrm>
          <a:prstGeom prst="rect">
            <a:avLst/>
          </a:prstGeom>
        </p:spPr>
        <p:txBody>
          <a:bodyPr wrap="square" anchor="ctr">
            <a:spAutoFit/>
          </a:bodyPr>
          <a:lstStyle/>
          <a:p>
            <a:pPr lvl="0"/>
            <a:r>
              <a:rPr kumimoji="0" lang="en-US" altLang="zh-CN" sz="2000" b="1" i="0" u="none" strike="noStrike" kern="0" cap="none" spc="0" normalizeH="0" baseline="0" noProof="0">
                <a:ln>
                  <a:noFill/>
                </a:ln>
                <a:effectLst/>
                <a:uLnTx/>
                <a:uFillTx/>
                <a:latin typeface="微软雅黑" charset="0"/>
                <a:ea typeface="微软雅黑" charset="0"/>
                <a:cs typeface="微软雅黑" charset="0"/>
              </a:rPr>
              <a:t>Cold</a:t>
            </a:r>
            <a:r>
              <a:rPr kumimoji="0" lang="zh-CN" altLang="en-US" sz="2000" b="1" i="0" u="none" strike="noStrike" kern="0" cap="none" spc="0" normalizeH="0" baseline="0" noProof="0">
                <a:ln>
                  <a:noFill/>
                </a:ln>
                <a:effectLst/>
                <a:uLnTx/>
                <a:uFillTx/>
                <a:latin typeface="微软雅黑" charset="0"/>
                <a:ea typeface="微软雅黑" charset="0"/>
                <a:cs typeface="微软雅黑" charset="0"/>
              </a:rPr>
              <a:t> </a:t>
            </a:r>
            <a:r>
              <a:rPr kumimoji="0" lang="en-US" altLang="zh-CN" sz="2000" b="1" i="0" u="none" strike="noStrike" kern="0" cap="none" spc="0" normalizeH="0" baseline="0" noProof="0">
                <a:ln>
                  <a:noFill/>
                </a:ln>
                <a:effectLst/>
                <a:uLnTx/>
                <a:uFillTx/>
                <a:latin typeface="微软雅黑" charset="0"/>
                <a:ea typeface="微软雅黑" charset="0"/>
                <a:cs typeface="微软雅黑" charset="0"/>
              </a:rPr>
              <a:t>Start</a:t>
            </a:r>
            <a:endParaRPr kumimoji="0" lang="zh-CN" altLang="en-US" sz="2000" b="1" i="0" u="none" strike="noStrike" kern="0" cap="none" spc="0" normalizeH="0" baseline="0" noProof="0">
              <a:ln>
                <a:noFill/>
              </a:ln>
              <a:effectLst/>
              <a:uLnTx/>
              <a:uFillTx/>
              <a:latin typeface="微软雅黑" charset="0"/>
              <a:ea typeface="微软雅黑" charset="0"/>
              <a:cs typeface="微软雅黑" charset="0"/>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04</a:t>
            </a:r>
          </a:p>
        </p:txBody>
      </p:sp>
      <p:cxnSp>
        <p:nvCxnSpPr>
          <p:cNvPr id="17" name="直接连接符 16"/>
          <p:cNvCxnSpPr>
            <a:cxnSpLocks/>
          </p:cNvCxnSpPr>
          <p:nvPr/>
        </p:nvCxnSpPr>
        <p:spPr>
          <a:xfrm>
            <a:off x="2063552" y="361355"/>
            <a:ext cx="9950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82220" y="2906989"/>
            <a:ext cx="3135680" cy="1692771"/>
          </a:xfrm>
          <a:prstGeom prst="rect">
            <a:avLst/>
          </a:prstGeom>
        </p:spPr>
        <p:txBody>
          <a:bodyPr wrap="square">
            <a:spAutoFit/>
          </a:bodyPr>
          <a:lstStyle/>
          <a:p>
            <a:pPr algn="ctr" defTabSz="1219170">
              <a:lnSpc>
                <a:spcPct val="130000"/>
              </a:lnSpc>
              <a:defRPr/>
            </a:pPr>
            <a:r>
              <a:rPr lang="zh-CN" altLang="en-US" sz="1600" kern="0">
                <a:solidFill>
                  <a:schemeClr val="bg1"/>
                </a:solidFill>
                <a:ea typeface="微软雅黑" charset="0"/>
              </a:rPr>
              <a:t>详细介绍作品的内容，详细介绍作品的内容，详细介绍作品的内容，详细介绍作品的内容，详细介绍作品的内容，详细介绍作品的内容。</a:t>
            </a:r>
            <a:endParaRPr lang="en-US" altLang="zh-CN" sz="1600" kern="0">
              <a:solidFill>
                <a:schemeClr val="bg1"/>
              </a:solidFill>
              <a:ea typeface="微软雅黑" charset="0"/>
            </a:endParaRPr>
          </a:p>
        </p:txBody>
      </p:sp>
      <p:sp>
        <p:nvSpPr>
          <p:cNvPr id="9" name="文本框 8">
            <a:extLst>
              <a:ext uri="{FF2B5EF4-FFF2-40B4-BE49-F238E27FC236}">
                <a16:creationId xmlns:a16="http://schemas.microsoft.com/office/drawing/2014/main" id="{E03C87A2-10A5-4003-B837-E765935D2924}"/>
              </a:ext>
            </a:extLst>
          </p:cNvPr>
          <p:cNvSpPr txBox="1"/>
          <p:nvPr/>
        </p:nvSpPr>
        <p:spPr>
          <a:xfrm>
            <a:off x="803923" y="981196"/>
            <a:ext cx="10584154" cy="1914370"/>
          </a:xfrm>
          <a:prstGeom prst="rect">
            <a:avLst/>
          </a:prstGeom>
          <a:noFill/>
        </p:spPr>
        <p:txBody>
          <a:bodyPr wrap="square" rtlCol="0" anchor="t">
            <a:spAutoFit/>
          </a:bodyPr>
          <a:lstStyle/>
          <a:p>
            <a:pPr marL="285750" indent="-285750">
              <a:lnSpc>
                <a:spcPct val="120000"/>
              </a:lnSpc>
              <a:buFont typeface="Wingdings" panose="05000000000000000000" pitchFamily="2" charset="2"/>
              <a:buChar char="l"/>
            </a:pPr>
            <a:r>
              <a:rPr lang="en-US" altLang="zh-CN" sz="2000" dirty="0">
                <a:ea typeface="微软雅黑" charset="0"/>
              </a:rPr>
              <a:t>12</a:t>
            </a:r>
            <a:r>
              <a:rPr lang="zh-CN" altLang="en-US" sz="2000" dirty="0">
                <a:ea typeface="微软雅黑" charset="0"/>
              </a:rPr>
              <a:t> </a:t>
            </a:r>
            <a:r>
              <a:rPr lang="en-US" altLang="zh-CN" sz="2000" dirty="0">
                <a:ea typeface="微软雅黑" charset="0"/>
              </a:rPr>
              <a:t>unique</a:t>
            </a:r>
            <a:r>
              <a:rPr lang="zh-CN" altLang="en-US" sz="2000" dirty="0">
                <a:ea typeface="微软雅黑" charset="0"/>
              </a:rPr>
              <a:t> </a:t>
            </a:r>
            <a:r>
              <a:rPr lang="en-US" altLang="zh-CN" sz="2000" dirty="0">
                <a:ea typeface="微软雅黑" charset="0"/>
              </a:rPr>
              <a:t>most</a:t>
            </a:r>
            <a:r>
              <a:rPr lang="zh-CN" altLang="en-US" sz="2000" dirty="0">
                <a:ea typeface="微软雅黑" charset="0"/>
              </a:rPr>
              <a:t> </a:t>
            </a:r>
            <a:r>
              <a:rPr lang="en-US" altLang="zh-CN" sz="2000" dirty="0">
                <a:ea typeface="微软雅黑" charset="0"/>
              </a:rPr>
              <a:t>popular</a:t>
            </a:r>
            <a:r>
              <a:rPr lang="zh-CN" altLang="en-US" sz="2000" dirty="0">
                <a:ea typeface="微软雅黑" charset="0"/>
              </a:rPr>
              <a:t> </a:t>
            </a:r>
            <a:r>
              <a:rPr lang="en-US" altLang="zh-CN" sz="2000" dirty="0">
                <a:ea typeface="微软雅黑" charset="0"/>
              </a:rPr>
              <a:t>artist</a:t>
            </a:r>
            <a:r>
              <a:rPr lang="zh-CN" altLang="en-US" sz="2000" dirty="0">
                <a:ea typeface="微软雅黑" charset="0"/>
              </a:rPr>
              <a:t> </a:t>
            </a:r>
            <a:r>
              <a:rPr lang="en-US" altLang="zh-CN" sz="2000" dirty="0">
                <a:ea typeface="微软雅黑" charset="0"/>
              </a:rPr>
              <a:t>selected</a:t>
            </a:r>
            <a:r>
              <a:rPr lang="zh-CN" altLang="en-US" sz="2000" dirty="0">
                <a:ea typeface="微软雅黑" charset="0"/>
              </a:rPr>
              <a:t> by </a:t>
            </a:r>
            <a:r>
              <a:rPr lang="en-US" altLang="zh-CN" sz="2000" dirty="0">
                <a:ea typeface="微软雅黑" charset="0"/>
              </a:rPr>
              <a:t>two</a:t>
            </a:r>
            <a:r>
              <a:rPr lang="zh-CN" altLang="en-US" sz="2000" dirty="0">
                <a:ea typeface="微软雅黑" charset="0"/>
              </a:rPr>
              <a:t> </a:t>
            </a:r>
            <a:r>
              <a:rPr lang="en-US" altLang="zh-CN" sz="2000" dirty="0">
                <a:ea typeface="微软雅黑" charset="0"/>
              </a:rPr>
              <a:t>approaches</a:t>
            </a:r>
          </a:p>
          <a:p>
            <a:pPr marL="285750" indent="-285750">
              <a:lnSpc>
                <a:spcPct val="120000"/>
              </a:lnSpc>
              <a:buFont typeface="Wingdings" panose="05000000000000000000" pitchFamily="2" charset="2"/>
              <a:buChar char="l"/>
            </a:pPr>
            <a:r>
              <a:rPr lang="en-US" altLang="zh-CN" sz="2000" dirty="0">
                <a:ea typeface="微软雅黑" charset="0"/>
              </a:rPr>
              <a:t>10</a:t>
            </a:r>
            <a:r>
              <a:rPr lang="zh-CN" altLang="en-US" sz="2000" dirty="0">
                <a:ea typeface="微软雅黑" charset="0"/>
              </a:rPr>
              <a:t> </a:t>
            </a:r>
            <a:r>
              <a:rPr lang="en-US" altLang="zh-CN" sz="2000" dirty="0">
                <a:ea typeface="微软雅黑" charset="0"/>
              </a:rPr>
              <a:t>top</a:t>
            </a:r>
            <a:r>
              <a:rPr lang="zh-CN" altLang="en-US" sz="2000" dirty="0">
                <a:ea typeface="微软雅黑" charset="0"/>
              </a:rPr>
              <a:t> </a:t>
            </a:r>
            <a:r>
              <a:rPr lang="en-US" altLang="zh-CN" sz="2000" dirty="0">
                <a:ea typeface="微软雅黑" charset="0"/>
              </a:rPr>
              <a:t>artists</a:t>
            </a:r>
            <a:r>
              <a:rPr lang="zh-CN" altLang="en-US" sz="2000" dirty="0">
                <a:ea typeface="微软雅黑" charset="0"/>
              </a:rPr>
              <a:t> </a:t>
            </a:r>
            <a:r>
              <a:rPr lang="en-US" altLang="zh-CN" sz="2000" dirty="0">
                <a:ea typeface="微软雅黑" charset="0"/>
              </a:rPr>
              <a:t>by</a:t>
            </a:r>
            <a:r>
              <a:rPr lang="zh-CN" altLang="en-US" sz="2000" dirty="0">
                <a:ea typeface="微软雅黑" charset="0"/>
              </a:rPr>
              <a:t> </a:t>
            </a:r>
            <a:r>
              <a:rPr lang="en-US" altLang="zh-CN" sz="2000" dirty="0">
                <a:ea typeface="微软雅黑" charset="0"/>
              </a:rPr>
              <a:t>total</a:t>
            </a:r>
            <a:r>
              <a:rPr lang="zh-CN" altLang="en-US" sz="2000" dirty="0">
                <a:ea typeface="微软雅黑" charset="0"/>
              </a:rPr>
              <a:t> </a:t>
            </a:r>
            <a:r>
              <a:rPr lang="en-US" altLang="zh-CN" sz="2000" dirty="0">
                <a:ea typeface="微软雅黑" charset="0"/>
              </a:rPr>
              <a:t>listening</a:t>
            </a:r>
            <a:r>
              <a:rPr lang="zh-CN" altLang="en-US" sz="2000" dirty="0">
                <a:ea typeface="微软雅黑" charset="0"/>
              </a:rPr>
              <a:t> </a:t>
            </a:r>
            <a:r>
              <a:rPr lang="en-US" altLang="zh-CN" sz="2000" dirty="0">
                <a:ea typeface="微软雅黑" charset="0"/>
              </a:rPr>
              <a:t>count</a:t>
            </a:r>
            <a:r>
              <a:rPr lang="zh-CN" altLang="en-US" sz="2000" dirty="0">
                <a:ea typeface="微软雅黑" charset="0"/>
              </a:rPr>
              <a:t> </a:t>
            </a:r>
            <a:endParaRPr lang="en-US" altLang="zh-CN" sz="2000" dirty="0">
              <a:ea typeface="微软雅黑" charset="0"/>
            </a:endParaRPr>
          </a:p>
          <a:p>
            <a:pPr marL="285750" indent="-285750">
              <a:lnSpc>
                <a:spcPct val="120000"/>
              </a:lnSpc>
              <a:buFont typeface="Wingdings" panose="05000000000000000000" pitchFamily="2" charset="2"/>
              <a:buChar char="l"/>
            </a:pPr>
            <a:r>
              <a:rPr lang="en-US" altLang="zh-CN" sz="2000" dirty="0">
                <a:ea typeface="微软雅黑" charset="0"/>
              </a:rPr>
              <a:t>10</a:t>
            </a:r>
            <a:r>
              <a:rPr lang="zh-CN" altLang="en-US" sz="2000" dirty="0">
                <a:ea typeface="微软雅黑" charset="0"/>
              </a:rPr>
              <a:t> </a:t>
            </a:r>
            <a:r>
              <a:rPr lang="en-US" altLang="zh-CN" sz="2000" dirty="0">
                <a:ea typeface="微软雅黑" charset="0"/>
              </a:rPr>
              <a:t>top</a:t>
            </a:r>
            <a:r>
              <a:rPr lang="zh-CN" altLang="en-US" sz="2000" dirty="0">
                <a:ea typeface="微软雅黑" charset="0"/>
              </a:rPr>
              <a:t> </a:t>
            </a:r>
            <a:r>
              <a:rPr lang="en-US" altLang="zh-CN" sz="2000" dirty="0">
                <a:ea typeface="微软雅黑" charset="0"/>
              </a:rPr>
              <a:t>artists</a:t>
            </a:r>
            <a:r>
              <a:rPr lang="zh-CN" altLang="en-US" sz="2000" dirty="0">
                <a:ea typeface="微软雅黑" charset="0"/>
              </a:rPr>
              <a:t> </a:t>
            </a:r>
            <a:r>
              <a:rPr lang="en-US" altLang="zh-CN" sz="2000" dirty="0">
                <a:ea typeface="微软雅黑" charset="0"/>
              </a:rPr>
              <a:t>by</a:t>
            </a:r>
            <a:r>
              <a:rPr lang="zh-CN" altLang="en-US" sz="2000" dirty="0">
                <a:ea typeface="微软雅黑" charset="0"/>
              </a:rPr>
              <a:t> </a:t>
            </a:r>
            <a:r>
              <a:rPr lang="en-US" altLang="zh-CN" sz="2000" dirty="0">
                <a:ea typeface="微软雅黑" charset="0"/>
              </a:rPr>
              <a:t>NO.</a:t>
            </a:r>
            <a:r>
              <a:rPr lang="zh-CN" altLang="en-US" sz="2000" dirty="0">
                <a:ea typeface="微软雅黑" charset="0"/>
              </a:rPr>
              <a:t> </a:t>
            </a:r>
            <a:r>
              <a:rPr lang="en-US" altLang="zh-CN" sz="2000" dirty="0">
                <a:ea typeface="微软雅黑" charset="0"/>
              </a:rPr>
              <a:t>of</a:t>
            </a:r>
            <a:r>
              <a:rPr lang="zh-CN" altLang="en-US" sz="2000" dirty="0">
                <a:ea typeface="微软雅黑" charset="0"/>
              </a:rPr>
              <a:t> </a:t>
            </a:r>
            <a:r>
              <a:rPr lang="en-US" altLang="zh-CN" sz="2000" dirty="0">
                <a:ea typeface="微软雅黑" charset="0"/>
              </a:rPr>
              <a:t>people</a:t>
            </a:r>
            <a:r>
              <a:rPr lang="zh-CN" altLang="en-US" sz="2000" dirty="0">
                <a:ea typeface="微软雅黑" charset="0"/>
              </a:rPr>
              <a:t> </a:t>
            </a:r>
            <a:r>
              <a:rPr lang="en-US" altLang="zh-CN" sz="2000" dirty="0">
                <a:ea typeface="微软雅黑" charset="0"/>
              </a:rPr>
              <a:t>listened</a:t>
            </a:r>
            <a:endParaRPr lang="en-US" altLang="zh-CN" sz="2000" dirty="0">
              <a:ea typeface="微软雅黑" charset="0"/>
              <a:cs typeface="Calibri"/>
            </a:endParaRPr>
          </a:p>
          <a:p>
            <a:pPr marL="285750" indent="-285750">
              <a:lnSpc>
                <a:spcPct val="120000"/>
              </a:lnSpc>
              <a:buFont typeface="Wingdings" panose="05000000000000000000" pitchFamily="2" charset="2"/>
              <a:buChar char="l"/>
            </a:pPr>
            <a:r>
              <a:rPr lang="en-US" altLang="zh-CN" sz="2000" dirty="0">
                <a:ea typeface="微软雅黑" charset="0"/>
              </a:rPr>
              <a:t>Then</a:t>
            </a:r>
            <a:r>
              <a:rPr lang="zh-CN" altLang="en-US" sz="2000" dirty="0">
                <a:ea typeface="微软雅黑" charset="0"/>
              </a:rPr>
              <a:t> </a:t>
            </a:r>
            <a:r>
              <a:rPr lang="en-US" altLang="zh-CN" sz="2000" dirty="0">
                <a:ea typeface="微软雅黑" charset="0"/>
              </a:rPr>
              <a:t>combine</a:t>
            </a:r>
            <a:r>
              <a:rPr lang="zh-CN" altLang="en-US" sz="2000" dirty="0">
                <a:ea typeface="微软雅黑" charset="0"/>
              </a:rPr>
              <a:t> </a:t>
            </a:r>
            <a:r>
              <a:rPr lang="en-US" altLang="zh-CN" sz="2000" dirty="0">
                <a:ea typeface="微软雅黑" charset="0"/>
              </a:rPr>
              <a:t>the</a:t>
            </a:r>
            <a:r>
              <a:rPr lang="zh-CN" altLang="en-US" sz="2000" dirty="0">
                <a:ea typeface="微软雅黑" charset="0"/>
              </a:rPr>
              <a:t> </a:t>
            </a:r>
            <a:r>
              <a:rPr lang="en-US" altLang="zh-CN" sz="2000" dirty="0">
                <a:ea typeface="微软雅黑" charset="0"/>
              </a:rPr>
              <a:t>two</a:t>
            </a:r>
            <a:r>
              <a:rPr lang="zh-CN" altLang="en-US" sz="2000" dirty="0">
                <a:ea typeface="微软雅黑" charset="0"/>
              </a:rPr>
              <a:t> </a:t>
            </a:r>
            <a:r>
              <a:rPr lang="en-US" altLang="zh-CN" sz="2000" dirty="0">
                <a:ea typeface="微软雅黑" charset="0"/>
              </a:rPr>
              <a:t>sets</a:t>
            </a:r>
            <a:r>
              <a:rPr lang="zh-CN" altLang="en-US" sz="2000" dirty="0">
                <a:ea typeface="微软雅黑" charset="0"/>
              </a:rPr>
              <a:t> </a:t>
            </a:r>
            <a:r>
              <a:rPr lang="en-US" altLang="zh-CN" sz="2000" dirty="0">
                <a:ea typeface="微软雅黑" charset="0"/>
              </a:rPr>
              <a:t>and</a:t>
            </a:r>
            <a:r>
              <a:rPr lang="zh-CN" altLang="en-US" sz="2000" dirty="0">
                <a:ea typeface="微软雅黑" charset="0"/>
              </a:rPr>
              <a:t> </a:t>
            </a:r>
            <a:r>
              <a:rPr lang="en-US" altLang="zh-CN" sz="2000" dirty="0">
                <a:ea typeface="微软雅黑" charset="0"/>
              </a:rPr>
              <a:t>randomly</a:t>
            </a:r>
            <a:r>
              <a:rPr lang="zh-CN" altLang="en-US" sz="2000" dirty="0">
                <a:ea typeface="微软雅黑" charset="0"/>
              </a:rPr>
              <a:t> </a:t>
            </a:r>
            <a:r>
              <a:rPr lang="en-US" altLang="zh-CN" sz="2000" dirty="0">
                <a:ea typeface="微软雅黑" charset="0"/>
              </a:rPr>
              <a:t>select</a:t>
            </a:r>
            <a:r>
              <a:rPr lang="zh-CN" altLang="en-US" sz="2000" dirty="0">
                <a:ea typeface="微软雅黑" charset="0"/>
              </a:rPr>
              <a:t> </a:t>
            </a:r>
            <a:r>
              <a:rPr lang="en-US" altLang="zh-CN" sz="2000" dirty="0">
                <a:ea typeface="微软雅黑" charset="0"/>
              </a:rPr>
              <a:t>10</a:t>
            </a:r>
            <a:r>
              <a:rPr lang="zh-CN" altLang="en-US" sz="2000" dirty="0">
                <a:ea typeface="微软雅黑" charset="0"/>
              </a:rPr>
              <a:t> </a:t>
            </a:r>
            <a:r>
              <a:rPr lang="en-US" altLang="zh-CN" sz="2000" dirty="0">
                <a:ea typeface="微软雅黑" charset="0"/>
              </a:rPr>
              <a:t>top</a:t>
            </a:r>
            <a:r>
              <a:rPr lang="zh-CN" altLang="en-US" sz="2000" dirty="0">
                <a:ea typeface="微软雅黑" charset="0"/>
              </a:rPr>
              <a:t> </a:t>
            </a:r>
            <a:r>
              <a:rPr lang="en-US" altLang="zh-CN" sz="2000" dirty="0">
                <a:ea typeface="微软雅黑" charset="0"/>
              </a:rPr>
              <a:t>artists</a:t>
            </a:r>
            <a:r>
              <a:rPr lang="zh-CN" altLang="en-US" sz="2000" dirty="0">
                <a:ea typeface="微软雅黑" charset="0"/>
              </a:rPr>
              <a:t> </a:t>
            </a:r>
            <a:r>
              <a:rPr lang="en-US" altLang="zh-CN" sz="2000" dirty="0">
                <a:ea typeface="微软雅黑" charset="0"/>
              </a:rPr>
              <a:t>from</a:t>
            </a:r>
            <a:r>
              <a:rPr lang="zh-CN" altLang="en-US" sz="2000" dirty="0">
                <a:ea typeface="微软雅黑" charset="0"/>
              </a:rPr>
              <a:t> </a:t>
            </a:r>
            <a:r>
              <a:rPr lang="en-US" altLang="zh-CN" sz="2000" dirty="0">
                <a:ea typeface="微软雅黑" charset="0"/>
              </a:rPr>
              <a:t>the</a:t>
            </a:r>
            <a:r>
              <a:rPr lang="zh-CN" altLang="en-US" sz="2000" dirty="0">
                <a:ea typeface="微软雅黑" charset="0"/>
              </a:rPr>
              <a:t> </a:t>
            </a:r>
            <a:r>
              <a:rPr lang="en-US" altLang="zh-CN" sz="2000" dirty="0">
                <a:ea typeface="微软雅黑" charset="0"/>
              </a:rPr>
              <a:t>12</a:t>
            </a:r>
            <a:r>
              <a:rPr lang="zh-CN" altLang="en-US" sz="2000" dirty="0">
                <a:ea typeface="微软雅黑" charset="0"/>
              </a:rPr>
              <a:t> </a:t>
            </a:r>
            <a:r>
              <a:rPr lang="en-US" altLang="zh-CN" sz="2000" dirty="0">
                <a:ea typeface="微软雅黑" charset="0"/>
              </a:rPr>
              <a:t>for</a:t>
            </a:r>
            <a:r>
              <a:rPr lang="zh-CN" altLang="en-US" sz="2000" dirty="0">
                <a:ea typeface="微软雅黑" charset="0"/>
              </a:rPr>
              <a:t> </a:t>
            </a:r>
            <a:r>
              <a:rPr lang="en-US" altLang="zh-CN" sz="2000" dirty="0">
                <a:ea typeface="微软雅黑" charset="0"/>
              </a:rPr>
              <a:t>each</a:t>
            </a:r>
            <a:r>
              <a:rPr lang="zh-CN" altLang="en-US" sz="2000" dirty="0">
                <a:ea typeface="微软雅黑" charset="0"/>
              </a:rPr>
              <a:t> </a:t>
            </a:r>
            <a:r>
              <a:rPr lang="en-US" altLang="zh-CN" sz="2000" dirty="0">
                <a:ea typeface="微软雅黑" charset="0"/>
              </a:rPr>
              <a:t>new</a:t>
            </a:r>
            <a:r>
              <a:rPr lang="zh-CN" altLang="en-US" sz="2000" dirty="0">
                <a:ea typeface="微软雅黑" charset="0"/>
              </a:rPr>
              <a:t> </a:t>
            </a:r>
            <a:r>
              <a:rPr lang="en-US" altLang="zh-CN" sz="2000" dirty="0">
                <a:ea typeface="微软雅黑" charset="0"/>
              </a:rPr>
              <a:t>user</a:t>
            </a:r>
            <a:endParaRPr lang="zh-CN" altLang="zh-CN" sz="2000" dirty="0">
              <a:ea typeface="微软雅黑" charset="0"/>
            </a:endParaRPr>
          </a:p>
          <a:p>
            <a:pPr marL="285750" indent="-285750">
              <a:lnSpc>
                <a:spcPct val="120000"/>
              </a:lnSpc>
              <a:buFont typeface="Wingdings" panose="05000000000000000000" pitchFamily="2" charset="2"/>
              <a:buChar char="l"/>
            </a:pPr>
            <a:r>
              <a:rPr lang="en-US" altLang="zh-CN" sz="2000" dirty="0">
                <a:ea typeface="微软雅黑" charset="0"/>
              </a:rPr>
              <a:t>289</a:t>
            </a:r>
            <a:r>
              <a:rPr lang="zh-CN" altLang="en-US" sz="2000" dirty="0">
                <a:ea typeface="微软雅黑" charset="0"/>
              </a:rPr>
              <a:t> </a:t>
            </a:r>
            <a:r>
              <a:rPr lang="en-US" altLang="zh-CN" sz="2000" dirty="0">
                <a:ea typeface="微软雅黑" charset="0"/>
              </a:rPr>
              <a:t>–</a:t>
            </a:r>
            <a:r>
              <a:rPr lang="zh-CN" altLang="en-US" sz="2000" dirty="0">
                <a:ea typeface="微软雅黑" charset="0"/>
              </a:rPr>
              <a:t> </a:t>
            </a:r>
            <a:r>
              <a:rPr lang="en-US" altLang="zh-CN" sz="2000" dirty="0">
                <a:ea typeface="微软雅黑" charset="0"/>
              </a:rPr>
              <a:t>Britney</a:t>
            </a:r>
            <a:r>
              <a:rPr lang="zh-CN" altLang="en-US" sz="2000" dirty="0">
                <a:ea typeface="微软雅黑" charset="0"/>
              </a:rPr>
              <a:t> </a:t>
            </a:r>
            <a:r>
              <a:rPr lang="en-US" altLang="zh-CN" sz="2000" dirty="0">
                <a:ea typeface="微软雅黑" charset="0"/>
              </a:rPr>
              <a:t>Spears,</a:t>
            </a:r>
            <a:r>
              <a:rPr lang="zh-CN" altLang="en-US" sz="2000" dirty="0">
                <a:ea typeface="微软雅黑" charset="0"/>
              </a:rPr>
              <a:t> </a:t>
            </a:r>
            <a:r>
              <a:rPr lang="en-US" altLang="zh-CN" sz="2000" dirty="0">
                <a:ea typeface="微软雅黑" charset="0"/>
              </a:rPr>
              <a:t>89</a:t>
            </a:r>
            <a:r>
              <a:rPr lang="zh-CN" altLang="en-US" sz="2000" dirty="0">
                <a:ea typeface="微软雅黑" charset="0"/>
              </a:rPr>
              <a:t> </a:t>
            </a:r>
            <a:r>
              <a:rPr lang="en-US" altLang="zh-CN" sz="2000" dirty="0">
                <a:ea typeface="微软雅黑" charset="0"/>
              </a:rPr>
              <a:t>–</a:t>
            </a:r>
            <a:r>
              <a:rPr lang="zh-CN" altLang="en-US" sz="2000" dirty="0">
                <a:ea typeface="微软雅黑" charset="0"/>
              </a:rPr>
              <a:t> </a:t>
            </a:r>
            <a:r>
              <a:rPr lang="en-US" altLang="zh-CN" sz="2000" dirty="0">
                <a:ea typeface="微软雅黑" charset="0"/>
              </a:rPr>
              <a:t>Lady</a:t>
            </a:r>
            <a:r>
              <a:rPr lang="zh-CN" altLang="en-US" sz="2000" dirty="0">
                <a:ea typeface="微软雅黑" charset="0"/>
              </a:rPr>
              <a:t> </a:t>
            </a:r>
            <a:r>
              <a:rPr lang="en-US" altLang="zh-CN" sz="2000" dirty="0">
                <a:ea typeface="微软雅黑" charset="0"/>
              </a:rPr>
              <a:t>Gaga,</a:t>
            </a:r>
            <a:r>
              <a:rPr lang="zh-CN" altLang="en-US" sz="2000" dirty="0">
                <a:ea typeface="微软雅黑" charset="0"/>
              </a:rPr>
              <a:t>  </a:t>
            </a:r>
            <a:r>
              <a:rPr lang="en-US" altLang="zh-CN" sz="2000" dirty="0">
                <a:ea typeface="微软雅黑" charset="0"/>
              </a:rPr>
              <a:t>227</a:t>
            </a:r>
            <a:r>
              <a:rPr lang="zh-CN" altLang="en-US" sz="2000" dirty="0">
                <a:ea typeface="微软雅黑" charset="0"/>
              </a:rPr>
              <a:t> </a:t>
            </a:r>
            <a:r>
              <a:rPr lang="en-US" altLang="zh-CN" sz="2000" dirty="0">
                <a:ea typeface="微软雅黑" charset="0"/>
              </a:rPr>
              <a:t>–</a:t>
            </a:r>
            <a:r>
              <a:rPr lang="zh-CN" altLang="en-US" sz="2000" dirty="0">
                <a:ea typeface="微软雅黑" charset="0"/>
              </a:rPr>
              <a:t> </a:t>
            </a:r>
            <a:r>
              <a:rPr lang="en-US" altLang="zh-CN" sz="2000" dirty="0">
                <a:ea typeface="微软雅黑" charset="0"/>
              </a:rPr>
              <a:t>the</a:t>
            </a:r>
            <a:r>
              <a:rPr lang="zh-CN" altLang="en-US" sz="2000" dirty="0">
                <a:ea typeface="微软雅黑" charset="0"/>
              </a:rPr>
              <a:t> </a:t>
            </a:r>
            <a:r>
              <a:rPr lang="en-US" altLang="zh-CN" sz="2000" dirty="0">
                <a:ea typeface="微软雅黑" charset="0"/>
              </a:rPr>
              <a:t>Beatles</a:t>
            </a:r>
            <a:endParaRPr lang="en-US" altLang="zh-CN" sz="2000" dirty="0">
              <a:ea typeface="微软雅黑" charset="0"/>
              <a:cs typeface="Calibri"/>
            </a:endParaRPr>
          </a:p>
        </p:txBody>
      </p:sp>
      <p:pic>
        <p:nvPicPr>
          <p:cNvPr id="3" name="图片 2">
            <a:extLst>
              <a:ext uri="{FF2B5EF4-FFF2-40B4-BE49-F238E27FC236}">
                <a16:creationId xmlns:a16="http://schemas.microsoft.com/office/drawing/2014/main" id="{EECD590B-E9D6-2649-9AFA-BB9E0AB6E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345" y="3115301"/>
            <a:ext cx="5334000" cy="3581400"/>
          </a:xfrm>
          <a:prstGeom prst="rect">
            <a:avLst/>
          </a:prstGeom>
        </p:spPr>
      </p:pic>
      <p:pic>
        <p:nvPicPr>
          <p:cNvPr id="5" name="图片 4">
            <a:extLst>
              <a:ext uri="{FF2B5EF4-FFF2-40B4-BE49-F238E27FC236}">
                <a16:creationId xmlns:a16="http://schemas.microsoft.com/office/drawing/2014/main" id="{94E5363A-9C7B-A347-AF69-A5F0DCFA3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048" y="3168223"/>
            <a:ext cx="5016500" cy="3581400"/>
          </a:xfrm>
          <a:prstGeom prst="rect">
            <a:avLst/>
          </a:prstGeom>
        </p:spPr>
      </p:pic>
    </p:spTree>
    <p:extLst>
      <p:ext uri="{BB962C8B-B14F-4D97-AF65-F5344CB8AC3E}">
        <p14:creationId xmlns:p14="http://schemas.microsoft.com/office/powerpoint/2010/main" val="216459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86325" y="2255129"/>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charset="0"/>
            </a:endParaRPr>
          </a:p>
        </p:txBody>
      </p:sp>
      <p:sp>
        <p:nvSpPr>
          <p:cNvPr id="31" name="矩形 30"/>
          <p:cNvSpPr/>
          <p:nvPr/>
        </p:nvSpPr>
        <p:spPr>
          <a:xfrm>
            <a:off x="4760540" y="591676"/>
            <a:ext cx="2670924"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4800" b="1" kern="0">
                <a:latin typeface="微软雅黑" charset="0"/>
                <a:ea typeface="微软雅黑" charset="0"/>
              </a:rPr>
              <a:t>Content</a:t>
            </a:r>
            <a:endParaRPr kumimoji="0" lang="zh-CN" altLang="en-US" sz="4800" b="1" i="0" u="none" strike="noStrike" kern="0" cap="none" spc="0" normalizeH="0" baseline="0" noProof="0">
              <a:ln>
                <a:noFill/>
              </a:ln>
              <a:effectLst/>
              <a:uLnTx/>
              <a:uFillTx/>
              <a:latin typeface="微软雅黑" charset="0"/>
              <a:ea typeface="微软雅黑" charset="0"/>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F2ABDEC0-7045-BE4A-8A4E-CD59265D944F}"/>
              </a:ext>
            </a:extLst>
          </p:cNvPr>
          <p:cNvGrpSpPr/>
          <p:nvPr/>
        </p:nvGrpSpPr>
        <p:grpSpPr>
          <a:xfrm>
            <a:off x="335360" y="2752924"/>
            <a:ext cx="3240360" cy="721209"/>
            <a:chOff x="4694848" y="2825155"/>
            <a:chExt cx="3240360" cy="721209"/>
          </a:xfrm>
        </p:grpSpPr>
        <p:sp>
          <p:nvSpPr>
            <p:cNvPr id="28" name="矩形 27">
              <a:extLst>
                <a:ext uri="{FF2B5EF4-FFF2-40B4-BE49-F238E27FC236}">
                  <a16:creationId xmlns:a16="http://schemas.microsoft.com/office/drawing/2014/main" id="{E4610262-B6E5-1045-8C5D-B43AC0BF8278}"/>
                </a:ext>
              </a:extLst>
            </p:cNvPr>
            <p:cNvSpPr/>
            <p:nvPr/>
          </p:nvSpPr>
          <p:spPr>
            <a:xfrm>
              <a:off x="5461091" y="2966646"/>
              <a:ext cx="2474117"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b="1" kern="0">
                  <a:solidFill>
                    <a:schemeClr val="bg1"/>
                  </a:solidFill>
                  <a:latin typeface="微软雅黑" charset="0"/>
                  <a:ea typeface="微软雅黑" charset="0"/>
                  <a:cs typeface="微软雅黑" charset="0"/>
                </a:rPr>
                <a:t>Introduction</a:t>
              </a:r>
              <a:endParaRPr kumimoji="0" lang="en-US" altLang="zh-CN" sz="2800" b="1" i="0" u="none" strike="noStrike" kern="0" cap="none" spc="0" normalizeH="0" baseline="0" noProof="0">
                <a:ln>
                  <a:noFill/>
                </a:ln>
                <a:solidFill>
                  <a:schemeClr val="bg1"/>
                </a:solidFill>
                <a:effectLst/>
                <a:uLnTx/>
                <a:uFillTx/>
                <a:latin typeface="微软雅黑" charset="0"/>
                <a:ea typeface="微软雅黑" charset="0"/>
                <a:cs typeface="微软雅黑" charset="0"/>
              </a:endParaRPr>
            </a:p>
          </p:txBody>
        </p:sp>
        <p:grpSp>
          <p:nvGrpSpPr>
            <p:cNvPr id="29" name="组合 28">
              <a:extLst>
                <a:ext uri="{FF2B5EF4-FFF2-40B4-BE49-F238E27FC236}">
                  <a16:creationId xmlns:a16="http://schemas.microsoft.com/office/drawing/2014/main" id="{453E2610-987E-6445-832E-EC6CA716E04E}"/>
                </a:ext>
              </a:extLst>
            </p:cNvPr>
            <p:cNvGrpSpPr/>
            <p:nvPr/>
          </p:nvGrpSpPr>
          <p:grpSpPr>
            <a:xfrm>
              <a:off x="4694848" y="2825155"/>
              <a:ext cx="797404" cy="721209"/>
              <a:chOff x="4428148" y="2896829"/>
              <a:chExt cx="797404" cy="721209"/>
            </a:xfrm>
          </p:grpSpPr>
          <p:sp>
            <p:nvSpPr>
              <p:cNvPr id="30" name="矩形 29">
                <a:extLst>
                  <a:ext uri="{FF2B5EF4-FFF2-40B4-BE49-F238E27FC236}">
                    <a16:creationId xmlns:a16="http://schemas.microsoft.com/office/drawing/2014/main" id="{1BD40A2A-4952-914C-82A5-F159C6FA247B}"/>
                  </a:ext>
                </a:extLst>
              </p:cNvPr>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微软雅黑" charset="0"/>
                </a:endParaRPr>
              </a:p>
            </p:txBody>
          </p:sp>
          <p:sp>
            <p:nvSpPr>
              <p:cNvPr id="32" name="矩形 31">
                <a:extLst>
                  <a:ext uri="{FF2B5EF4-FFF2-40B4-BE49-F238E27FC236}">
                    <a16:creationId xmlns:a16="http://schemas.microsoft.com/office/drawing/2014/main" id="{1B6D7EE6-B4F0-0F4C-B7DE-1FAB62013A7D}"/>
                  </a:ext>
                </a:extLst>
              </p:cNvPr>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solidFill>
                      <a:schemeClr val="bg1"/>
                    </a:solidFill>
                    <a:effectLst/>
                    <a:uLnTx/>
                    <a:uFillTx/>
                    <a:latin typeface="微软雅黑" charset="0"/>
                    <a:ea typeface="微软雅黑" charset="0"/>
                    <a:cs typeface="微软雅黑" charset="0"/>
                  </a:rPr>
                  <a:t>01</a:t>
                </a:r>
              </a:p>
            </p:txBody>
          </p:sp>
        </p:grpSp>
      </p:grpSp>
      <p:grpSp>
        <p:nvGrpSpPr>
          <p:cNvPr id="33" name="组合 32">
            <a:extLst>
              <a:ext uri="{FF2B5EF4-FFF2-40B4-BE49-F238E27FC236}">
                <a16:creationId xmlns:a16="http://schemas.microsoft.com/office/drawing/2014/main" id="{A3E200B9-3395-104D-80FC-AC83F80C9DD4}"/>
              </a:ext>
            </a:extLst>
          </p:cNvPr>
          <p:cNvGrpSpPr/>
          <p:nvPr/>
        </p:nvGrpSpPr>
        <p:grpSpPr>
          <a:xfrm>
            <a:off x="335360" y="3830684"/>
            <a:ext cx="3168352" cy="954107"/>
            <a:chOff x="4694848" y="2751203"/>
            <a:chExt cx="3168352" cy="954107"/>
          </a:xfrm>
        </p:grpSpPr>
        <p:sp>
          <p:nvSpPr>
            <p:cNvPr id="34" name="矩形 33">
              <a:extLst>
                <a:ext uri="{FF2B5EF4-FFF2-40B4-BE49-F238E27FC236}">
                  <a16:creationId xmlns:a16="http://schemas.microsoft.com/office/drawing/2014/main" id="{BCD08DAF-7A35-F844-893F-DDEB16E9AA18}"/>
                </a:ext>
              </a:extLst>
            </p:cNvPr>
            <p:cNvSpPr/>
            <p:nvPr/>
          </p:nvSpPr>
          <p:spPr>
            <a:xfrm>
              <a:off x="5461091" y="2751203"/>
              <a:ext cx="2402109" cy="95410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b="1" kern="0">
                  <a:solidFill>
                    <a:schemeClr val="bg1"/>
                  </a:solidFill>
                  <a:latin typeface="微软雅黑" charset="0"/>
                  <a:ea typeface="微软雅黑" charset="0"/>
                  <a:cs typeface="微软雅黑" charset="0"/>
                </a:rPr>
                <a:t>Result</a:t>
              </a:r>
              <a:r>
                <a:rPr lang="zh-CN" altLang="en-US" sz="2800" b="1" kern="0">
                  <a:solidFill>
                    <a:schemeClr val="bg1"/>
                  </a:solidFill>
                  <a:latin typeface="微软雅黑" charset="0"/>
                  <a:ea typeface="微软雅黑" charset="0"/>
                  <a:cs typeface="微软雅黑" charset="0"/>
                </a:rPr>
                <a:t> </a:t>
              </a:r>
              <a:r>
                <a:rPr lang="en-US" altLang="zh-CN" sz="2800" b="1" kern="0">
                  <a:solidFill>
                    <a:schemeClr val="bg1"/>
                  </a:solidFill>
                  <a:latin typeface="微软雅黑" charset="0"/>
                  <a:ea typeface="微软雅黑" charset="0"/>
                  <a:cs typeface="微软雅黑" charset="0"/>
                </a:rPr>
                <a:t>and</a:t>
              </a:r>
              <a:r>
                <a:rPr lang="zh-CN" altLang="en-US" sz="2800" b="1" kern="0">
                  <a:solidFill>
                    <a:schemeClr val="bg1"/>
                  </a:solidFill>
                  <a:latin typeface="微软雅黑" charset="0"/>
                  <a:ea typeface="微软雅黑" charset="0"/>
                  <a:cs typeface="微软雅黑" charset="0"/>
                </a:rPr>
                <a:t> </a:t>
              </a:r>
              <a:r>
                <a:rPr lang="en-US" altLang="zh-CN" sz="2800" b="1" kern="0">
                  <a:solidFill>
                    <a:schemeClr val="bg1"/>
                  </a:solidFill>
                  <a:latin typeface="微软雅黑" charset="0"/>
                  <a:ea typeface="微软雅黑" charset="0"/>
                  <a:cs typeface="微软雅黑" charset="0"/>
                </a:rPr>
                <a:t>Cold</a:t>
              </a:r>
              <a:r>
                <a:rPr lang="zh-CN" altLang="en-US" sz="2800" b="1" kern="0">
                  <a:solidFill>
                    <a:schemeClr val="bg1"/>
                  </a:solidFill>
                  <a:latin typeface="微软雅黑" charset="0"/>
                  <a:ea typeface="微软雅黑" charset="0"/>
                  <a:cs typeface="微软雅黑" charset="0"/>
                </a:rPr>
                <a:t> </a:t>
              </a:r>
              <a:r>
                <a:rPr lang="en-US" altLang="zh-CN" sz="2800" b="1" kern="0">
                  <a:solidFill>
                    <a:schemeClr val="bg1"/>
                  </a:solidFill>
                  <a:latin typeface="微软雅黑" charset="0"/>
                  <a:ea typeface="微软雅黑" charset="0"/>
                  <a:cs typeface="微软雅黑" charset="0"/>
                </a:rPr>
                <a:t>Start</a:t>
              </a:r>
              <a:endParaRPr kumimoji="0" lang="en-US" altLang="zh-CN" sz="2800" b="1" i="0" u="none" strike="noStrike" kern="0" cap="none" spc="0" normalizeH="0" baseline="0" noProof="0">
                <a:ln>
                  <a:noFill/>
                </a:ln>
                <a:solidFill>
                  <a:schemeClr val="bg1"/>
                </a:solidFill>
                <a:effectLst/>
                <a:uLnTx/>
                <a:uFillTx/>
                <a:latin typeface="微软雅黑" charset="0"/>
                <a:ea typeface="微软雅黑" charset="0"/>
                <a:cs typeface="微软雅黑" charset="0"/>
              </a:endParaRPr>
            </a:p>
          </p:txBody>
        </p:sp>
        <p:grpSp>
          <p:nvGrpSpPr>
            <p:cNvPr id="35" name="组合 34">
              <a:extLst>
                <a:ext uri="{FF2B5EF4-FFF2-40B4-BE49-F238E27FC236}">
                  <a16:creationId xmlns:a16="http://schemas.microsoft.com/office/drawing/2014/main" id="{EE67AD44-7201-A144-B474-595A21257389}"/>
                </a:ext>
              </a:extLst>
            </p:cNvPr>
            <p:cNvGrpSpPr/>
            <p:nvPr/>
          </p:nvGrpSpPr>
          <p:grpSpPr>
            <a:xfrm>
              <a:off x="4694848" y="2825155"/>
              <a:ext cx="797404" cy="721209"/>
              <a:chOff x="4428148" y="2896829"/>
              <a:chExt cx="797404" cy="721209"/>
            </a:xfrm>
          </p:grpSpPr>
          <p:sp>
            <p:nvSpPr>
              <p:cNvPr id="36" name="矩形 35">
                <a:extLst>
                  <a:ext uri="{FF2B5EF4-FFF2-40B4-BE49-F238E27FC236}">
                    <a16:creationId xmlns:a16="http://schemas.microsoft.com/office/drawing/2014/main" id="{380141C4-99D8-9B4C-AB5F-F43DBBC0E8A1}"/>
                  </a:ext>
                </a:extLst>
              </p:cNvPr>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微软雅黑" charset="0"/>
                </a:endParaRPr>
              </a:p>
            </p:txBody>
          </p:sp>
          <p:sp>
            <p:nvSpPr>
              <p:cNvPr id="37" name="矩形 36">
                <a:extLst>
                  <a:ext uri="{FF2B5EF4-FFF2-40B4-BE49-F238E27FC236}">
                    <a16:creationId xmlns:a16="http://schemas.microsoft.com/office/drawing/2014/main" id="{1D1947EF-6B3B-FA46-A1C6-94495FA6601C}"/>
                  </a:ext>
                </a:extLst>
              </p:cNvPr>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solidFill>
                      <a:schemeClr val="bg1"/>
                    </a:solidFill>
                    <a:effectLst/>
                    <a:uLnTx/>
                    <a:uFillTx/>
                    <a:latin typeface="微软雅黑" charset="0"/>
                    <a:ea typeface="微软雅黑" charset="0"/>
                    <a:cs typeface="微软雅黑" charset="0"/>
                  </a:rPr>
                  <a:t>04</a:t>
                </a:r>
              </a:p>
            </p:txBody>
          </p:sp>
        </p:grpSp>
      </p:grpSp>
      <p:grpSp>
        <p:nvGrpSpPr>
          <p:cNvPr id="43" name="组合 42">
            <a:extLst>
              <a:ext uri="{FF2B5EF4-FFF2-40B4-BE49-F238E27FC236}">
                <a16:creationId xmlns:a16="http://schemas.microsoft.com/office/drawing/2014/main" id="{93BA8137-F3ED-FB4B-988C-E806EB9E3C30}"/>
              </a:ext>
            </a:extLst>
          </p:cNvPr>
          <p:cNvGrpSpPr/>
          <p:nvPr/>
        </p:nvGrpSpPr>
        <p:grpSpPr>
          <a:xfrm>
            <a:off x="8400256" y="2629814"/>
            <a:ext cx="3608764" cy="954107"/>
            <a:chOff x="4694848" y="2702045"/>
            <a:chExt cx="3608764" cy="954107"/>
          </a:xfrm>
        </p:grpSpPr>
        <p:sp>
          <p:nvSpPr>
            <p:cNvPr id="44" name="矩形 43">
              <a:extLst>
                <a:ext uri="{FF2B5EF4-FFF2-40B4-BE49-F238E27FC236}">
                  <a16:creationId xmlns:a16="http://schemas.microsoft.com/office/drawing/2014/main" id="{A2758C85-C54E-AC4C-BDEC-F489D30250B7}"/>
                </a:ext>
              </a:extLst>
            </p:cNvPr>
            <p:cNvSpPr/>
            <p:nvPr/>
          </p:nvSpPr>
          <p:spPr>
            <a:xfrm>
              <a:off x="5517157" y="2702045"/>
              <a:ext cx="2786455" cy="95410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b="1" kern="0">
                  <a:solidFill>
                    <a:schemeClr val="bg1"/>
                  </a:solidFill>
                  <a:latin typeface="微软雅黑" charset="0"/>
                  <a:ea typeface="微软雅黑" charset="0"/>
                  <a:cs typeface="微软雅黑" charset="0"/>
                </a:rPr>
                <a:t>Modeling</a:t>
              </a:r>
              <a:r>
                <a:rPr lang="zh-CN" altLang="en-US" sz="2800" b="1" kern="0">
                  <a:solidFill>
                    <a:schemeClr val="bg1"/>
                  </a:solidFill>
                  <a:latin typeface="微软雅黑" charset="0"/>
                  <a:ea typeface="微软雅黑" charset="0"/>
                  <a:cs typeface="微软雅黑" charset="0"/>
                </a:rPr>
                <a:t> </a:t>
              </a:r>
              <a:r>
                <a:rPr lang="en-US" altLang="zh-CN" sz="2800" b="1" kern="0">
                  <a:solidFill>
                    <a:schemeClr val="bg1"/>
                  </a:solidFill>
                  <a:latin typeface="微软雅黑" charset="0"/>
                  <a:ea typeface="微软雅黑" charset="0"/>
                  <a:cs typeface="微软雅黑" charset="0"/>
                </a:rPr>
                <a:t>and</a:t>
              </a:r>
              <a:r>
                <a:rPr lang="zh-CN" altLang="en-US" sz="2800" b="1" kern="0">
                  <a:solidFill>
                    <a:schemeClr val="bg1"/>
                  </a:solidFill>
                  <a:latin typeface="微软雅黑" charset="0"/>
                  <a:ea typeface="微软雅黑" charset="0"/>
                  <a:cs typeface="微软雅黑" charset="0"/>
                </a:rPr>
                <a:t> </a:t>
              </a:r>
              <a:r>
                <a:rPr lang="en-US" altLang="zh-CN" sz="2800" b="1" kern="0">
                  <a:solidFill>
                    <a:schemeClr val="bg1"/>
                  </a:solidFill>
                  <a:latin typeface="微软雅黑" charset="0"/>
                  <a:ea typeface="微软雅黑" charset="0"/>
                  <a:cs typeface="微软雅黑" charset="0"/>
                </a:rPr>
                <a:t>Evaluation</a:t>
              </a:r>
              <a:endParaRPr kumimoji="0" lang="en-US" altLang="zh-CN" sz="2800" b="1" i="0" u="none" strike="noStrike" kern="0" cap="none" spc="0" normalizeH="0" baseline="0" noProof="0">
                <a:ln>
                  <a:noFill/>
                </a:ln>
                <a:solidFill>
                  <a:schemeClr val="bg1"/>
                </a:solidFill>
                <a:effectLst/>
                <a:uLnTx/>
                <a:uFillTx/>
                <a:latin typeface="微软雅黑" charset="0"/>
                <a:ea typeface="微软雅黑" charset="0"/>
                <a:cs typeface="微软雅黑" charset="0"/>
              </a:endParaRPr>
            </a:p>
          </p:txBody>
        </p:sp>
        <p:grpSp>
          <p:nvGrpSpPr>
            <p:cNvPr id="45" name="组合 44">
              <a:extLst>
                <a:ext uri="{FF2B5EF4-FFF2-40B4-BE49-F238E27FC236}">
                  <a16:creationId xmlns:a16="http://schemas.microsoft.com/office/drawing/2014/main" id="{650B6AB6-E9C2-FE43-BA85-460A19B86008}"/>
                </a:ext>
              </a:extLst>
            </p:cNvPr>
            <p:cNvGrpSpPr/>
            <p:nvPr/>
          </p:nvGrpSpPr>
          <p:grpSpPr>
            <a:xfrm>
              <a:off x="4694848" y="2825155"/>
              <a:ext cx="797404" cy="721209"/>
              <a:chOff x="4428148" y="2896829"/>
              <a:chExt cx="797404" cy="721209"/>
            </a:xfrm>
          </p:grpSpPr>
          <p:sp>
            <p:nvSpPr>
              <p:cNvPr id="46" name="矩形 45">
                <a:extLst>
                  <a:ext uri="{FF2B5EF4-FFF2-40B4-BE49-F238E27FC236}">
                    <a16:creationId xmlns:a16="http://schemas.microsoft.com/office/drawing/2014/main" id="{BBDCDF98-18AC-7D4A-80DC-57C6EF55B075}"/>
                  </a:ext>
                </a:extLst>
              </p:cNvPr>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微软雅黑" charset="0"/>
                </a:endParaRPr>
              </a:p>
            </p:txBody>
          </p:sp>
          <p:sp>
            <p:nvSpPr>
              <p:cNvPr id="47" name="矩形 46">
                <a:extLst>
                  <a:ext uri="{FF2B5EF4-FFF2-40B4-BE49-F238E27FC236}">
                    <a16:creationId xmlns:a16="http://schemas.microsoft.com/office/drawing/2014/main" id="{987C46BC-A169-1A40-9957-5C40B587C5E0}"/>
                  </a:ext>
                </a:extLst>
              </p:cNvPr>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solidFill>
                      <a:schemeClr val="bg1"/>
                    </a:solidFill>
                    <a:effectLst/>
                    <a:uLnTx/>
                    <a:uFillTx/>
                    <a:latin typeface="微软雅黑" charset="0"/>
                    <a:ea typeface="微软雅黑" charset="0"/>
                    <a:cs typeface="微软雅黑" charset="0"/>
                  </a:rPr>
                  <a:t>03</a:t>
                </a:r>
              </a:p>
            </p:txBody>
          </p:sp>
        </p:grpSp>
      </p:grpSp>
      <p:grpSp>
        <p:nvGrpSpPr>
          <p:cNvPr id="48" name="组合 47">
            <a:extLst>
              <a:ext uri="{FF2B5EF4-FFF2-40B4-BE49-F238E27FC236}">
                <a16:creationId xmlns:a16="http://schemas.microsoft.com/office/drawing/2014/main" id="{5114F33B-45E7-EB44-B7E0-AF4E62DC52B3}"/>
              </a:ext>
            </a:extLst>
          </p:cNvPr>
          <p:cNvGrpSpPr/>
          <p:nvPr/>
        </p:nvGrpSpPr>
        <p:grpSpPr>
          <a:xfrm>
            <a:off x="4222694" y="2616491"/>
            <a:ext cx="3799112" cy="954107"/>
            <a:chOff x="4694848" y="2702045"/>
            <a:chExt cx="3799112" cy="954107"/>
          </a:xfrm>
        </p:grpSpPr>
        <p:sp>
          <p:nvSpPr>
            <p:cNvPr id="49" name="矩形 48">
              <a:extLst>
                <a:ext uri="{FF2B5EF4-FFF2-40B4-BE49-F238E27FC236}">
                  <a16:creationId xmlns:a16="http://schemas.microsoft.com/office/drawing/2014/main" id="{53E1711E-8C6B-5C4C-BF5A-5ACCB55119B5}"/>
                </a:ext>
              </a:extLst>
            </p:cNvPr>
            <p:cNvSpPr/>
            <p:nvPr/>
          </p:nvSpPr>
          <p:spPr>
            <a:xfrm>
              <a:off x="5517157" y="2702045"/>
              <a:ext cx="2976803" cy="95410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chemeClr val="bg1"/>
                  </a:solidFill>
                  <a:effectLst/>
                  <a:uLnTx/>
                  <a:uFillTx/>
                  <a:latin typeface="微软雅黑" charset="0"/>
                  <a:ea typeface="微软雅黑" charset="0"/>
                  <a:cs typeface="微软雅黑" charset="0"/>
                </a:rPr>
                <a:t>Dataset</a:t>
              </a:r>
              <a:r>
                <a:rPr kumimoji="0" lang="zh-CN" altLang="en-US" sz="2800" b="1" i="0" u="none" strike="noStrike" kern="0" cap="none" spc="0" normalizeH="0" baseline="0" noProof="0">
                  <a:ln>
                    <a:noFill/>
                  </a:ln>
                  <a:solidFill>
                    <a:schemeClr val="bg1"/>
                  </a:solidFill>
                  <a:effectLst/>
                  <a:uLnTx/>
                  <a:uFillTx/>
                  <a:latin typeface="微软雅黑" charset="0"/>
                  <a:ea typeface="微软雅黑" charset="0"/>
                  <a:cs typeface="微软雅黑" charset="0"/>
                </a:rPr>
                <a:t> </a:t>
              </a:r>
              <a:endParaRPr lang="en-US" altLang="zh-CN" sz="2800" b="1" kern="0">
                <a:solidFill>
                  <a:schemeClr val="bg1"/>
                </a:solidFill>
                <a:latin typeface="微软雅黑" charset="0"/>
                <a:ea typeface="微软雅黑" charset="0"/>
                <a:cs typeface="微软雅黑"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chemeClr val="bg1"/>
                  </a:solidFill>
                  <a:effectLst/>
                  <a:uLnTx/>
                  <a:uFillTx/>
                  <a:latin typeface="微软雅黑" charset="0"/>
                  <a:ea typeface="微软雅黑" charset="0"/>
                  <a:cs typeface="微软雅黑" charset="0"/>
                </a:rPr>
                <a:t>Pre-processing</a:t>
              </a:r>
            </a:p>
          </p:txBody>
        </p:sp>
        <p:grpSp>
          <p:nvGrpSpPr>
            <p:cNvPr id="50" name="组合 49">
              <a:extLst>
                <a:ext uri="{FF2B5EF4-FFF2-40B4-BE49-F238E27FC236}">
                  <a16:creationId xmlns:a16="http://schemas.microsoft.com/office/drawing/2014/main" id="{38F02894-1AC9-BC48-A6FC-6298F33865D9}"/>
                </a:ext>
              </a:extLst>
            </p:cNvPr>
            <p:cNvGrpSpPr/>
            <p:nvPr/>
          </p:nvGrpSpPr>
          <p:grpSpPr>
            <a:xfrm>
              <a:off x="4694848" y="2825155"/>
              <a:ext cx="797404" cy="721209"/>
              <a:chOff x="4428148" y="2896829"/>
              <a:chExt cx="797404" cy="721209"/>
            </a:xfrm>
          </p:grpSpPr>
          <p:sp>
            <p:nvSpPr>
              <p:cNvPr id="51" name="矩形 50">
                <a:extLst>
                  <a:ext uri="{FF2B5EF4-FFF2-40B4-BE49-F238E27FC236}">
                    <a16:creationId xmlns:a16="http://schemas.microsoft.com/office/drawing/2014/main" id="{531B7C93-F598-ED40-A4A0-DF29B18D8630}"/>
                  </a:ext>
                </a:extLst>
              </p:cNvPr>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微软雅黑" charset="0"/>
                </a:endParaRPr>
              </a:p>
            </p:txBody>
          </p:sp>
          <p:sp>
            <p:nvSpPr>
              <p:cNvPr id="52" name="矩形 51">
                <a:extLst>
                  <a:ext uri="{FF2B5EF4-FFF2-40B4-BE49-F238E27FC236}">
                    <a16:creationId xmlns:a16="http://schemas.microsoft.com/office/drawing/2014/main" id="{ECA8F649-5862-6F44-A559-3FFEF4643329}"/>
                  </a:ext>
                </a:extLst>
              </p:cNvPr>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solidFill>
                      <a:schemeClr val="bg1"/>
                    </a:solidFill>
                    <a:effectLst/>
                    <a:uLnTx/>
                    <a:uFillTx/>
                    <a:latin typeface="微软雅黑" charset="0"/>
                    <a:ea typeface="微软雅黑" charset="0"/>
                    <a:cs typeface="微软雅黑" charset="0"/>
                  </a:rPr>
                  <a:t>02</a:t>
                </a:r>
              </a:p>
            </p:txBody>
          </p:sp>
        </p:grpSp>
      </p:grpSp>
    </p:spTree>
    <p:extLst>
      <p:ext uri="{BB962C8B-B14F-4D97-AF65-F5344CB8AC3E}">
        <p14:creationId xmlns:p14="http://schemas.microsoft.com/office/powerpoint/2010/main" val="904393569"/>
      </p:ext>
    </p:extLst>
  </p:cSld>
  <p:clrMapOvr>
    <a:masterClrMapping/>
  </p:clrMapOvr>
  <mc:AlternateContent xmlns:mc="http://schemas.openxmlformats.org/markup-compatibility/2006" xmlns:p14="http://schemas.microsoft.com/office/powerpoint/2010/main">
    <mc:Choice Requires="p14">
      <p:transition spd="slow" p14:dur="2000" advTm="1752"/>
    </mc:Choice>
    <mc:Fallback xmlns="">
      <p:transition spd="slow" advTm="175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825886" y="2709527"/>
            <a:ext cx="4536000" cy="1223529"/>
            <a:chOff x="3825885" y="2756938"/>
            <a:chExt cx="4536000" cy="1380931"/>
          </a:xfrm>
        </p:grpSpPr>
        <p:sp>
          <p:nvSpPr>
            <p:cNvPr id="12" name="文本框 11"/>
            <p:cNvSpPr txBox="1"/>
            <p:nvPr/>
          </p:nvSpPr>
          <p:spPr>
            <a:xfrm>
              <a:off x="4524254" y="2904723"/>
              <a:ext cx="3143489" cy="769441"/>
            </a:xfrm>
            <a:prstGeom prst="rect">
              <a:avLst/>
            </a:prstGeom>
            <a:noFill/>
          </p:spPr>
          <p:txBody>
            <a:bodyPr wrap="none" rtlCol="0">
              <a:spAutoFit/>
            </a:bodyPr>
            <a:lstStyle/>
            <a:p>
              <a:pPr algn="ctr"/>
              <a:r>
                <a:rPr lang="en-US" altLang="zh-CN" sz="4400" b="1">
                  <a:solidFill>
                    <a:schemeClr val="bg1"/>
                  </a:solidFill>
                  <a:latin typeface="微软雅黑" charset="0"/>
                  <a:ea typeface="微软雅黑" charset="0"/>
                </a:rPr>
                <a:t>Thank</a:t>
              </a:r>
              <a:r>
                <a:rPr lang="zh-CN" altLang="en-US" sz="4400" b="1">
                  <a:solidFill>
                    <a:schemeClr val="bg1"/>
                  </a:solidFill>
                  <a:latin typeface="微软雅黑" charset="0"/>
                  <a:ea typeface="微软雅黑" charset="0"/>
                </a:rPr>
                <a:t> </a:t>
              </a:r>
              <a:r>
                <a:rPr lang="en-US" altLang="zh-CN" sz="4400" b="1">
                  <a:solidFill>
                    <a:schemeClr val="bg1"/>
                  </a:solidFill>
                  <a:latin typeface="微软雅黑" charset="0"/>
                  <a:ea typeface="微软雅黑" charset="0"/>
                </a:rPr>
                <a:t>You</a:t>
              </a:r>
              <a:endParaRPr lang="zh-CN" altLang="en-US" sz="4400" b="1">
                <a:solidFill>
                  <a:schemeClr val="bg1"/>
                </a:solidFill>
                <a:latin typeface="微软雅黑" charset="0"/>
                <a:ea typeface="微软雅黑" charset="0"/>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743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46259"/>
            <a:ext cx="4139967" cy="748972"/>
            <a:chOff x="1163945" y="1746259"/>
            <a:chExt cx="4139967" cy="748972"/>
          </a:xfrm>
        </p:grpSpPr>
        <p:grpSp>
          <p:nvGrpSpPr>
            <p:cNvPr id="44" name="组合 43"/>
            <p:cNvGrpSpPr/>
            <p:nvPr/>
          </p:nvGrpSpPr>
          <p:grpSpPr>
            <a:xfrm>
              <a:off x="1992070" y="1816922"/>
              <a:ext cx="3311842" cy="678309"/>
              <a:chOff x="1788870" y="2985322"/>
              <a:chExt cx="3311842" cy="678309"/>
            </a:xfrm>
          </p:grpSpPr>
          <p:sp>
            <p:nvSpPr>
              <p:cNvPr id="45" name="矩形 44"/>
              <p:cNvSpPr/>
              <p:nvPr/>
            </p:nvSpPr>
            <p:spPr>
              <a:xfrm>
                <a:off x="1788870" y="2985322"/>
                <a:ext cx="331184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b="1" kern="0">
                    <a:latin typeface="微软雅黑" charset="0"/>
                    <a:ea typeface="微软雅黑" charset="0"/>
                    <a:cs typeface="微软雅黑" charset="0"/>
                  </a:rPr>
                  <a:t>Introduction</a:t>
                </a:r>
                <a:endParaRPr kumimoji="0" lang="en-US" altLang="zh-CN" sz="2800" b="1" i="0" u="none" strike="noStrike" kern="0" cap="none" spc="0" normalizeH="0" baseline="0" noProof="0">
                  <a:ln>
                    <a:noFill/>
                  </a:ln>
                  <a:effectLst/>
                  <a:uLnTx/>
                  <a:uFillTx/>
                  <a:latin typeface="微软雅黑" charset="0"/>
                  <a:ea typeface="微软雅黑" charset="0"/>
                  <a:cs typeface="微软雅黑" charset="0"/>
                </a:endParaRPr>
              </a:p>
            </p:txBody>
          </p:sp>
          <p:sp>
            <p:nvSpPr>
              <p:cNvPr id="46" name="矩形 45"/>
              <p:cNvSpPr/>
              <p:nvPr/>
            </p:nvSpPr>
            <p:spPr>
              <a:xfrm>
                <a:off x="1800204" y="3386632"/>
                <a:ext cx="229550"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effectLst/>
                    <a:uLnTx/>
                    <a:uFillTx/>
                    <a:latin typeface="微软雅黑" charset="0"/>
                    <a:ea typeface="微软雅黑" charset="0"/>
                  </a:rPr>
                  <a:t> </a:t>
                </a:r>
                <a:endParaRPr kumimoji="1" lang="zh-CN" altLang="en-US" sz="1200" b="0" i="0" u="none" strike="noStrike" kern="0" cap="none" spc="0" normalizeH="0" baseline="0" noProof="0">
                  <a:ln>
                    <a:noFill/>
                  </a:ln>
                  <a:effectLst/>
                  <a:uLnTx/>
                  <a:uFillTx/>
                  <a:latin typeface="微软雅黑" charset="0"/>
                  <a:ea typeface="微软雅黑" charset="0"/>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charset="0"/>
                    <a:ea typeface="微软雅黑" charset="0"/>
                    <a:cs typeface="微软雅黑" charset="0"/>
                  </a:rPr>
                  <a:t>01</a:t>
                </a:r>
              </a:p>
            </p:txBody>
          </p:sp>
        </p:grpSp>
      </p:grpSp>
      <p:cxnSp>
        <p:nvCxnSpPr>
          <p:cNvPr id="3" name="直接连接符 2"/>
          <p:cNvCxnSpPr>
            <a:cxnSpLocks/>
          </p:cNvCxnSpPr>
          <p:nvPr/>
        </p:nvCxnSpPr>
        <p:spPr>
          <a:xfrm>
            <a:off x="4439816" y="2078532"/>
            <a:ext cx="6734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3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19" y="161299"/>
            <a:ext cx="3605153"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b="1" kern="0">
                <a:latin typeface="微软雅黑" charset="0"/>
                <a:ea typeface="微软雅黑" charset="0"/>
                <a:cs typeface="微软雅黑" charset="0"/>
              </a:rPr>
              <a:t>Introduction</a:t>
            </a:r>
            <a:endParaRPr kumimoji="0" lang="en-US" altLang="zh-CN" sz="2000" b="1" i="0" u="none" strike="noStrike" kern="0" cap="none" spc="0" normalizeH="0" baseline="0" noProof="0">
              <a:ln>
                <a:noFill/>
              </a:ln>
              <a:effectLst/>
              <a:uLnTx/>
              <a:uFillTx/>
              <a:latin typeface="微软雅黑" charset="0"/>
              <a:ea typeface="微软雅黑" charset="0"/>
              <a:cs typeface="微软雅黑" charset="0"/>
            </a:endParaRPr>
          </a:p>
        </p:txBody>
      </p:sp>
      <p:sp>
        <p:nvSpPr>
          <p:cNvPr id="16" name="矩形 15"/>
          <p:cNvSpPr/>
          <p:nvPr/>
        </p:nvSpPr>
        <p:spPr>
          <a:xfrm>
            <a:off x="1734830" y="207466"/>
            <a:ext cx="237566"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effectLst/>
                <a:uLnTx/>
                <a:uFillTx/>
                <a:latin typeface="微软雅黑" charset="0"/>
                <a:ea typeface="微软雅黑" charset="0"/>
              </a:rPr>
              <a:t> </a:t>
            </a:r>
            <a:endParaRPr kumimoji="1" lang="zh-CN" altLang="en-US" sz="1400" b="0" i="0" u="none" strike="noStrike" kern="0" cap="none" spc="0" normalizeH="0" baseline="0" noProof="0">
              <a:ln>
                <a:noFill/>
              </a:ln>
              <a:effectLst/>
              <a:uLnTx/>
              <a:uFillTx/>
              <a:latin typeface="微软雅黑" charset="0"/>
              <a:ea typeface="微软雅黑" charset="0"/>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charset="0"/>
                <a:ea typeface="微软雅黑" charset="0"/>
                <a:cs typeface="微软雅黑" charset="0"/>
              </a:rPr>
              <a:t>01</a:t>
            </a:r>
          </a:p>
        </p:txBody>
      </p:sp>
      <p:cxnSp>
        <p:nvCxnSpPr>
          <p:cNvPr id="17" name="直接连接符 16"/>
          <p:cNvCxnSpPr>
            <a:cxnSpLocks/>
          </p:cNvCxnSpPr>
          <p:nvPr/>
        </p:nvCxnSpPr>
        <p:spPr>
          <a:xfrm>
            <a:off x="2927648" y="361355"/>
            <a:ext cx="90865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47428" y="1412776"/>
            <a:ext cx="10297144" cy="4420890"/>
          </a:xfrm>
          <a:prstGeom prst="rect">
            <a:avLst/>
          </a:prstGeom>
          <a:noFill/>
        </p:spPr>
        <p:txBody>
          <a:bodyPr wrap="square" rtlCol="0" anchor="t">
            <a:spAutoFit/>
          </a:bodyPr>
          <a:lstStyle/>
          <a:p>
            <a:pPr marL="285750" indent="-285750">
              <a:lnSpc>
                <a:spcPct val="120000"/>
              </a:lnSpc>
              <a:buFont typeface="Wingdings" panose="05000000000000000000" pitchFamily="2" charset="2"/>
              <a:buChar char="l"/>
            </a:pPr>
            <a:r>
              <a:rPr lang="en-US" altLang="zh-CN" sz="2400" b="1" dirty="0">
                <a:ea typeface="微软雅黑" charset="0"/>
              </a:rPr>
              <a:t>Dataset</a:t>
            </a:r>
            <a:r>
              <a:rPr lang="zh-CN" altLang="en-US" sz="2400" b="1" dirty="0">
                <a:ea typeface="微软雅黑" charset="0"/>
              </a:rPr>
              <a:t> </a:t>
            </a:r>
            <a:r>
              <a:rPr lang="en-US" altLang="zh-CN" sz="2400" b="1" dirty="0">
                <a:ea typeface="微软雅黑" charset="0"/>
              </a:rPr>
              <a:t>Description</a:t>
            </a:r>
            <a:r>
              <a:rPr lang="en-US" altLang="zh-CN" sz="2400" b="1" dirty="0">
                <a:ea typeface="微软雅黑" charset="0"/>
                <a:cs typeface="Calibri"/>
              </a:rPr>
              <a:t>:</a:t>
            </a:r>
          </a:p>
          <a:p>
            <a:pPr marL="742950" lvl="1" indent="-285750">
              <a:lnSpc>
                <a:spcPct val="120000"/>
              </a:lnSpc>
              <a:buFont typeface="Wingdings" panose="05000000000000000000" pitchFamily="2" charset="2"/>
              <a:buChar char="l"/>
            </a:pPr>
            <a:r>
              <a:rPr lang="en-US" altLang="zh-CN" sz="2400" dirty="0">
                <a:ea typeface="微软雅黑" charset="0"/>
              </a:rPr>
              <a:t>This</a:t>
            </a:r>
            <a:r>
              <a:rPr lang="zh-CN" altLang="en-US" sz="2400" dirty="0">
                <a:ea typeface="微软雅黑" charset="0"/>
              </a:rPr>
              <a:t> </a:t>
            </a:r>
            <a:r>
              <a:rPr lang="en-US" altLang="zh-CN" sz="2400" dirty="0">
                <a:ea typeface="微软雅黑" charset="0"/>
              </a:rPr>
              <a:t>dataset</a:t>
            </a:r>
            <a:r>
              <a:rPr lang="zh-CN" altLang="en-US" sz="2400" dirty="0">
                <a:ea typeface="微软雅黑" charset="0"/>
              </a:rPr>
              <a:t> </a:t>
            </a:r>
            <a:r>
              <a:rPr lang="en-US" altLang="zh-CN" sz="2400" dirty="0">
                <a:ea typeface="微软雅黑" charset="0"/>
              </a:rPr>
              <a:t>contains</a:t>
            </a:r>
            <a:r>
              <a:rPr lang="zh-CN" altLang="en-US" sz="2400" dirty="0">
                <a:ea typeface="微软雅黑" charset="0"/>
              </a:rPr>
              <a:t> </a:t>
            </a:r>
            <a:r>
              <a:rPr lang="en-US" altLang="zh-CN" sz="2400" dirty="0">
                <a:ea typeface="微软雅黑" charset="0"/>
              </a:rPr>
              <a:t>social</a:t>
            </a:r>
            <a:r>
              <a:rPr lang="zh-CN" altLang="en-US" sz="2400" dirty="0">
                <a:ea typeface="微软雅黑" charset="0"/>
              </a:rPr>
              <a:t> </a:t>
            </a:r>
            <a:r>
              <a:rPr lang="en-US" altLang="zh-CN" sz="2400" dirty="0">
                <a:ea typeface="微软雅黑" charset="0"/>
              </a:rPr>
              <a:t>networking,</a:t>
            </a:r>
            <a:r>
              <a:rPr lang="zh-CN" altLang="en-US" sz="2400" dirty="0">
                <a:ea typeface="微软雅黑" charset="0"/>
              </a:rPr>
              <a:t> </a:t>
            </a:r>
            <a:r>
              <a:rPr lang="en-US" altLang="zh-CN" sz="2400" dirty="0">
                <a:ea typeface="微软雅黑" charset="0"/>
              </a:rPr>
              <a:t>tagging,</a:t>
            </a:r>
            <a:r>
              <a:rPr lang="zh-CN" altLang="en-US" sz="2400" dirty="0">
                <a:ea typeface="微软雅黑" charset="0"/>
              </a:rPr>
              <a:t> </a:t>
            </a:r>
            <a:r>
              <a:rPr lang="en-US" altLang="zh-CN" sz="2400" dirty="0">
                <a:ea typeface="微软雅黑" charset="0"/>
              </a:rPr>
              <a:t>and</a:t>
            </a:r>
            <a:r>
              <a:rPr lang="zh-CN" altLang="en-US" sz="2400" dirty="0">
                <a:ea typeface="微软雅黑" charset="0"/>
              </a:rPr>
              <a:t> </a:t>
            </a:r>
            <a:r>
              <a:rPr lang="en-US" altLang="zh-CN" sz="2400" dirty="0">
                <a:ea typeface="微软雅黑" charset="0"/>
              </a:rPr>
              <a:t>music</a:t>
            </a:r>
            <a:r>
              <a:rPr lang="zh-CN" altLang="en-US" sz="2400" dirty="0">
                <a:ea typeface="微软雅黑" charset="0"/>
              </a:rPr>
              <a:t> </a:t>
            </a:r>
            <a:r>
              <a:rPr lang="en-US" altLang="zh-CN" sz="2400" dirty="0">
                <a:ea typeface="微软雅黑" charset="0"/>
              </a:rPr>
              <a:t>artists</a:t>
            </a:r>
            <a:r>
              <a:rPr lang="zh-CN" altLang="en-US" sz="2400" dirty="0">
                <a:ea typeface="微软雅黑" charset="0"/>
              </a:rPr>
              <a:t> </a:t>
            </a:r>
            <a:r>
              <a:rPr lang="en-US" altLang="zh-CN" sz="2400" dirty="0">
                <a:ea typeface="微软雅黑" charset="0"/>
              </a:rPr>
              <a:t>listening</a:t>
            </a:r>
            <a:r>
              <a:rPr lang="zh-CN" altLang="en-US" sz="2400" dirty="0">
                <a:ea typeface="微软雅黑" charset="0"/>
              </a:rPr>
              <a:t> </a:t>
            </a:r>
            <a:r>
              <a:rPr lang="en-US" altLang="zh-CN" sz="2400" dirty="0">
                <a:ea typeface="微软雅黑" charset="0"/>
              </a:rPr>
              <a:t>information</a:t>
            </a:r>
            <a:r>
              <a:rPr lang="zh-CN" altLang="en-US" sz="2400" dirty="0">
                <a:ea typeface="微软雅黑" charset="0"/>
              </a:rPr>
              <a:t> </a:t>
            </a:r>
            <a:r>
              <a:rPr lang="en-US" altLang="zh-CN" sz="2400" dirty="0">
                <a:ea typeface="微软雅黑" charset="0"/>
              </a:rPr>
              <a:t>from</a:t>
            </a:r>
            <a:r>
              <a:rPr lang="zh-CN" altLang="en-US" sz="2400" dirty="0">
                <a:ea typeface="微软雅黑" charset="0"/>
              </a:rPr>
              <a:t> </a:t>
            </a:r>
            <a:r>
              <a:rPr lang="en-US" altLang="zh-CN" sz="2400" dirty="0">
                <a:ea typeface="微软雅黑" charset="0"/>
              </a:rPr>
              <a:t>a</a:t>
            </a:r>
            <a:r>
              <a:rPr lang="zh-CN" altLang="en-US" sz="2400" dirty="0">
                <a:ea typeface="微软雅黑" charset="0"/>
              </a:rPr>
              <a:t> </a:t>
            </a:r>
            <a:r>
              <a:rPr lang="en-US" altLang="zh-CN" sz="2400" dirty="0">
                <a:ea typeface="微软雅黑" charset="0"/>
              </a:rPr>
              <a:t>set</a:t>
            </a:r>
            <a:r>
              <a:rPr lang="zh-CN" altLang="en-US" sz="2400" dirty="0">
                <a:ea typeface="微软雅黑" charset="0"/>
              </a:rPr>
              <a:t> </a:t>
            </a:r>
            <a:r>
              <a:rPr lang="en-US" altLang="zh-CN" sz="2400" dirty="0">
                <a:ea typeface="微软雅黑" charset="0"/>
              </a:rPr>
              <a:t>of</a:t>
            </a:r>
            <a:r>
              <a:rPr lang="zh-CN" altLang="en-US" sz="2400" dirty="0">
                <a:ea typeface="微软雅黑" charset="0"/>
              </a:rPr>
              <a:t> 1892 </a:t>
            </a:r>
            <a:r>
              <a:rPr lang="en-US" altLang="zh-CN" sz="2400" dirty="0">
                <a:ea typeface="微软雅黑" charset="0"/>
              </a:rPr>
              <a:t>users</a:t>
            </a:r>
            <a:r>
              <a:rPr lang="zh-CN" altLang="en-US" sz="2400" dirty="0">
                <a:ea typeface="微软雅黑" charset="0"/>
              </a:rPr>
              <a:t> </a:t>
            </a:r>
            <a:r>
              <a:rPr lang="en-US" altLang="zh-CN" sz="2400" dirty="0">
                <a:ea typeface="微软雅黑" charset="0"/>
              </a:rPr>
              <a:t>from</a:t>
            </a:r>
            <a:r>
              <a:rPr lang="zh-CN" altLang="en-US" sz="2400" dirty="0">
                <a:ea typeface="微软雅黑" charset="0"/>
              </a:rPr>
              <a:t> </a:t>
            </a:r>
            <a:r>
              <a:rPr lang="en-US" altLang="zh-CN" sz="2400" dirty="0">
                <a:ea typeface="微软雅黑" charset="0"/>
              </a:rPr>
              <a:t>Last.fm</a:t>
            </a:r>
            <a:r>
              <a:rPr lang="zh-CN" altLang="en-US" sz="2400" dirty="0">
                <a:ea typeface="微软雅黑" charset="0"/>
              </a:rPr>
              <a:t> </a:t>
            </a:r>
            <a:r>
              <a:rPr lang="en-US" altLang="zh-CN" sz="2400" dirty="0">
                <a:ea typeface="微软雅黑" charset="0"/>
              </a:rPr>
              <a:t>online</a:t>
            </a:r>
            <a:r>
              <a:rPr lang="zh-CN" altLang="en-US" sz="2400" dirty="0">
                <a:ea typeface="微软雅黑" charset="0"/>
              </a:rPr>
              <a:t> </a:t>
            </a:r>
            <a:r>
              <a:rPr lang="en-US" altLang="zh-CN" sz="2400" dirty="0">
                <a:ea typeface="微软雅黑" charset="0"/>
              </a:rPr>
              <a:t>music</a:t>
            </a:r>
            <a:r>
              <a:rPr lang="zh-CN" altLang="en-US" sz="2400" dirty="0">
                <a:ea typeface="微软雅黑" charset="0"/>
              </a:rPr>
              <a:t> </a:t>
            </a:r>
            <a:r>
              <a:rPr lang="en-US" altLang="zh-CN" sz="2400" dirty="0">
                <a:ea typeface="微软雅黑" charset="0"/>
              </a:rPr>
              <a:t>system</a:t>
            </a:r>
            <a:endParaRPr lang="en-US" altLang="zh-CN" sz="2400" dirty="0">
              <a:ea typeface="微软雅黑" charset="0"/>
              <a:cs typeface="Calibri"/>
            </a:endParaRPr>
          </a:p>
          <a:p>
            <a:pPr marL="742950" lvl="1" indent="-285750">
              <a:lnSpc>
                <a:spcPct val="120000"/>
              </a:lnSpc>
              <a:buFont typeface="Wingdings" panose="05000000000000000000" pitchFamily="2" charset="2"/>
              <a:buChar char="l"/>
            </a:pPr>
            <a:r>
              <a:rPr lang="en-US" altLang="zh-CN" sz="2400" dirty="0"/>
              <a:t>This dataset contains 1892 users, 17632 artists, 92834 user-listened artist relations, 11946 tags and 186479 tag assignments of artists</a:t>
            </a:r>
            <a:r>
              <a:rPr lang="zh-CN" altLang="en-US" sz="2400" dirty="0"/>
              <a:t> </a:t>
            </a:r>
            <a:r>
              <a:rPr lang="en-US" altLang="zh-CN" sz="2400" dirty="0"/>
              <a:t>from</a:t>
            </a:r>
            <a:r>
              <a:rPr lang="zh-CN" altLang="en-US" sz="2400" dirty="0"/>
              <a:t> </a:t>
            </a:r>
            <a:r>
              <a:rPr lang="en-US" altLang="zh-CN" sz="2400" dirty="0"/>
              <a:t>2005</a:t>
            </a:r>
            <a:r>
              <a:rPr lang="zh-CN" altLang="en-US" sz="2400" dirty="0"/>
              <a:t> </a:t>
            </a:r>
            <a:r>
              <a:rPr lang="en-US" altLang="zh-CN" sz="2400" dirty="0"/>
              <a:t>to</a:t>
            </a:r>
            <a:r>
              <a:rPr lang="zh-CN" altLang="en-US" sz="2400" dirty="0"/>
              <a:t> </a:t>
            </a:r>
            <a:r>
              <a:rPr lang="en-US" altLang="zh-CN" sz="2400" dirty="0"/>
              <a:t>2011</a:t>
            </a:r>
            <a:endParaRPr lang="en-US" altLang="zh-CN" sz="2400" dirty="0">
              <a:ea typeface="微软雅黑" charset="0"/>
            </a:endParaRPr>
          </a:p>
          <a:p>
            <a:pPr>
              <a:lnSpc>
                <a:spcPct val="120000"/>
              </a:lnSpc>
            </a:pPr>
            <a:endParaRPr lang="en-US" altLang="zh-CN" sz="2000" b="1" dirty="0">
              <a:ea typeface="微软雅黑" charset="0"/>
            </a:endParaRPr>
          </a:p>
          <a:p>
            <a:pPr marL="285750" indent="-285750">
              <a:lnSpc>
                <a:spcPct val="120000"/>
              </a:lnSpc>
              <a:buFont typeface="Wingdings" panose="05000000000000000000" pitchFamily="2" charset="2"/>
              <a:buChar char="l"/>
            </a:pPr>
            <a:r>
              <a:rPr lang="en-US" altLang="zh-CN" sz="2400" b="1" dirty="0">
                <a:ea typeface="微软雅黑" charset="0"/>
              </a:rPr>
              <a:t>Project</a:t>
            </a:r>
            <a:r>
              <a:rPr lang="zh-CN" altLang="en-US" sz="2400" b="1" dirty="0">
                <a:ea typeface="微软雅黑" charset="0"/>
              </a:rPr>
              <a:t> </a:t>
            </a:r>
            <a:r>
              <a:rPr lang="en-US" altLang="zh-CN" sz="2400" b="1" dirty="0">
                <a:ea typeface="微软雅黑" charset="0"/>
              </a:rPr>
              <a:t>Goal:</a:t>
            </a:r>
          </a:p>
          <a:p>
            <a:pPr marL="742950" lvl="1" indent="-285750">
              <a:lnSpc>
                <a:spcPct val="120000"/>
              </a:lnSpc>
              <a:buFont typeface="Wingdings" panose="05000000000000000000" pitchFamily="2" charset="2"/>
              <a:buChar char="l"/>
            </a:pPr>
            <a:r>
              <a:rPr lang="en-US" altLang="zh-CN" sz="2400" dirty="0">
                <a:ea typeface="微软雅黑" charset="0"/>
              </a:rPr>
              <a:t>To</a:t>
            </a:r>
            <a:r>
              <a:rPr lang="zh-CN" altLang="en-US" sz="2400" dirty="0">
                <a:ea typeface="微软雅黑" charset="0"/>
              </a:rPr>
              <a:t> </a:t>
            </a:r>
            <a:r>
              <a:rPr lang="en-US" altLang="zh-CN" sz="2400" dirty="0">
                <a:ea typeface="微软雅黑" charset="0"/>
              </a:rPr>
              <a:t>recommend</a:t>
            </a:r>
            <a:r>
              <a:rPr lang="zh-CN" altLang="en-US" sz="2400" dirty="0">
                <a:ea typeface="微软雅黑" charset="0"/>
              </a:rPr>
              <a:t> </a:t>
            </a:r>
            <a:r>
              <a:rPr lang="en-US" altLang="zh-CN" sz="2400" dirty="0">
                <a:ea typeface="微软雅黑" charset="0"/>
              </a:rPr>
              <a:t>the</a:t>
            </a:r>
            <a:r>
              <a:rPr lang="zh-CN" altLang="en-US" sz="2400" dirty="0">
                <a:ea typeface="微软雅黑" charset="0"/>
              </a:rPr>
              <a:t> </a:t>
            </a:r>
            <a:r>
              <a:rPr lang="en-US" altLang="zh-CN" sz="2400" dirty="0">
                <a:ea typeface="微软雅黑" charset="0"/>
              </a:rPr>
              <a:t>best</a:t>
            </a:r>
            <a:r>
              <a:rPr lang="zh-CN" altLang="en-US" sz="2400" dirty="0">
                <a:ea typeface="微软雅黑" charset="0"/>
              </a:rPr>
              <a:t> </a:t>
            </a:r>
            <a:r>
              <a:rPr lang="en-US" altLang="zh-CN" sz="2400" dirty="0">
                <a:ea typeface="微软雅黑" charset="0"/>
              </a:rPr>
              <a:t>combination</a:t>
            </a:r>
            <a:r>
              <a:rPr lang="zh-CN" altLang="en-US" sz="2400" dirty="0">
                <a:ea typeface="微软雅黑" charset="0"/>
              </a:rPr>
              <a:t> </a:t>
            </a:r>
            <a:r>
              <a:rPr lang="en-US" altLang="zh-CN" sz="2400" dirty="0">
                <a:ea typeface="微软雅黑" charset="0"/>
              </a:rPr>
              <a:t>of</a:t>
            </a:r>
            <a:r>
              <a:rPr lang="zh-CN" altLang="en-US" sz="2400" dirty="0">
                <a:ea typeface="微软雅黑" charset="0"/>
              </a:rPr>
              <a:t> </a:t>
            </a:r>
            <a:r>
              <a:rPr lang="en-US" altLang="zh-CN" sz="2400" dirty="0">
                <a:ea typeface="微软雅黑" charset="0"/>
              </a:rPr>
              <a:t>10</a:t>
            </a:r>
            <a:r>
              <a:rPr lang="zh-CN" altLang="en-US" sz="2400" dirty="0">
                <a:ea typeface="微软雅黑" charset="0"/>
              </a:rPr>
              <a:t> </a:t>
            </a:r>
            <a:r>
              <a:rPr lang="en-US" altLang="zh-CN" sz="2400" dirty="0">
                <a:ea typeface="微软雅黑" charset="0"/>
              </a:rPr>
              <a:t>artists</a:t>
            </a:r>
            <a:r>
              <a:rPr lang="zh-CN" altLang="en-US" sz="2400" dirty="0">
                <a:ea typeface="微软雅黑" charset="0"/>
              </a:rPr>
              <a:t> </a:t>
            </a:r>
            <a:r>
              <a:rPr lang="en-US" altLang="zh-CN" sz="2400" dirty="0">
                <a:ea typeface="微软雅黑" charset="0"/>
              </a:rPr>
              <a:t>to</a:t>
            </a:r>
            <a:r>
              <a:rPr lang="zh-CN" altLang="en-US" sz="2400" dirty="0">
                <a:ea typeface="微软雅黑" charset="0"/>
              </a:rPr>
              <a:t> </a:t>
            </a:r>
            <a:r>
              <a:rPr lang="en-US" altLang="zh-CN" sz="2400" dirty="0">
                <a:ea typeface="微软雅黑" charset="0"/>
              </a:rPr>
              <a:t>each</a:t>
            </a:r>
            <a:r>
              <a:rPr lang="zh-CN" altLang="en-US" sz="2400" dirty="0">
                <a:ea typeface="微软雅黑" charset="0"/>
              </a:rPr>
              <a:t> </a:t>
            </a:r>
            <a:r>
              <a:rPr lang="en-US" altLang="zh-CN" sz="2400" dirty="0">
                <a:ea typeface="微软雅黑" charset="0"/>
              </a:rPr>
              <a:t>user</a:t>
            </a:r>
            <a:r>
              <a:rPr lang="zh-CN" altLang="en-US" sz="2400" dirty="0">
                <a:ea typeface="微软雅黑" charset="0"/>
              </a:rPr>
              <a:t> </a:t>
            </a:r>
            <a:r>
              <a:rPr lang="en-US" altLang="zh-CN" sz="2400" dirty="0">
                <a:ea typeface="微软雅黑" charset="0"/>
              </a:rPr>
              <a:t>based</a:t>
            </a:r>
            <a:r>
              <a:rPr lang="zh-CN" altLang="en-US" sz="2400" dirty="0">
                <a:ea typeface="微软雅黑" charset="0"/>
              </a:rPr>
              <a:t> </a:t>
            </a:r>
            <a:r>
              <a:rPr lang="en-US" altLang="zh-CN" sz="2400" dirty="0">
                <a:ea typeface="微软雅黑" charset="0"/>
              </a:rPr>
              <a:t>on</a:t>
            </a:r>
            <a:r>
              <a:rPr lang="zh-CN" altLang="en-US" sz="2400" dirty="0">
                <a:ea typeface="微软雅黑" charset="0"/>
              </a:rPr>
              <a:t> </a:t>
            </a:r>
            <a:r>
              <a:rPr lang="en-US" altLang="zh-CN" sz="2400" dirty="0">
                <a:ea typeface="微软雅黑" charset="0"/>
              </a:rPr>
              <a:t>listening</a:t>
            </a:r>
            <a:r>
              <a:rPr lang="zh-CN" altLang="en-US" sz="2400" dirty="0">
                <a:ea typeface="微软雅黑" charset="0"/>
              </a:rPr>
              <a:t> </a:t>
            </a:r>
            <a:r>
              <a:rPr lang="en-US" altLang="zh-CN" sz="2400" dirty="0">
                <a:ea typeface="微软雅黑" charset="0"/>
              </a:rPr>
              <a:t>counts</a:t>
            </a:r>
            <a:r>
              <a:rPr lang="zh-CN" altLang="en-US" sz="2400" dirty="0">
                <a:ea typeface="微软雅黑" charset="0"/>
              </a:rPr>
              <a:t> </a:t>
            </a:r>
            <a:r>
              <a:rPr lang="en-US" altLang="zh-CN" sz="2400" dirty="0">
                <a:ea typeface="微软雅黑" charset="0"/>
              </a:rPr>
              <a:t>and</a:t>
            </a:r>
            <a:r>
              <a:rPr lang="zh-CN" altLang="en-US" sz="2400" dirty="0">
                <a:ea typeface="微软雅黑" charset="0"/>
              </a:rPr>
              <a:t> </a:t>
            </a:r>
            <a:r>
              <a:rPr lang="en-US" altLang="zh-CN" sz="2400" dirty="0">
                <a:ea typeface="微软雅黑" charset="0"/>
              </a:rPr>
              <a:t>tags</a:t>
            </a:r>
            <a:r>
              <a:rPr lang="zh-CN" altLang="en-US" sz="2400" dirty="0">
                <a:ea typeface="微软雅黑" charset="0"/>
              </a:rPr>
              <a:t> </a:t>
            </a:r>
            <a:r>
              <a:rPr lang="en-US" altLang="zh-CN" sz="2400" dirty="0">
                <a:ea typeface="微软雅黑" charset="0"/>
              </a:rPr>
              <a:t>given</a:t>
            </a:r>
            <a:r>
              <a:rPr lang="zh-CN" altLang="en-US" sz="2400" dirty="0">
                <a:ea typeface="微软雅黑" charset="0"/>
              </a:rPr>
              <a:t> </a:t>
            </a:r>
            <a:r>
              <a:rPr lang="en-US" altLang="zh-CN" sz="2400" dirty="0">
                <a:ea typeface="微软雅黑" charset="0"/>
              </a:rPr>
              <a:t>by</a:t>
            </a:r>
            <a:r>
              <a:rPr lang="zh-CN" altLang="en-US" sz="2400" dirty="0">
                <a:ea typeface="微软雅黑" charset="0"/>
              </a:rPr>
              <a:t> </a:t>
            </a:r>
            <a:r>
              <a:rPr lang="en-US" altLang="zh-CN" sz="2400" dirty="0">
                <a:ea typeface="微软雅黑" charset="0"/>
              </a:rPr>
              <a:t>users</a:t>
            </a:r>
            <a:endParaRPr lang="en-US" altLang="zh-CN" sz="2400" dirty="0">
              <a:ea typeface="微软雅黑" charset="0"/>
              <a:cs typeface="Calibri"/>
            </a:endParaRPr>
          </a:p>
        </p:txBody>
      </p:sp>
    </p:spTree>
    <p:extLst>
      <p:ext uri="{BB962C8B-B14F-4D97-AF65-F5344CB8AC3E}">
        <p14:creationId xmlns:p14="http://schemas.microsoft.com/office/powerpoint/2010/main" val="84258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879976" y="2078532"/>
            <a:ext cx="529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33472"/>
            <a:ext cx="4948921" cy="736272"/>
            <a:chOff x="1181643" y="1758959"/>
            <a:chExt cx="4948921" cy="736272"/>
          </a:xfrm>
        </p:grpSpPr>
        <p:grpSp>
          <p:nvGrpSpPr>
            <p:cNvPr id="25" name="组合 24"/>
            <p:cNvGrpSpPr/>
            <p:nvPr/>
          </p:nvGrpSpPr>
          <p:grpSpPr>
            <a:xfrm>
              <a:off x="1957065" y="1833511"/>
              <a:ext cx="4173499" cy="661720"/>
              <a:chOff x="1800204" y="4177808"/>
              <a:chExt cx="4173499" cy="661720"/>
            </a:xfrm>
          </p:grpSpPr>
          <p:sp>
            <p:nvSpPr>
              <p:cNvPr id="29" name="矩形 28"/>
              <p:cNvSpPr/>
              <p:nvPr/>
            </p:nvSpPr>
            <p:spPr>
              <a:xfrm>
                <a:off x="1849087" y="4177808"/>
                <a:ext cx="4124616"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800" b="1" kern="0">
                    <a:latin typeface="微软雅黑" panose="020B0503020204020204" charset="-122"/>
                    <a:ea typeface="微软雅黑" panose="020B0503020204020204" charset="-122"/>
                    <a:cs typeface="微软雅黑" panose="020B0503020204020204" charset="-122"/>
                  </a:rPr>
                  <a:t>Data</a:t>
                </a:r>
                <a:r>
                  <a:rPr lang="zh-CN" altLang="en-US" sz="2800" b="1" kern="0">
                    <a:latin typeface="微软雅黑" panose="020B0503020204020204" charset="-122"/>
                    <a:ea typeface="微软雅黑" panose="020B0503020204020204" charset="-122"/>
                    <a:cs typeface="微软雅黑" panose="020B0503020204020204" charset="-122"/>
                  </a:rPr>
                  <a:t> </a:t>
                </a:r>
                <a:r>
                  <a:rPr lang="en-US" altLang="zh-CN" sz="2800" b="1" kern="0">
                    <a:latin typeface="微软雅黑" panose="020B0503020204020204" charset="-122"/>
                    <a:ea typeface="微软雅黑" panose="020B0503020204020204" charset="-122"/>
                    <a:cs typeface="微软雅黑" panose="020B0503020204020204" charset="-122"/>
                  </a:rPr>
                  <a:t>Pre-processing</a:t>
                </a:r>
                <a:endParaRPr kumimoji="0" lang="en-US" altLang="zh-CN" sz="2800" b="1" i="0" u="none" strike="noStrike" kern="0" cap="none" spc="0" normalizeH="0" baseline="0" noProof="0">
                  <a:ln>
                    <a:noFill/>
                  </a:ln>
                  <a:effectLst/>
                  <a:uLnTx/>
                  <a:uFillTx/>
                  <a:latin typeface="微软雅黑" panose="020B0503020204020204" charset="-122"/>
                  <a:ea typeface="微软雅黑" panose="020B0503020204020204" charset="-122"/>
                  <a:cs typeface="微软雅黑" panose="020B0503020204020204" charset="-122"/>
                </a:endParaRPr>
              </a:p>
            </p:txBody>
          </p:sp>
          <p:sp>
            <p:nvSpPr>
              <p:cNvPr id="30" name="矩形 29"/>
              <p:cNvSpPr/>
              <p:nvPr/>
            </p:nvSpPr>
            <p:spPr>
              <a:xfrm>
                <a:off x="1800204" y="4562529"/>
                <a:ext cx="229550"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a:ln>
                      <a:noFill/>
                    </a:ln>
                    <a:effectLst/>
                    <a:uLnTx/>
                    <a:uFillTx/>
                    <a:latin typeface="微软雅黑" panose="020B0503020204020204" charset="-122"/>
                    <a:ea typeface="微软雅黑" panose="020B0503020204020204" charset="-122"/>
                  </a:rPr>
                  <a:t> </a:t>
                </a:r>
                <a:endParaRPr kumimoji="1" lang="zh-CN" altLang="en-US" sz="1200" b="0" i="0" u="none" strike="noStrike" kern="0" cap="none" spc="0" normalizeH="0" baseline="0" noProof="0">
                  <a:ln>
                    <a:noFill/>
                  </a:ln>
                  <a:effectLst/>
                  <a:uLnTx/>
                  <a:uFillTx/>
                  <a:latin typeface="微软雅黑" panose="020B0503020204020204" charset="-122"/>
                  <a:ea typeface="微软雅黑" panose="020B0503020204020204" charset="-122"/>
                </a:endParaRPr>
              </a:p>
            </p:txBody>
          </p:sp>
        </p:gr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a typeface="微软雅黑" panose="020B0503020204020204" charset="-122"/>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a:ln>
                      <a:noFill/>
                    </a:ln>
                    <a:effectLst/>
                    <a:uLnTx/>
                    <a:uFillTx/>
                    <a:latin typeface="微软雅黑" panose="020B0503020204020204" charset="-122"/>
                    <a:ea typeface="微软雅黑" panose="020B0503020204020204" charset="-122"/>
                    <a:cs typeface="微软雅黑" panose="020B0503020204020204" charset="-122"/>
                  </a:rPr>
                  <a:t>02</a:t>
                </a:r>
              </a:p>
            </p:txBody>
          </p:sp>
        </p:grpSp>
      </p:grpSp>
    </p:spTree>
    <p:extLst>
      <p:ext uri="{BB962C8B-B14F-4D97-AF65-F5344CB8AC3E}">
        <p14:creationId xmlns:p14="http://schemas.microsoft.com/office/powerpoint/2010/main" val="41595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2786776" cy="400110"/>
          </a:xfrm>
          <a:prstGeom prst="rect">
            <a:avLst/>
          </a:prstGeom>
        </p:spPr>
        <p:txBody>
          <a:bodyPr wrap="square" anchor="ctr">
            <a:spAutoFit/>
          </a:bodyPr>
          <a:lstStyle/>
          <a:p>
            <a:pPr lvl="0">
              <a:defRPr/>
            </a:pPr>
            <a:r>
              <a:rPr lang="en-US" altLang="zh-CN" sz="2000" b="1" kern="0">
                <a:latin typeface="微软雅黑" panose="020B0503020204020204" charset="-122"/>
                <a:ea typeface="微软雅黑" panose="020B0503020204020204" charset="-122"/>
                <a:cs typeface="微软雅黑" panose="020B0503020204020204" charset="-122"/>
              </a:rPr>
              <a:t>Data</a:t>
            </a:r>
            <a:r>
              <a:rPr lang="zh-CN" altLang="en-US" sz="2000" b="1" kern="0">
                <a:latin typeface="微软雅黑" panose="020B0503020204020204" charset="-122"/>
                <a:ea typeface="微软雅黑" panose="020B0503020204020204" charset="-122"/>
                <a:cs typeface="微软雅黑" panose="020B0503020204020204" charset="-122"/>
              </a:rPr>
              <a:t> </a:t>
            </a:r>
            <a:r>
              <a:rPr lang="en-US" altLang="zh-CN" sz="2000" b="1" kern="0">
                <a:latin typeface="微软雅黑" panose="020B0503020204020204" charset="-122"/>
                <a:ea typeface="微软雅黑" panose="020B0503020204020204" charset="-122"/>
                <a:cs typeface="微软雅黑" panose="020B0503020204020204" charset="-122"/>
              </a:rPr>
              <a:t>Pre-processing</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a typeface="微软雅黑" panose="020B0503020204020204" charset="-122"/>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02</a:t>
            </a:r>
          </a:p>
        </p:txBody>
      </p:sp>
      <p:cxnSp>
        <p:nvCxnSpPr>
          <p:cNvPr id="17" name="直接连接符 16"/>
          <p:cNvCxnSpPr>
            <a:stCxn id="15" idx="3"/>
          </p:cNvCxnSpPr>
          <p:nvPr/>
        </p:nvCxnSpPr>
        <p:spPr>
          <a:xfrm>
            <a:off x="3359696" y="361354"/>
            <a:ext cx="865450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53594" y="1511624"/>
            <a:ext cx="4208497" cy="674030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742950" lvl="1" indent="-285750">
              <a:lnSpc>
                <a:spcPct val="120000"/>
              </a:lnSpc>
              <a:buFont typeface="Wingdings" panose="05000000000000000000" pitchFamily="2" charset="2"/>
              <a:buChar char="l"/>
            </a:pPr>
            <a:r>
              <a:rPr lang="zh-CN" altLang="en-US" sz="2400" b="1" dirty="0">
                <a:ea typeface="微软雅黑" charset="0"/>
              </a:rPr>
              <a:t>Data normalization : </a:t>
            </a:r>
            <a:endParaRPr lang="zh-CN" altLang="en-US" sz="2400" dirty="0">
              <a:ea typeface="微软雅黑" charset="0"/>
            </a:endParaRPr>
          </a:p>
          <a:p>
            <a:pPr lvl="1">
              <a:lnSpc>
                <a:spcPct val="120000"/>
              </a:lnSpc>
            </a:pPr>
            <a:r>
              <a:rPr lang="zh-CN" altLang="en-US" sz="2400" dirty="0">
                <a:ea typeface="微软雅黑" charset="0"/>
              </a:rPr>
              <a:t>Scale original rating into [1:100]</a:t>
            </a:r>
          </a:p>
          <a:p>
            <a:pPr marL="742950" lvl="1" indent="-285750">
              <a:lnSpc>
                <a:spcPct val="120000"/>
              </a:lnSpc>
              <a:buFont typeface="Wingdings" panose="05000000000000000000" pitchFamily="2" charset="2"/>
              <a:buChar char="l"/>
            </a:pPr>
            <a:endParaRPr lang="zh-CN" altLang="en-US" sz="2400" dirty="0">
              <a:ea typeface="微软雅黑" charset="0"/>
            </a:endParaRPr>
          </a:p>
          <a:p>
            <a:pPr marL="742950" lvl="1" indent="-285750">
              <a:lnSpc>
                <a:spcPct val="120000"/>
              </a:lnSpc>
              <a:buFont typeface="Wingdings" panose="05000000000000000000" pitchFamily="2" charset="2"/>
              <a:buChar char="l"/>
            </a:pPr>
            <a:endParaRPr lang="zh-CN" altLang="en-US" sz="2400" dirty="0">
              <a:ea typeface="微软雅黑" charset="0"/>
            </a:endParaRPr>
          </a:p>
          <a:p>
            <a:pPr lvl="1">
              <a:lnSpc>
                <a:spcPct val="120000"/>
              </a:lnSpc>
            </a:pPr>
            <a:endParaRPr lang="zh-CN" altLang="en-US" sz="2400" dirty="0">
              <a:ea typeface="微软雅黑" charset="0"/>
            </a:endParaRPr>
          </a:p>
          <a:p>
            <a:pPr marL="742950" lvl="1" indent="-285750">
              <a:lnSpc>
                <a:spcPct val="120000"/>
              </a:lnSpc>
              <a:buFont typeface="Wingdings" panose="05000000000000000000" pitchFamily="2" charset="2"/>
              <a:buChar char="l"/>
            </a:pPr>
            <a:r>
              <a:rPr lang="zh-CN" altLang="en-US" sz="2400" b="1" dirty="0">
                <a:ea typeface="微软雅黑" charset="0"/>
              </a:rPr>
              <a:t>Data splitting :</a:t>
            </a:r>
            <a:endParaRPr lang="zh-CN" altLang="en-US" sz="2400" dirty="0">
              <a:ea typeface="微软雅黑" charset="0"/>
            </a:endParaRPr>
          </a:p>
          <a:p>
            <a:pPr lvl="1">
              <a:lnSpc>
                <a:spcPct val="120000"/>
              </a:lnSpc>
            </a:pPr>
            <a:r>
              <a:rPr lang="zh-CN" altLang="en-US" sz="2400" dirty="0">
                <a:ea typeface="微软雅黑" charset="0"/>
              </a:rPr>
              <a:t>In model building part</a:t>
            </a:r>
          </a:p>
          <a:p>
            <a:pPr lvl="1">
              <a:lnSpc>
                <a:spcPct val="120000"/>
              </a:lnSpc>
            </a:pPr>
            <a:r>
              <a:rPr lang="zh-CN" altLang="en-US" sz="2400" dirty="0">
                <a:ea typeface="微软雅黑" charset="0"/>
              </a:rPr>
              <a:t>10-fold cross-validation </a:t>
            </a:r>
          </a:p>
          <a:p>
            <a:pPr lvl="1">
              <a:lnSpc>
                <a:spcPct val="120000"/>
              </a:lnSpc>
            </a:pPr>
            <a:r>
              <a:rPr lang="en-US" altLang="zh-CN" sz="2400" dirty="0">
                <a:ea typeface="微软雅黑" charset="0"/>
              </a:rPr>
              <a:t>I</a:t>
            </a:r>
            <a:r>
              <a:rPr lang="zh-CN" altLang="en-US" sz="2400" dirty="0">
                <a:ea typeface="微软雅黑" charset="0"/>
              </a:rPr>
              <a:t>n known rating data</a:t>
            </a:r>
          </a:p>
          <a:p>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a:buChar char="•"/>
            </a:pP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a:buChar char="•"/>
            </a:pPr>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a:buChar char="•"/>
            </a:pP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5F917E13-BEF1-497E-BC43-354AAD4564E8}" type="slidenum">
              <a:rPr lang="zh-CN" altLang="en-US"/>
              <a:t>6</a:t>
            </a:fld>
            <a:endParaRPr lang="zh-CN" altLang="en-US" sz="2400">
              <a:solidFill>
                <a:schemeClr val="tx1"/>
              </a:solidFill>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4580046" y="917758"/>
            <a:ext cx="7260361" cy="2593788"/>
          </a:xfrm>
          <a:prstGeom prst="rect">
            <a:avLst/>
          </a:prstGeom>
        </p:spPr>
      </p:pic>
      <p:pic>
        <p:nvPicPr>
          <p:cNvPr id="4" name="图片 3">
            <a:extLst>
              <a:ext uri="{FF2B5EF4-FFF2-40B4-BE49-F238E27FC236}">
                <a16:creationId xmlns:a16="http://schemas.microsoft.com/office/drawing/2014/main" id="{B5417021-A719-4097-941B-E18792431906}"/>
              </a:ext>
            </a:extLst>
          </p:cNvPr>
          <p:cNvPicPr>
            <a:picLocks noChangeAspect="1"/>
          </p:cNvPicPr>
          <p:nvPr/>
        </p:nvPicPr>
        <p:blipFill>
          <a:blip r:embed="rId4"/>
          <a:stretch>
            <a:fillRect/>
          </a:stretch>
        </p:blipFill>
        <p:spPr>
          <a:xfrm>
            <a:off x="4580046" y="3812767"/>
            <a:ext cx="7358360" cy="2138022"/>
          </a:xfrm>
          <a:prstGeom prst="rect">
            <a:avLst/>
          </a:prstGeom>
        </p:spPr>
      </p:pic>
    </p:spTree>
    <p:extLst>
      <p:ext uri="{BB962C8B-B14F-4D97-AF65-F5344CB8AC3E}">
        <p14:creationId xmlns:p14="http://schemas.microsoft.com/office/powerpoint/2010/main" val="2184547279"/>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37071"/>
            <a:ext cx="2934372" cy="721209"/>
            <a:chOff x="4694848" y="2825155"/>
            <a:chExt cx="2934372" cy="721209"/>
          </a:xfrm>
        </p:grpSpPr>
        <p:sp>
          <p:nvSpPr>
            <p:cNvPr id="16" name="矩形 15"/>
            <p:cNvSpPr/>
            <p:nvPr/>
          </p:nvSpPr>
          <p:spPr>
            <a:xfrm>
              <a:off x="5530954" y="2836296"/>
              <a:ext cx="2098266"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b="1" kern="0">
                  <a:latin typeface="微软雅黑" charset="0"/>
                  <a:ea typeface="微软雅黑" charset="0"/>
                  <a:cs typeface="微软雅黑" charset="0"/>
                </a:rPr>
                <a:t>Modeling</a:t>
              </a:r>
              <a:endParaRPr kumimoji="0" lang="en-US" altLang="zh-CN" sz="2800" b="1" i="0" u="none" strike="noStrike" kern="0" cap="none" spc="0" normalizeH="0" baseline="0" noProof="0">
                <a:ln>
                  <a:noFill/>
                </a:ln>
                <a:effectLst/>
                <a:uLnTx/>
                <a:uFillTx/>
                <a:latin typeface="微软雅黑" charset="0"/>
                <a:ea typeface="微软雅黑" charset="0"/>
                <a:cs typeface="微软雅黑" charset="0"/>
              </a:endParaRPr>
            </a:p>
          </p:txBody>
        </p:sp>
        <p:grpSp>
          <p:nvGrpSpPr>
            <p:cNvPr id="13"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a typeface="微软雅黑" charset="0"/>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charset="0"/>
                    <a:ea typeface="微软雅黑" charset="0"/>
                    <a:cs typeface="微软雅黑" charset="0"/>
                  </a:rPr>
                  <a:t>03</a:t>
                </a:r>
              </a:p>
            </p:txBody>
          </p:sp>
        </p:grpSp>
      </p:grpSp>
    </p:spTree>
    <p:extLst>
      <p:ext uri="{BB962C8B-B14F-4D97-AF65-F5344CB8AC3E}">
        <p14:creationId xmlns:p14="http://schemas.microsoft.com/office/powerpoint/2010/main" val="26487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4"/>
          <p:cNvSpPr/>
          <p:nvPr/>
        </p:nvSpPr>
        <p:spPr>
          <a:xfrm>
            <a:off x="572770" y="162243"/>
            <a:ext cx="4786630" cy="398780"/>
          </a:xfrm>
          <a:prstGeom prst="rect">
            <a:avLst/>
          </a:prstGeom>
        </p:spPr>
        <p:txBody>
          <a:bodyPr wrap="square" anchor="ctr">
            <a:spAutoFit/>
          </a:bodyPr>
          <a:lstStyle/>
          <a:p>
            <a:pPr lvl="0"/>
            <a:r>
              <a:rPr kumimoji="0" lang="en-US" sz="2000" b="1" i="0" u="none" strike="noStrike" kern="0" cap="none" spc="0" normalizeH="0" baseline="0" noProof="0">
                <a:ln>
                  <a:noFill/>
                </a:ln>
                <a:effectLst/>
                <a:uLnTx/>
                <a:uFillTx/>
                <a:latin typeface="微软雅黑" panose="020B0503020204020204" charset="-122"/>
                <a:ea typeface="微软雅黑" panose="020B0503020204020204" charset="-122"/>
                <a:cs typeface="微软雅黑" panose="020B0503020204020204" charset="-122"/>
              </a:rPr>
              <a:t>algorithm and similarity measure</a:t>
            </a:r>
          </a:p>
        </p:txBody>
      </p:sp>
      <p:sp>
        <p:nvSpPr>
          <p:cNvPr id="5"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03</a:t>
            </a:r>
          </a:p>
        </p:txBody>
      </p:sp>
      <p:cxnSp>
        <p:nvCxnSpPr>
          <p:cNvPr id="6" name="直接连接符 16"/>
          <p:cNvCxnSpPr/>
          <p:nvPr/>
        </p:nvCxnSpPr>
        <p:spPr>
          <a:xfrm flipV="1">
            <a:off x="5160010" y="361315"/>
            <a:ext cx="6853555" cy="43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a typeface="微软雅黑" panose="020B0503020204020204" charset="-122"/>
            </a:endParaRPr>
          </a:p>
        </p:txBody>
      </p:sp>
      <p:sp>
        <p:nvSpPr>
          <p:cNvPr id="8" name="矩形 13"/>
          <p:cNvSpPr/>
          <p:nvPr/>
        </p:nvSpPr>
        <p:spPr>
          <a:xfrm>
            <a:off x="-47775" y="168076"/>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03</a:t>
            </a:r>
          </a:p>
        </p:txBody>
      </p:sp>
      <p:sp>
        <p:nvSpPr>
          <p:cNvPr id="9" name="文本框 7"/>
          <p:cNvSpPr txBox="1"/>
          <p:nvPr/>
        </p:nvSpPr>
        <p:spPr>
          <a:xfrm>
            <a:off x="534508" y="755881"/>
            <a:ext cx="2032479" cy="523220"/>
          </a:xfrm>
          <a:prstGeom prst="rect">
            <a:avLst/>
          </a:prstGeom>
          <a:noFill/>
        </p:spPr>
        <p:txBody>
          <a:bodyPr wrap="none" rtlCol="0">
            <a:spAutoFit/>
          </a:bodyPr>
          <a:lstStyle/>
          <a:p>
            <a:r>
              <a:rPr lang="en-US" altLang="zh-CN" sz="2800" b="1">
                <a:ea typeface="微软雅黑" panose="020B0503020204020204" charset="-122"/>
              </a:rPr>
              <a:t>Architecture</a:t>
            </a:r>
            <a:endParaRPr lang="en-US" sz="2800" b="1">
              <a:ea typeface="微软雅黑" panose="020B0503020204020204" charset="-122"/>
            </a:endParaRPr>
          </a:p>
        </p:txBody>
      </p:sp>
      <p:pic>
        <p:nvPicPr>
          <p:cNvPr id="2" name="图片 9">
            <a:extLst>
              <a:ext uri="{FF2B5EF4-FFF2-40B4-BE49-F238E27FC236}">
                <a16:creationId xmlns:a16="http://schemas.microsoft.com/office/drawing/2014/main" id="{8D4750C3-0668-42C9-B5EA-0805B1218313}"/>
              </a:ext>
            </a:extLst>
          </p:cNvPr>
          <p:cNvPicPr>
            <a:picLocks noChangeAspect="1"/>
          </p:cNvPicPr>
          <p:nvPr/>
        </p:nvPicPr>
        <p:blipFill>
          <a:blip r:embed="rId3"/>
          <a:stretch>
            <a:fillRect/>
          </a:stretch>
        </p:blipFill>
        <p:spPr>
          <a:xfrm>
            <a:off x="1422402" y="1177807"/>
            <a:ext cx="9425138" cy="3045551"/>
          </a:xfrm>
          <a:prstGeom prst="rect">
            <a:avLst/>
          </a:prstGeom>
        </p:spPr>
      </p:pic>
    </p:spTree>
    <p:extLst>
      <p:ext uri="{BB962C8B-B14F-4D97-AF65-F5344CB8AC3E}">
        <p14:creationId xmlns:p14="http://schemas.microsoft.com/office/powerpoint/2010/main" val="374323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4786630" cy="398780"/>
          </a:xfrm>
          <a:prstGeom prst="rect">
            <a:avLst/>
          </a:prstGeom>
        </p:spPr>
        <p:txBody>
          <a:bodyPr wrap="square" anchor="ctr">
            <a:spAutoFit/>
          </a:bodyPr>
          <a:lstStyle/>
          <a:p>
            <a:pPr lvl="0"/>
            <a:r>
              <a:rPr kumimoji="0" lang="en-US" sz="2000" b="1" i="0" u="none" strike="noStrike" kern="0" cap="none" spc="0" normalizeH="0" baseline="0" noProof="0">
                <a:ln>
                  <a:noFill/>
                </a:ln>
                <a:effectLst/>
                <a:uLnTx/>
                <a:uFillTx/>
                <a:latin typeface="微软雅黑" panose="020B0503020204020204" charset="-122"/>
                <a:ea typeface="微软雅黑" panose="020B0503020204020204" charset="-122"/>
                <a:cs typeface="微软雅黑" panose="020B0503020204020204" charset="-122"/>
              </a:rPr>
              <a:t>algorithm and similarity measure</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a typeface="微软雅黑" panose="020B0503020204020204" charset="-122"/>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03</a:t>
            </a:r>
          </a:p>
        </p:txBody>
      </p:sp>
      <p:cxnSp>
        <p:nvCxnSpPr>
          <p:cNvPr id="17" name="直接连接符 16"/>
          <p:cNvCxnSpPr/>
          <p:nvPr/>
        </p:nvCxnSpPr>
        <p:spPr>
          <a:xfrm flipV="1">
            <a:off x="5160010" y="361315"/>
            <a:ext cx="6853555" cy="43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82220" y="2906989"/>
            <a:ext cx="3135680" cy="1692771"/>
          </a:xfrm>
          <a:prstGeom prst="rect">
            <a:avLst/>
          </a:prstGeom>
        </p:spPr>
        <p:txBody>
          <a:bodyPr wrap="square">
            <a:spAutoFit/>
          </a:bodyPr>
          <a:lstStyle/>
          <a:p>
            <a:pPr algn="ctr" defTabSz="1218565">
              <a:lnSpc>
                <a:spcPct val="130000"/>
              </a:lnSpc>
              <a:defRPr/>
            </a:pPr>
            <a:r>
              <a:rPr lang="zh-CN" altLang="en-US" sz="1600" kern="0">
                <a:solidFill>
                  <a:schemeClr val="bg1"/>
                </a:solidFill>
                <a:ea typeface="微软雅黑" panose="020B0503020204020204" charset="-122"/>
              </a:rPr>
              <a:t>详细介绍作品的内容，详细介绍作品的内容，详细介绍作品的内容，详细介绍作品的内容，详细介绍作品的内容，详细介绍作品的内容。</a:t>
            </a:r>
            <a:endParaRPr lang="en-US" altLang="zh-CN" sz="1600" kern="0">
              <a:solidFill>
                <a:schemeClr val="bg1"/>
              </a:solidFill>
              <a:ea typeface="微软雅黑" panose="020B0503020204020204" charset="-122"/>
            </a:endParaRPr>
          </a:p>
        </p:txBody>
      </p:sp>
      <p:sp>
        <p:nvSpPr>
          <p:cNvPr id="8" name="文本框 7"/>
          <p:cNvSpPr txBox="1"/>
          <p:nvPr/>
        </p:nvSpPr>
        <p:spPr>
          <a:xfrm>
            <a:off x="544286" y="828994"/>
            <a:ext cx="3199915" cy="523220"/>
          </a:xfrm>
          <a:prstGeom prst="rect">
            <a:avLst/>
          </a:prstGeom>
          <a:noFill/>
        </p:spPr>
        <p:txBody>
          <a:bodyPr wrap="none" rtlCol="0">
            <a:spAutoFit/>
          </a:bodyPr>
          <a:lstStyle/>
          <a:p>
            <a:r>
              <a:rPr lang="en-US" altLang="zh-CN" sz="2800" b="1">
                <a:ea typeface="微软雅黑" panose="020B0503020204020204" charset="-122"/>
              </a:rPr>
              <a:t>A</a:t>
            </a:r>
            <a:r>
              <a:rPr lang="en-US" sz="2800" b="1">
                <a:ea typeface="微软雅黑" panose="020B0503020204020204" charset="-122"/>
              </a:rPr>
              <a:t>lgorithm </a:t>
            </a:r>
            <a:r>
              <a:rPr lang="en-US" altLang="zh-CN" sz="2800" b="1">
                <a:ea typeface="微软雅黑" panose="020B0503020204020204" charset="-122"/>
              </a:rPr>
              <a:t>C</a:t>
            </a:r>
            <a:r>
              <a:rPr lang="en-US" sz="2800" b="1">
                <a:ea typeface="微软雅黑" panose="020B0503020204020204" charset="-122"/>
              </a:rPr>
              <a:t>hoosing </a:t>
            </a:r>
          </a:p>
        </p:txBody>
      </p:sp>
      <p:sp>
        <p:nvSpPr>
          <p:cNvPr id="9" name="文本框 8"/>
          <p:cNvSpPr txBox="1"/>
          <p:nvPr/>
        </p:nvSpPr>
        <p:spPr>
          <a:xfrm>
            <a:off x="681098" y="1351295"/>
            <a:ext cx="9385813" cy="437043"/>
          </a:xfrm>
          <a:prstGeom prst="rect">
            <a:avLst/>
          </a:prstGeom>
          <a:noFill/>
        </p:spPr>
        <p:txBody>
          <a:bodyPr wrap="square" rtlCol="0">
            <a:spAutoFit/>
          </a:bodyPr>
          <a:lstStyle/>
          <a:p>
            <a:pPr marL="285750" indent="-285750">
              <a:lnSpc>
                <a:spcPct val="120000"/>
              </a:lnSpc>
              <a:buFont typeface="Wingdings" panose="05000000000000000000" pitchFamily="2" charset="2"/>
              <a:buChar char="l"/>
            </a:pPr>
            <a:r>
              <a:rPr sz="2000" dirty="0" err="1">
                <a:ea typeface="微软雅黑" panose="020B0503020204020204" charset="-122"/>
              </a:rPr>
              <a:t>KNNBasic</a:t>
            </a:r>
            <a:r>
              <a:rPr sz="2000" dirty="0">
                <a:ea typeface="微软雅黑" panose="020B0503020204020204" charset="-122"/>
              </a:rPr>
              <a:t>, </a:t>
            </a:r>
            <a:r>
              <a:rPr sz="2000" dirty="0" err="1">
                <a:ea typeface="微软雅黑" panose="020B0503020204020204" charset="-122"/>
              </a:rPr>
              <a:t>KNNWithMeans</a:t>
            </a:r>
            <a:r>
              <a:rPr sz="2000" dirty="0">
                <a:ea typeface="微软雅黑" panose="020B0503020204020204" charset="-122"/>
              </a:rPr>
              <a:t>, </a:t>
            </a:r>
            <a:r>
              <a:rPr sz="2000" dirty="0" err="1">
                <a:ea typeface="微软雅黑" panose="020B0503020204020204" charset="-122"/>
              </a:rPr>
              <a:t>KNNBaseline</a:t>
            </a:r>
            <a:r>
              <a:rPr sz="2000" dirty="0">
                <a:ea typeface="微软雅黑" panose="020B0503020204020204" charset="-122"/>
              </a:rPr>
              <a:t> and </a:t>
            </a:r>
            <a:r>
              <a:rPr sz="2000" dirty="0" err="1">
                <a:ea typeface="微软雅黑" panose="020B0503020204020204" charset="-122"/>
              </a:rPr>
              <a:t>KNNWithZscore</a:t>
            </a:r>
            <a:endParaRPr sz="2000" dirty="0">
              <a:ea typeface="微软雅黑" panose="020B0503020204020204" charset="-122"/>
            </a:endParaRPr>
          </a:p>
        </p:txBody>
      </p:sp>
      <p:pic>
        <p:nvPicPr>
          <p:cNvPr id="97371784" name="图片 973717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784" y="2041023"/>
            <a:ext cx="8784432" cy="4355772"/>
          </a:xfrm>
          <a:prstGeom prst="rect">
            <a:avLst/>
          </a:prstGeom>
        </p:spPr>
      </p:pic>
      <p:sp>
        <p:nvSpPr>
          <p:cNvPr id="2" name="椭圆 1"/>
          <p:cNvSpPr/>
          <p:nvPr/>
        </p:nvSpPr>
        <p:spPr>
          <a:xfrm>
            <a:off x="1553820" y="5330825"/>
            <a:ext cx="792480" cy="575945"/>
          </a:xfrm>
          <a:prstGeom prst="ellipse">
            <a:avLst/>
          </a:prstGeom>
          <a:noFill/>
          <a:ln>
            <a:solidFill>
              <a:srgbClr val="FF0000"/>
            </a:solidFill>
          </a:ln>
          <a:extLst>
            <a:ext uri="{909E8E84-426E-40DD-AFC4-6F175D3DCCD1}">
              <a14:hiddenFill xmlns:a14="http://schemas.microsoft.com/office/drawing/2010/main">
                <a:solidFill>
                  <a:schemeClr val="bg2">
                    <a:lumMod val="2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98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1151</Words>
  <Application>Microsoft Office PowerPoint</Application>
  <PresentationFormat>宽屏</PresentationFormat>
  <Paragraphs>258</Paragraphs>
  <Slides>20</Slides>
  <Notes>14</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于 立</cp:lastModifiedBy>
  <cp:revision>28</cp:revision>
  <dcterms:created xsi:type="dcterms:W3CDTF">2016-04-16T23:42:38Z</dcterms:created>
  <dcterms:modified xsi:type="dcterms:W3CDTF">2018-12-06T16:34:53Z</dcterms:modified>
</cp:coreProperties>
</file>