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94" r:id="rId2"/>
    <p:sldId id="297" r:id="rId3"/>
    <p:sldId id="278" r:id="rId4"/>
    <p:sldId id="279" r:id="rId5"/>
    <p:sldId id="280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7" r:id="rId14"/>
    <p:sldId id="306" r:id="rId15"/>
    <p:sldId id="305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orient="horz" pos="1253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0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72" userDrawn="1">
          <p15:clr>
            <a:srgbClr val="A4A3A4"/>
          </p15:clr>
        </p15:guide>
        <p15:guide id="15" pos="2116" userDrawn="1">
          <p15:clr>
            <a:srgbClr val="A4A3A4"/>
          </p15:clr>
        </p15:guide>
        <p15:guide id="16" pos="2774" userDrawn="1">
          <p15:clr>
            <a:srgbClr val="A4A3A4"/>
          </p15:clr>
        </p15:guide>
        <p15:guide id="17" pos="3296" userDrawn="1">
          <p15:clr>
            <a:srgbClr val="A4A3A4"/>
          </p15:clr>
        </p15:guide>
        <p15:guide id="18" pos="4021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29" userDrawn="1">
          <p15:clr>
            <a:srgbClr val="A4A3A4"/>
          </p15:clr>
        </p15:guide>
        <p15:guide id="21" pos="5541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32" userDrawn="1">
          <p15:clr>
            <a:srgbClr val="A4A3A4"/>
          </p15:clr>
        </p15:guide>
        <p15:guide id="24" orient="horz" pos="958" userDrawn="1">
          <p15:clr>
            <a:srgbClr val="A4A3A4"/>
          </p15:clr>
        </p15:guide>
        <p15:guide id="25" pos="5246" userDrawn="1">
          <p15:clr>
            <a:srgbClr val="A4A3A4"/>
          </p15:clr>
        </p15:guide>
        <p15:guide id="26" pos="728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>
        <p:guide/>
        <p:guide pos="456"/>
        <p:guide orient="horz" pos="2616"/>
        <p:guide orient="horz" pos="3264"/>
        <p:guide pos="6912"/>
        <p:guide orient="horz" pos="2137"/>
        <p:guide orient="horz" pos="3997"/>
        <p:guide orient="horz" pos="1253"/>
        <p:guide orient="horz" pos="2352"/>
        <p:guide orient="horz" pos="1502"/>
        <p:guide pos="7680"/>
        <p:guide pos="6696"/>
        <p:guide pos="1008"/>
        <p:guide pos="1572"/>
        <p:guide pos="2116"/>
        <p:guide pos="2774"/>
        <p:guide pos="3296"/>
        <p:guide pos="4021"/>
        <p:guide pos="4392"/>
        <p:guide pos="4929"/>
        <p:guide pos="5541"/>
        <p:guide pos="6072"/>
        <p:guide orient="horz" pos="2432"/>
        <p:guide orient="horz" pos="958"/>
        <p:guide pos="5246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723607636797638"/>
          <c:y val="2.8202115158636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88-433D-87EF-7B75C9A7D0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88-433D-87EF-7B75C9A7D0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88-433D-87EF-7B75C9A7D0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88-433D-87EF-7B75C9A7D08F}"/>
              </c:ext>
            </c:extLst>
          </c:dPt>
          <c:cat>
            <c:strRef>
              <c:f>Sheet1!$A$2:$A$5</c:f>
              <c:strCache>
                <c:ptCount val="4"/>
                <c:pt idx="1">
                  <c:v>Working class</c:v>
                </c:pt>
                <c:pt idx="2">
                  <c:v>Retired</c:v>
                </c:pt>
                <c:pt idx="3">
                  <c:v>Students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53</c:v>
                </c:pt>
                <c:pt idx="2">
                  <c:v>2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3-45F9-A8C0-2A60CD6F1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31E-40B5-9409-D23621946E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31E-40B5-9409-D23621946E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31E-40B5-9409-D23621946E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31E-40B5-9409-D23621946EE4}"/>
              </c:ext>
            </c:extLst>
          </c:dPt>
          <c:cat>
            <c:strRef>
              <c:f>Sheet1!$A$2:$A$5</c:f>
              <c:strCache>
                <c:ptCount val="4"/>
                <c:pt idx="1">
                  <c:v>Notepad</c:v>
                </c:pt>
                <c:pt idx="2">
                  <c:v>Relaxer</c:v>
                </c:pt>
                <c:pt idx="3">
                  <c:v>Expense Tracker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40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1E-40B5-9409-D23621946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C089-456D-415A-2798-76DE7A74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213" y="2223247"/>
            <a:ext cx="4169664" cy="1808629"/>
          </a:xfrm>
        </p:spPr>
        <p:txBody>
          <a:bodyPr/>
          <a:lstStyle/>
          <a:p>
            <a:pPr algn="ctr"/>
            <a:r>
              <a:rPr lang="en-US" dirty="0"/>
              <a:t>CSC 648-848 SECTION 04 TEAM 01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2DE88-8629-8B9A-3281-9CC7C788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793" y="1828800"/>
            <a:ext cx="2775653" cy="2777983"/>
          </a:xfrm>
        </p:spPr>
        <p:txBody>
          <a:bodyPr/>
          <a:lstStyle/>
          <a:p>
            <a:r>
              <a:rPr lang="en-US" sz="1800" b="1" dirty="0"/>
              <a:t>Team Members:</a:t>
            </a:r>
          </a:p>
          <a:p>
            <a:r>
              <a:rPr lang="en-US" sz="1800" dirty="0"/>
              <a:t>Hruthika  - Team Lead</a:t>
            </a:r>
          </a:p>
          <a:p>
            <a:r>
              <a:rPr lang="en-US" sz="1800" dirty="0"/>
              <a:t>Carlos       - FE Lead</a:t>
            </a:r>
          </a:p>
          <a:p>
            <a:r>
              <a:rPr lang="en-US" sz="1800" dirty="0" err="1"/>
              <a:t>Hansley</a:t>
            </a:r>
            <a:r>
              <a:rPr lang="en-US" sz="1800" dirty="0"/>
              <a:t>    - BE Lead</a:t>
            </a:r>
          </a:p>
          <a:p>
            <a:r>
              <a:rPr lang="en-US" sz="1800" dirty="0"/>
              <a:t>Iza             - Scrum Master</a:t>
            </a:r>
          </a:p>
          <a:p>
            <a:r>
              <a:rPr lang="en-US" sz="1800" dirty="0"/>
              <a:t>Christian</a:t>
            </a:r>
          </a:p>
          <a:p>
            <a:r>
              <a:rPr lang="en-US" sz="1800" dirty="0"/>
              <a:t>Tay</a:t>
            </a:r>
          </a:p>
          <a:p>
            <a:r>
              <a:rPr lang="en-US" sz="1800" dirty="0" err="1"/>
              <a:t>Malavya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2487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60C5-9091-D78B-E7DF-1A77C056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391" y="2105818"/>
            <a:ext cx="7013448" cy="588963"/>
          </a:xfrm>
        </p:spPr>
        <p:txBody>
          <a:bodyPr/>
          <a:lstStyle/>
          <a:p>
            <a:pPr algn="ctr"/>
            <a:r>
              <a:rPr lang="en-US" dirty="0"/>
              <a:t>RELAXER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070E9-E7EB-E04D-CBEB-FF992B2D1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1835" y="2987721"/>
            <a:ext cx="3325906" cy="1297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Has a breather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Has meditation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Muscle relaxation exercises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Relaxing music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128B-68C1-1AC3-75B2-2232C54D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0669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4F1E1-2279-331A-F4B0-D3C9674C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396A2-6F4B-4B46-D189-6787D309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08" y="805327"/>
            <a:ext cx="8165592" cy="768096"/>
          </a:xfrm>
        </p:spPr>
        <p:txBody>
          <a:bodyPr/>
          <a:lstStyle/>
          <a:p>
            <a:r>
              <a:rPr lang="en-US" dirty="0"/>
              <a:t>Notes app - market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439B-D99E-30D0-DAB2-DA4CE8315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8626" y="1904309"/>
            <a:ext cx="6651274" cy="4306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sz="1800" dirty="0"/>
              <a:t>Few Hundred thousands ……?</a:t>
            </a:r>
            <a:r>
              <a:rPr lang="en-IN" sz="1800" dirty="0"/>
              <a:t> </a:t>
            </a:r>
          </a:p>
          <a:p>
            <a:endParaRPr lang="en-IN" dirty="0"/>
          </a:p>
          <a:p>
            <a:r>
              <a:rPr lang="en-US" b="1" dirty="0"/>
              <a:t>Note Taking App Market</a:t>
            </a:r>
            <a:r>
              <a:rPr lang="en-US" dirty="0"/>
              <a:t> was valued at </a:t>
            </a:r>
            <a:r>
              <a:rPr lang="en-US" sz="1600" b="1" dirty="0"/>
              <a:t>US$ 5.76 Bn</a:t>
            </a:r>
            <a:r>
              <a:rPr lang="en-US" dirty="0"/>
              <a:t>. in 2021. Global Note Taking App Market size is estimated to grow at a CAGR of 16.4% from 2022 - 2029.</a:t>
            </a:r>
            <a:r>
              <a:rPr lang="en-IN" dirty="0"/>
              <a:t>     [MMR report]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09A8A-F31E-BCA7-4A41-FCF19181419B}"/>
              </a:ext>
            </a:extLst>
          </p:cNvPr>
          <p:cNvSpPr txBox="1">
            <a:spLocks/>
          </p:cNvSpPr>
          <p:nvPr/>
        </p:nvSpPr>
        <p:spPr>
          <a:xfrm>
            <a:off x="8128999" y="1909501"/>
            <a:ext cx="2340774" cy="27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Millions ……….. ?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915C1-A266-7421-E601-D8FB0888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23" y="3259765"/>
            <a:ext cx="2949196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7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1671A2-DB35-EA30-00BE-0670C35C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" y="982890"/>
            <a:ext cx="6087035" cy="768096"/>
          </a:xfrm>
        </p:spPr>
        <p:txBody>
          <a:bodyPr/>
          <a:lstStyle/>
          <a:p>
            <a:pPr algn="ctr"/>
            <a:r>
              <a:rPr lang="en-US" sz="3600" dirty="0"/>
              <a:t>Our customers</a:t>
            </a:r>
            <a:endParaRPr lang="en-IN" sz="3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5EAB70-0446-9DBE-25CC-F48D4A3C9F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9181860"/>
              </p:ext>
            </p:extLst>
          </p:nvPr>
        </p:nvGraphicFramePr>
        <p:xfrm>
          <a:off x="172198" y="2103438"/>
          <a:ext cx="5493495" cy="355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1507319-1269-B2B3-86BB-BB152159AE5A}"/>
              </a:ext>
            </a:extLst>
          </p:cNvPr>
          <p:cNvSpPr txBox="1">
            <a:spLocks/>
          </p:cNvSpPr>
          <p:nvPr/>
        </p:nvSpPr>
        <p:spPr>
          <a:xfrm>
            <a:off x="5730598" y="982890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features USAGE</a:t>
            </a:r>
            <a:endParaRPr lang="en-IN" sz="3600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2C6C63CB-1009-2DEB-4A6E-DC4AB1E15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222823"/>
              </p:ext>
            </p:extLst>
          </p:nvPr>
        </p:nvGraphicFramePr>
        <p:xfrm>
          <a:off x="6096000" y="2103438"/>
          <a:ext cx="5925670" cy="3553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94C8606-8641-44EE-2A76-59C89B2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36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07D2-9838-3348-EF46-39F71443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04E0A-FFF4-C6AD-8FFD-015C398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0CAE6-C91A-50E7-CFFB-67775C1F8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Expertise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5D085-2CD3-8C43-041F-500B308DA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Leads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4A28C-1890-E6C6-F702-0F5DFEFA1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LEARNING PATH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CA76-D2C1-FCEC-A159-051B343B3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Sub team division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22597F-C0F1-3489-A4F9-0706732645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Knowledge sharing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3999F4-E68F-247F-C07F-C4F689E219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210812"/>
            <a:ext cx="1993392" cy="795528"/>
          </a:xfrm>
        </p:spPr>
        <p:txBody>
          <a:bodyPr/>
          <a:lstStyle/>
          <a:p>
            <a:r>
              <a:rPr lang="en-IN" dirty="0"/>
              <a:t>Collect data in each members expertise and experience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5CAFA6-8020-A9C7-615C-22502EAA5E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2440" y="4210812"/>
            <a:ext cx="1993392" cy="795528"/>
          </a:xfrm>
        </p:spPr>
        <p:txBody>
          <a:bodyPr/>
          <a:lstStyle/>
          <a:p>
            <a:r>
              <a:rPr lang="en-IN" dirty="0"/>
              <a:t>Decide FE , BE leads</a:t>
            </a:r>
          </a:p>
          <a:p>
            <a:r>
              <a:rPr lang="en-IN" dirty="0"/>
              <a:t>GIT master</a:t>
            </a:r>
          </a:p>
          <a:p>
            <a:r>
              <a:rPr lang="en-IN" dirty="0"/>
              <a:t>Scrum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45A7C9-7301-5348-5AF1-C49FB1E7A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98012" y="4214219"/>
            <a:ext cx="1993392" cy="795528"/>
          </a:xfrm>
        </p:spPr>
        <p:txBody>
          <a:bodyPr/>
          <a:lstStyle/>
          <a:p>
            <a:r>
              <a:rPr lang="en-IN" dirty="0"/>
              <a:t>Come up with a study plan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D4A7D1D-40BE-CE4A-C27D-EF761BE7E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192164"/>
            <a:ext cx="1993392" cy="989435"/>
          </a:xfrm>
        </p:spPr>
        <p:txBody>
          <a:bodyPr/>
          <a:lstStyle/>
          <a:p>
            <a:r>
              <a:rPr lang="en-IN" dirty="0"/>
              <a:t>Divided team into 4 sub teams </a:t>
            </a:r>
          </a:p>
          <a:p>
            <a:pPr marL="285750" indent="-285750">
              <a:buFontTx/>
              <a:buChar char="-"/>
            </a:pPr>
            <a:r>
              <a:rPr lang="en-IN" dirty="0"/>
              <a:t>3 for feature dev</a:t>
            </a:r>
          </a:p>
          <a:p>
            <a:r>
              <a:rPr lang="en-IN" dirty="0"/>
              <a:t>- 1 for R&amp;D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E0C683-FB8F-908C-E5AB-C55D69A8B0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210811"/>
            <a:ext cx="1993392" cy="970787"/>
          </a:xfrm>
        </p:spPr>
        <p:txBody>
          <a:bodyPr/>
          <a:lstStyle/>
          <a:p>
            <a:r>
              <a:rPr lang="en-IN" dirty="0"/>
              <a:t>Seminars from members on their areas of expertise</a:t>
            </a:r>
          </a:p>
        </p:txBody>
      </p:sp>
    </p:spTree>
    <p:extLst>
      <p:ext uri="{BB962C8B-B14F-4D97-AF65-F5344CB8AC3E}">
        <p14:creationId xmlns:p14="http://schemas.microsoft.com/office/powerpoint/2010/main" val="92480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D8F9-9216-C75D-3FE5-634D4413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920676"/>
            <a:ext cx="10671048" cy="768096"/>
          </a:xfrm>
        </p:spPr>
        <p:txBody>
          <a:bodyPr/>
          <a:lstStyle/>
          <a:p>
            <a:r>
              <a:rPr lang="en-IN" sz="4400" dirty="0"/>
              <a:t>Team best practices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6358-F22E-F805-5186-0B8C373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707976-F623-C18B-BCCB-0B09FF3C37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0200" y="3135959"/>
            <a:ext cx="4005958" cy="19149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Strict implementation of our coding style standards – (includes manual review too)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Freedom to individuals for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Regular team discussions for progress monitoring and backlog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Separate research group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B2CCDB-E642-F5D6-1836-E2F1163611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89059" y="3132966"/>
            <a:ext cx="4249269" cy="19179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knowledge on their respective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Leads always ready to guide the members and take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Members had internal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Strategies ready in case of any future discrepancies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59583-880D-99E7-C005-BBFFF19E0E40}"/>
              </a:ext>
            </a:extLst>
          </p:cNvPr>
          <p:cNvSpPr/>
          <p:nvPr/>
        </p:nvSpPr>
        <p:spPr>
          <a:xfrm>
            <a:off x="1210050" y="2205318"/>
            <a:ext cx="4885765" cy="29762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BE1E3-E18C-3DB3-41B6-E5FE60D6DA02}"/>
              </a:ext>
            </a:extLst>
          </p:cNvPr>
          <p:cNvSpPr txBox="1"/>
          <p:nvPr/>
        </p:nvSpPr>
        <p:spPr>
          <a:xfrm>
            <a:off x="1273631" y="2509685"/>
            <a:ext cx="484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6"/>
                </a:solidFill>
                <a:latin typeface="+mj-lt"/>
              </a:rPr>
              <a:t>DEVELOPMENT PRACTICES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6B8F8-F85A-0719-62F0-59C836450DAD}"/>
              </a:ext>
            </a:extLst>
          </p:cNvPr>
          <p:cNvSpPr/>
          <p:nvPr/>
        </p:nvSpPr>
        <p:spPr>
          <a:xfrm>
            <a:off x="6248400" y="2205319"/>
            <a:ext cx="4885765" cy="29762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E4FE3-CEB7-2100-364F-31DE6632BF20}"/>
              </a:ext>
            </a:extLst>
          </p:cNvPr>
          <p:cNvSpPr txBox="1"/>
          <p:nvPr/>
        </p:nvSpPr>
        <p:spPr>
          <a:xfrm>
            <a:off x="6281407" y="2514452"/>
            <a:ext cx="486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6"/>
                </a:solidFill>
                <a:latin typeface="+mj-lt"/>
              </a:rPr>
              <a:t>TEAM BUILDING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F6A55-E230-81E3-D879-E8D8FD835CEC}"/>
              </a:ext>
            </a:extLst>
          </p:cNvPr>
          <p:cNvSpPr txBox="1"/>
          <p:nvPr/>
        </p:nvSpPr>
        <p:spPr>
          <a:xfrm>
            <a:off x="2810833" y="5614158"/>
            <a:ext cx="6288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No internal conflicts in the team throughout the development.</a:t>
            </a:r>
          </a:p>
          <a:p>
            <a:endParaRPr lang="en-IN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9EFBED81-E890-4F52-1463-9E2DBBD6B21D}"/>
              </a:ext>
            </a:extLst>
          </p:cNvPr>
          <p:cNvSpPr txBox="1">
            <a:spLocks/>
          </p:cNvSpPr>
          <p:nvPr/>
        </p:nvSpPr>
        <p:spPr>
          <a:xfrm>
            <a:off x="1600200" y="3135960"/>
            <a:ext cx="4005958" cy="191495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IN" dirty="0"/>
              <a:t>Strict implementation of our coding style standards – (includes manual review too)</a:t>
            </a:r>
          </a:p>
          <a:p>
            <a:pPr marL="285750" indent="-285750"/>
            <a:r>
              <a:rPr lang="en-IN" dirty="0"/>
              <a:t>Freedom to individuals for development </a:t>
            </a:r>
          </a:p>
          <a:p>
            <a:pPr marL="285750" indent="-285750"/>
            <a:r>
              <a:rPr lang="en-IN" dirty="0"/>
              <a:t>Regular team discussions for progress monitoring and backlog tracking</a:t>
            </a:r>
          </a:p>
          <a:p>
            <a:pPr marL="285750" indent="-285750"/>
            <a:r>
              <a:rPr lang="en-IN" dirty="0"/>
              <a:t>Separate research group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80B4C-B004-BFC7-E761-F94F794D6EB1}"/>
              </a:ext>
            </a:extLst>
          </p:cNvPr>
          <p:cNvSpPr/>
          <p:nvPr/>
        </p:nvSpPr>
        <p:spPr>
          <a:xfrm>
            <a:off x="1210050" y="2205319"/>
            <a:ext cx="4885765" cy="29762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38AD5-B519-406A-AC32-9A97D8315713}"/>
              </a:ext>
            </a:extLst>
          </p:cNvPr>
          <p:cNvSpPr txBox="1"/>
          <p:nvPr/>
        </p:nvSpPr>
        <p:spPr>
          <a:xfrm>
            <a:off x="1273631" y="2509686"/>
            <a:ext cx="484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6"/>
                </a:solidFill>
                <a:latin typeface="+mj-lt"/>
              </a:rPr>
              <a:t>DEVELOPMENT PRACTICES</a:t>
            </a:r>
          </a:p>
        </p:txBody>
      </p:sp>
    </p:spTree>
    <p:extLst>
      <p:ext uri="{BB962C8B-B14F-4D97-AF65-F5344CB8AC3E}">
        <p14:creationId xmlns:p14="http://schemas.microsoft.com/office/powerpoint/2010/main" val="38392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CD40F-153A-9A87-95AB-06517F1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E3B9EE-CF07-87DD-08D2-F7EB1F379AAD}"/>
              </a:ext>
            </a:extLst>
          </p:cNvPr>
          <p:cNvSpPr/>
          <p:nvPr/>
        </p:nvSpPr>
        <p:spPr>
          <a:xfrm>
            <a:off x="840207" y="905680"/>
            <a:ext cx="1255059" cy="2223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53B1B1-026D-72C7-2859-9944E44D5756}"/>
              </a:ext>
            </a:extLst>
          </p:cNvPr>
          <p:cNvSpPr/>
          <p:nvPr/>
        </p:nvSpPr>
        <p:spPr>
          <a:xfrm>
            <a:off x="2665745" y="905680"/>
            <a:ext cx="1255059" cy="2223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AA58938F-994B-29DA-BC66-2BFB45CB7400}"/>
              </a:ext>
            </a:extLst>
          </p:cNvPr>
          <p:cNvSpPr/>
          <p:nvPr/>
        </p:nvSpPr>
        <p:spPr>
          <a:xfrm rot="5400000">
            <a:off x="4615889" y="1624033"/>
            <a:ext cx="1641009" cy="17674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D36E76-3DC8-A941-1F65-4D852DC77925}"/>
              </a:ext>
            </a:extLst>
          </p:cNvPr>
          <p:cNvSpPr/>
          <p:nvPr/>
        </p:nvSpPr>
        <p:spPr>
          <a:xfrm>
            <a:off x="3226191" y="3733800"/>
            <a:ext cx="1255059" cy="2223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4883FC-38DE-A0AC-5EEF-D3FCCF801F2F}"/>
              </a:ext>
            </a:extLst>
          </p:cNvPr>
          <p:cNvSpPr/>
          <p:nvPr/>
        </p:nvSpPr>
        <p:spPr>
          <a:xfrm>
            <a:off x="5468470" y="3769176"/>
            <a:ext cx="1255059" cy="2223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1C780-63B0-1803-A5CB-E3F502148263}"/>
              </a:ext>
            </a:extLst>
          </p:cNvPr>
          <p:cNvSpPr/>
          <p:nvPr/>
        </p:nvSpPr>
        <p:spPr>
          <a:xfrm>
            <a:off x="7710749" y="3733800"/>
            <a:ext cx="1255059" cy="2223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85488-67A0-5B69-CDCA-EAD006F5D0A6}"/>
              </a:ext>
            </a:extLst>
          </p:cNvPr>
          <p:cNvSpPr/>
          <p:nvPr/>
        </p:nvSpPr>
        <p:spPr>
          <a:xfrm>
            <a:off x="1003625" y="2283640"/>
            <a:ext cx="928219" cy="4482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</a:rPr>
              <a:t>Realxer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45E36A-588D-7D25-EF91-7343FCDDB0BC}"/>
              </a:ext>
            </a:extLst>
          </p:cNvPr>
          <p:cNvSpPr/>
          <p:nvPr/>
        </p:nvSpPr>
        <p:spPr>
          <a:xfrm>
            <a:off x="1042263" y="1749179"/>
            <a:ext cx="829235" cy="4482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To Do List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54BF8E-DE57-579A-6F7B-05A431F05642}"/>
              </a:ext>
            </a:extLst>
          </p:cNvPr>
          <p:cNvSpPr/>
          <p:nvPr/>
        </p:nvSpPr>
        <p:spPr>
          <a:xfrm>
            <a:off x="954133" y="1214718"/>
            <a:ext cx="1027204" cy="4482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Notepad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C9B45-DFB7-C2C6-90B7-39AEF3D17621}"/>
              </a:ext>
            </a:extLst>
          </p:cNvPr>
          <p:cNvSpPr txBox="1"/>
          <p:nvPr/>
        </p:nvSpPr>
        <p:spPr>
          <a:xfrm>
            <a:off x="1053118" y="614674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 Team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7A25D-AC05-A2B0-5CD1-8EA3A8BDB573}"/>
              </a:ext>
            </a:extLst>
          </p:cNvPr>
          <p:cNvSpPr txBox="1"/>
          <p:nvPr/>
        </p:nvSpPr>
        <p:spPr>
          <a:xfrm>
            <a:off x="2771594" y="1788630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 Team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5D5C46A-C753-0269-9E29-2810B5761E4B}"/>
              </a:ext>
            </a:extLst>
          </p:cNvPr>
          <p:cNvSpPr/>
          <p:nvPr/>
        </p:nvSpPr>
        <p:spPr>
          <a:xfrm>
            <a:off x="2095266" y="1806166"/>
            <a:ext cx="570479" cy="367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8F903-B09C-C4F5-0BCC-8BAEEFE66861}"/>
              </a:ext>
            </a:extLst>
          </p:cNvPr>
          <p:cNvSpPr/>
          <p:nvPr/>
        </p:nvSpPr>
        <p:spPr>
          <a:xfrm>
            <a:off x="3361045" y="4417684"/>
            <a:ext cx="981069" cy="76391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Notepad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FE + BE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6A0B27-64F9-6D9B-4764-DE501F5AB93A}"/>
              </a:ext>
            </a:extLst>
          </p:cNvPr>
          <p:cNvSpPr/>
          <p:nvPr/>
        </p:nvSpPr>
        <p:spPr>
          <a:xfrm>
            <a:off x="5605464" y="4432734"/>
            <a:ext cx="981069" cy="85547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Expense Tracker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FE + BE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D8AEAE-AB99-A7B5-19C3-47E4436CB115}"/>
              </a:ext>
            </a:extLst>
          </p:cNvPr>
          <p:cNvSpPr/>
          <p:nvPr/>
        </p:nvSpPr>
        <p:spPr>
          <a:xfrm>
            <a:off x="7863704" y="4486354"/>
            <a:ext cx="949147" cy="7181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</a:rPr>
              <a:t>Realxer</a:t>
            </a:r>
            <a:endParaRPr lang="en-IN" sz="1100" dirty="0">
              <a:solidFill>
                <a:schemeClr val="tx1"/>
              </a:solidFill>
            </a:endParaRP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FE + BE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98FC5018-1094-304A-401D-10A9C9F20B85}"/>
              </a:ext>
            </a:extLst>
          </p:cNvPr>
          <p:cNvSpPr/>
          <p:nvPr/>
        </p:nvSpPr>
        <p:spPr>
          <a:xfrm>
            <a:off x="6721876" y="4661659"/>
            <a:ext cx="981069" cy="367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1D81ADDB-E6E5-D054-4223-443214EEE377}"/>
              </a:ext>
            </a:extLst>
          </p:cNvPr>
          <p:cNvSpPr/>
          <p:nvPr/>
        </p:nvSpPr>
        <p:spPr>
          <a:xfrm>
            <a:off x="4476967" y="4697037"/>
            <a:ext cx="981069" cy="367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659A4-C528-25E3-EDD0-D6DDB7E5124A}"/>
              </a:ext>
            </a:extLst>
          </p:cNvPr>
          <p:cNvSpPr txBox="1"/>
          <p:nvPr/>
        </p:nvSpPr>
        <p:spPr>
          <a:xfrm>
            <a:off x="6551309" y="1388863"/>
            <a:ext cx="4737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6"/>
                </a:solidFill>
                <a:latin typeface="+mj-lt"/>
              </a:rPr>
              <a:t>Flexibility and Adaptability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Even after a drastic change in both feature </a:t>
            </a:r>
          </a:p>
          <a:p>
            <a:r>
              <a:rPr lang="en-IN" dirty="0">
                <a:solidFill>
                  <a:schemeClr val="accent6"/>
                </a:solidFill>
              </a:rPr>
              <a:t>     list and development strategy, the team    </a:t>
            </a:r>
          </a:p>
          <a:p>
            <a:r>
              <a:rPr lang="en-IN" dirty="0">
                <a:solidFill>
                  <a:schemeClr val="accent6"/>
                </a:solidFill>
              </a:rPr>
              <a:t>     quickly got back on track</a:t>
            </a:r>
          </a:p>
        </p:txBody>
      </p:sp>
    </p:spTree>
    <p:extLst>
      <p:ext uri="{BB962C8B-B14F-4D97-AF65-F5344CB8AC3E}">
        <p14:creationId xmlns:p14="http://schemas.microsoft.com/office/powerpoint/2010/main" val="12454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413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6CFF-DADA-9B73-3B18-FB026DB1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BBA50B-B9A7-B690-7523-10ADE1440B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D5B455-D15A-7944-93F5-37065DC04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Hruthika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DE8E20-EB0E-E060-93F9-8D6BF582D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Team Lead</a:t>
            </a:r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B0DC71-766F-E5F0-EB42-7A8AA8AAD6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373417" y="4174236"/>
            <a:ext cx="2029968" cy="1828800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BB3605-AF7F-630A-E92D-866E0C698D4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373757" y="5790184"/>
            <a:ext cx="2029968" cy="694944"/>
          </a:xfrm>
        </p:spPr>
        <p:txBody>
          <a:bodyPr/>
          <a:lstStyle/>
          <a:p>
            <a:r>
              <a:rPr lang="en-US" dirty="0"/>
              <a:t>Christian</a:t>
            </a:r>
            <a:endParaRPr lang="en-IN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CF40A9-6A42-0193-12D9-4971828547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24D6EC-B84A-1E93-37FA-31B4A0720C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Carlos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2E6BEA-BE5E-EE1B-FAD2-3183F82B2E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 Lead</a:t>
            </a:r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2EA8533-4A1F-9961-FB18-2506369C362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079492" y="4174236"/>
            <a:ext cx="2029968" cy="1828800"/>
          </a:xfrm>
        </p:spPr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C882AB-D4B4-9D0A-AF91-80392B3423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279" y="5790184"/>
            <a:ext cx="2029968" cy="694944"/>
          </a:xfrm>
        </p:spPr>
        <p:txBody>
          <a:bodyPr/>
          <a:lstStyle/>
          <a:p>
            <a:r>
              <a:rPr lang="en-US" dirty="0"/>
              <a:t>Tay</a:t>
            </a:r>
            <a:endParaRPr lang="en-IN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075C54-1F5B-9995-D949-8C6570A69F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41E893B-6B83-F64F-CF3F-479D20F966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Hansley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2D7B45-563C-F236-6DF1-F5208AC9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BE Lead</a:t>
            </a:r>
            <a:endParaRPr lang="en-IN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477DB7A-F46A-532E-C906-456D31CD40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781354" y="4174236"/>
            <a:ext cx="2029968" cy="1828800"/>
          </a:xfrm>
        </p:spPr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03E838E-D852-5FE1-F2F5-29BE3174532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81354" y="5790184"/>
            <a:ext cx="2029968" cy="694944"/>
          </a:xfrm>
        </p:spPr>
        <p:txBody>
          <a:bodyPr/>
          <a:lstStyle/>
          <a:p>
            <a:r>
              <a:rPr lang="en-US" dirty="0" err="1"/>
              <a:t>Malavya</a:t>
            </a:r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224ED72-99FB-36BA-8D9E-121D107DC3D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6C04DC1-B794-83D0-A1B7-08246B5630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Iza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11B55FA-BC89-E64E-6371-7486508D86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34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284" y="2199401"/>
            <a:ext cx="5385816" cy="579658"/>
          </a:xfrm>
        </p:spPr>
        <p:txBody>
          <a:bodyPr/>
          <a:lstStyle/>
          <a:p>
            <a:r>
              <a:rPr lang="en-US" dirty="0"/>
              <a:t>Keep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863" y="2911997"/>
            <a:ext cx="6338047" cy="478903"/>
          </a:xfrm>
        </p:spPr>
        <p:txBody>
          <a:bodyPr/>
          <a:lstStyle/>
          <a:p>
            <a:r>
              <a:rPr lang="en-US" sz="2000" dirty="0"/>
              <a:t>Keep up with your daily activities, finances </a:t>
            </a:r>
          </a:p>
          <a:p>
            <a:r>
              <a:rPr lang="en-US" sz="2000" dirty="0"/>
              <a:t>and stress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63D2F8-9325-36CD-8C18-C78617AC75CB}"/>
              </a:ext>
            </a:extLst>
          </p:cNvPr>
          <p:cNvSpPr txBox="1">
            <a:spLocks/>
          </p:cNvSpPr>
          <p:nvPr/>
        </p:nvSpPr>
        <p:spPr>
          <a:xfrm>
            <a:off x="7745505" y="4551829"/>
            <a:ext cx="3493008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532065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28585"/>
            <a:ext cx="5693664" cy="2948850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Goal</a:t>
            </a:r>
          </a:p>
          <a:p>
            <a:r>
              <a:rPr lang="en-US" b="1" dirty="0"/>
              <a:t>Main Features - Description</a:t>
            </a:r>
          </a:p>
          <a:p>
            <a:r>
              <a:rPr lang="en-US" b="1" dirty="0"/>
              <a:t>Market Size</a:t>
            </a:r>
            <a:r>
              <a:rPr lang="en-US" dirty="0"/>
              <a:t>​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Customers</a:t>
            </a:r>
          </a:p>
          <a:p>
            <a:r>
              <a:rPr lang="en-US" b="1" dirty="0"/>
              <a:t>Best Team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A1DED82-47A0-DF2F-D7FB-766CCEFEC478}"/>
              </a:ext>
            </a:extLst>
          </p:cNvPr>
          <p:cNvSpPr txBox="1">
            <a:spLocks/>
          </p:cNvSpPr>
          <p:nvPr/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005302"/>
            <a:ext cx="6766560" cy="446980"/>
          </a:xfrm>
        </p:spPr>
        <p:txBody>
          <a:bodyPr/>
          <a:lstStyle/>
          <a:p>
            <a:r>
              <a:rPr lang="en-US" sz="2800" dirty="0"/>
              <a:t>Ultimate target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24000"/>
            <a:ext cx="6766560" cy="446980"/>
          </a:xfrm>
        </p:spPr>
        <p:txBody>
          <a:bodyPr/>
          <a:lstStyle/>
          <a:p>
            <a:r>
              <a:rPr lang="en-US" sz="2000" dirty="0"/>
              <a:t>Money……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B9C846-AB11-B21E-F857-37FBBEA6B548}"/>
              </a:ext>
            </a:extLst>
          </p:cNvPr>
          <p:cNvSpPr txBox="1">
            <a:spLocks/>
          </p:cNvSpPr>
          <p:nvPr/>
        </p:nvSpPr>
        <p:spPr>
          <a:xfrm>
            <a:off x="4224528" y="2132867"/>
            <a:ext cx="6766560" cy="446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Results in?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23473-73FF-8EDA-0CB2-2BDC63111AA7}"/>
              </a:ext>
            </a:extLst>
          </p:cNvPr>
          <p:cNvSpPr txBox="1">
            <a:spLocks/>
          </p:cNvSpPr>
          <p:nvPr/>
        </p:nvSpPr>
        <p:spPr>
          <a:xfrm>
            <a:off x="4224528" y="2653179"/>
            <a:ext cx="6766560" cy="1207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Stress……</a:t>
            </a:r>
          </a:p>
          <a:p>
            <a:r>
              <a:rPr lang="en-US" sz="2000" dirty="0"/>
              <a:t>Forgetfulness…….</a:t>
            </a:r>
          </a:p>
          <a:p>
            <a:r>
              <a:rPr lang="en-US" sz="2000" dirty="0"/>
              <a:t>Other health issues that follow……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3514-053A-DC30-E6BD-A93B0667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699" y="1348293"/>
            <a:ext cx="7061499" cy="768096"/>
          </a:xfrm>
        </p:spPr>
        <p:txBody>
          <a:bodyPr/>
          <a:lstStyle/>
          <a:p>
            <a:pPr algn="ctr"/>
            <a:r>
              <a:rPr lang="en-US" dirty="0"/>
              <a:t>Our goal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A058-2536-2887-7DD9-34D60A99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111" y="2599730"/>
            <a:ext cx="6024677" cy="1035481"/>
          </a:xfrm>
        </p:spPr>
        <p:txBody>
          <a:bodyPr/>
          <a:lstStyle/>
          <a:p>
            <a:r>
              <a:rPr lang="en-US" sz="2800" dirty="0"/>
              <a:t>Provide a single stop solution through our app.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38B96-1C31-EB5C-85CA-60D16F9B3469}"/>
              </a:ext>
            </a:extLst>
          </p:cNvPr>
          <p:cNvSpPr txBox="1"/>
          <p:nvPr/>
        </p:nvSpPr>
        <p:spPr>
          <a:xfrm>
            <a:off x="1800111" y="4091693"/>
            <a:ext cx="57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Google Sans"/>
              </a:rPr>
              <a:t>A </a:t>
            </a:r>
            <a:r>
              <a:rPr lang="en-US" b="1" i="0" dirty="0">
                <a:solidFill>
                  <a:schemeClr val="accent6"/>
                </a:solidFill>
                <a:effectLst/>
                <a:latin typeface="Google Sans"/>
              </a:rPr>
              <a:t>simplified user interface (SUI) </a:t>
            </a:r>
            <a:r>
              <a:rPr lang="en-US" b="0" i="0" dirty="0">
                <a:solidFill>
                  <a:schemeClr val="accent6"/>
                </a:solidFill>
                <a:effectLst/>
                <a:latin typeface="Google Sans"/>
              </a:rPr>
              <a:t>that removes unimportant </a:t>
            </a:r>
          </a:p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Google Sans"/>
              </a:rPr>
              <a:t>elements and reduces them to simpler self explanatory </a:t>
            </a:r>
          </a:p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Google Sans"/>
              </a:rPr>
              <a:t>icons and names.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C72B3C0-2E72-65E9-205A-69B284C9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787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9B56-E916-56EB-409F-ABDC1167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4" y="1244854"/>
            <a:ext cx="10671048" cy="768096"/>
          </a:xfrm>
        </p:spPr>
        <p:txBody>
          <a:bodyPr/>
          <a:lstStyle/>
          <a:p>
            <a:r>
              <a:rPr lang="en-US" dirty="0"/>
              <a:t>MAIN FEATURES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91D84-1BDC-9D1D-907D-1B475462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428FD-3A9B-2C2B-E00D-DB10A6E3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3455176"/>
            <a:ext cx="3328416" cy="1726423"/>
          </a:xfrm>
        </p:spPr>
        <p:txBody>
          <a:bodyPr/>
          <a:lstStyle/>
          <a:p>
            <a:r>
              <a:rPr lang="en-US" dirty="0"/>
              <a:t>NOTEPAD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0D77A-752D-EB43-965A-A631359515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1792" y="3455177"/>
            <a:ext cx="3328416" cy="1726422"/>
          </a:xfrm>
        </p:spPr>
        <p:txBody>
          <a:bodyPr/>
          <a:lstStyle/>
          <a:p>
            <a:r>
              <a:rPr lang="en-US" dirty="0"/>
              <a:t>EXPENSE TRACKER</a:t>
            </a:r>
            <a:endParaRPr lang="en-IN" dirty="0"/>
          </a:p>
        </p:txBody>
      </p:sp>
      <p:pic>
        <p:nvPicPr>
          <p:cNvPr id="17" name="Picture Placeholder 16" descr="Money">
            <a:extLst>
              <a:ext uri="{FF2B5EF4-FFF2-40B4-BE49-F238E27FC236}">
                <a16:creationId xmlns:a16="http://schemas.microsoft.com/office/drawing/2014/main" id="{9688AFBC-D88F-7768-D239-2754A1FF273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41848" y="2598868"/>
            <a:ext cx="932688" cy="93268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6C4529-2A49-B1EB-D3D8-AC7E66086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80786" y="3455176"/>
            <a:ext cx="3328416" cy="1726421"/>
          </a:xfrm>
        </p:spPr>
        <p:txBody>
          <a:bodyPr/>
          <a:lstStyle/>
          <a:p>
            <a:r>
              <a:rPr lang="en-US" dirty="0"/>
              <a:t>RELAXER</a:t>
            </a:r>
            <a:endParaRPr lang="en-IN" dirty="0"/>
          </a:p>
        </p:txBody>
      </p:sp>
      <p:pic>
        <p:nvPicPr>
          <p:cNvPr id="19" name="Picture Placeholder 18" descr="Heart with pulse">
            <a:extLst>
              <a:ext uri="{FF2B5EF4-FFF2-40B4-BE49-F238E27FC236}">
                <a16:creationId xmlns:a16="http://schemas.microsoft.com/office/drawing/2014/main" id="{4D064E50-35B3-8DCB-77F5-2D417D3D839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85" b="85"/>
          <a:stretch>
            <a:fillRect/>
          </a:stretch>
        </p:blipFill>
        <p:spPr>
          <a:xfrm>
            <a:off x="9290304" y="2598868"/>
            <a:ext cx="932688" cy="932688"/>
          </a:xfrm>
        </p:spPr>
      </p:pic>
      <p:pic>
        <p:nvPicPr>
          <p:cNvPr id="25" name="Picture Placeholder 24" descr="List">
            <a:extLst>
              <a:ext uri="{FF2B5EF4-FFF2-40B4-BE49-F238E27FC236}">
                <a16:creationId xmlns:a16="http://schemas.microsoft.com/office/drawing/2014/main" id="{016E8663-971B-C460-082F-CB79514E558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11096" y="2653015"/>
            <a:ext cx="932688" cy="932688"/>
          </a:xfrm>
        </p:spPr>
      </p:pic>
    </p:spTree>
    <p:extLst>
      <p:ext uri="{BB962C8B-B14F-4D97-AF65-F5344CB8AC3E}">
        <p14:creationId xmlns:p14="http://schemas.microsoft.com/office/powerpoint/2010/main" val="286141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8" grpId="0" uiExpand="1" build="allAtOnce" animBg="1"/>
      <p:bldP spid="11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50E4-76D1-8B01-A4F3-20C91A0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426" y="994596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Notepad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847AD8-BEB9-A98D-AF2F-129DA536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363" y="2471081"/>
            <a:ext cx="3682343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notes anytime anywhere with just a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 track of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notes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existing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notes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E99-364A-632B-C042-CE3B75E0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8321F-A901-169A-3FAC-CC5EE97B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385" y="2317616"/>
            <a:ext cx="4328535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0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0D06F6-97D4-7C9A-033C-9AC87886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88715"/>
            <a:ext cx="10671048" cy="768096"/>
          </a:xfrm>
        </p:spPr>
        <p:txBody>
          <a:bodyPr/>
          <a:lstStyle/>
          <a:p>
            <a:pPr algn="ctr"/>
            <a:r>
              <a:rPr lang="en-US" dirty="0"/>
              <a:t>EXPENSE TRACKER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69F86-869D-E631-876F-7E89C67FE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899" y="1927860"/>
            <a:ext cx="5036551" cy="4434840"/>
          </a:xfrm>
        </p:spPr>
        <p:txBody>
          <a:bodyPr/>
          <a:lstStyle/>
          <a:p>
            <a:r>
              <a:rPr lang="en-US" dirty="0"/>
              <a:t>Add income and track income history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C89AF-DEB8-7E27-C7B5-C50CB953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C71F3-66AC-9A8B-C746-55CF47D69B9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31550" y="1904496"/>
            <a:ext cx="4541250" cy="4305300"/>
          </a:xfrm>
        </p:spPr>
        <p:txBody>
          <a:bodyPr>
            <a:normAutofit/>
          </a:bodyPr>
          <a:lstStyle/>
          <a:p>
            <a:r>
              <a:rPr lang="en-US" sz="1800" dirty="0"/>
              <a:t>Add expense and track expense history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ED72AB-A4A4-9DDE-619A-287F3FCF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09958"/>
            <a:ext cx="5036551" cy="3070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5D9A7E-BCD9-3469-B171-A19975CE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50" y="2521824"/>
            <a:ext cx="5220953" cy="30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{F6C9354D-4A42-4EB9-B78E-9314F785D55D}tf78438558_win32</Template>
  <TotalTime>288</TotalTime>
  <Words>467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Google Sans</vt:lpstr>
      <vt:lpstr>Sabon Next LT</vt:lpstr>
      <vt:lpstr>Office Theme</vt:lpstr>
      <vt:lpstr>CSC 648-848 SECTION 04 TEAM 01</vt:lpstr>
      <vt:lpstr>MEET OUR TEAM</vt:lpstr>
      <vt:lpstr>Keep up </vt:lpstr>
      <vt:lpstr>CONTENTS</vt:lpstr>
      <vt:lpstr>Ultimate target ?</vt:lpstr>
      <vt:lpstr>Our goal</vt:lpstr>
      <vt:lpstr>MAIN FEATURES</vt:lpstr>
      <vt:lpstr>Notepad</vt:lpstr>
      <vt:lpstr>EXPENSE TRACKER</vt:lpstr>
      <vt:lpstr>RELAXER</vt:lpstr>
      <vt:lpstr>Notes app - market</vt:lpstr>
      <vt:lpstr>Our customers</vt:lpstr>
      <vt:lpstr>Team Activities</vt:lpstr>
      <vt:lpstr>Team best practices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648-848 SECTION 04 TEAM 01</dc:title>
  <dc:subject/>
  <dc:creator>Hruthika Saripalli</dc:creator>
  <cp:lastModifiedBy>Hruthika Saripalli</cp:lastModifiedBy>
  <cp:revision>6</cp:revision>
  <dcterms:created xsi:type="dcterms:W3CDTF">2023-05-11T15:26:41Z</dcterms:created>
  <dcterms:modified xsi:type="dcterms:W3CDTF">2023-05-15T18:11:22Z</dcterms:modified>
</cp:coreProperties>
</file>