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CJ will do intro and introduce us. If we want to say something please do after he is done with intro and let us know so we are expecting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CJ will finish by talking about this slide and after he’s done talking, he will ask if anybody has any questions. We can all answer to questions. WE SHOULD ALL ANSWER TO QUESTIONS!!!!! ALLLLL!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CJ is still talking, after this slide it will be LC turn to go. This is not CJ’s last slide to talk about.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CJ keeps talking.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LC starts talking.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LC continues talking here and after he is done, NM’s turn is up next. This is LC’s last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NM starts talking about the game art.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NM will talk about this slide. When done JT will start to talk. This is NM last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JT starts to talk about this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JT’s continues to talk about this. When done, CJ will talk about the last slide which is after this. This is JT’s last slide.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nvSpPr>
        <p:spPr>
          <a:xfrm>
            <a:off x="1078350" y="4136625"/>
            <a:ext cx="6987300" cy="815100"/>
          </a:xfrm>
          <a:prstGeom prst="rect">
            <a:avLst/>
          </a:prstGeom>
          <a:noFill/>
          <a:ln>
            <a:noFill/>
          </a:ln>
        </p:spPr>
        <p:txBody>
          <a:bodyPr anchorCtr="0" anchor="t" bIns="91425" lIns="91425" rIns="91425" tIns="91425">
            <a:noAutofit/>
          </a:bodyPr>
          <a:lstStyle/>
          <a:p>
            <a:pPr lvl="0" rtl="0" algn="ctr">
              <a:spcBef>
                <a:spcPts val="0"/>
              </a:spcBef>
              <a:buNone/>
            </a:pPr>
            <a:r>
              <a:rPr b="1" lang="en" sz="1800">
                <a:latin typeface="Courier New"/>
                <a:ea typeface="Courier New"/>
                <a:cs typeface="Courier New"/>
                <a:sym typeface="Courier New"/>
              </a:rPr>
              <a:t>By Liam Connors, Christopher Isherwood,</a:t>
            </a:r>
          </a:p>
          <a:p>
            <a:pPr lvl="0" algn="ctr">
              <a:spcBef>
                <a:spcPts val="0"/>
              </a:spcBef>
              <a:buNone/>
            </a:pPr>
            <a:r>
              <a:rPr b="1" lang="en" sz="1800">
                <a:latin typeface="Courier New"/>
                <a:ea typeface="Courier New"/>
                <a:cs typeface="Courier New"/>
                <a:sym typeface="Courier New"/>
              </a:rPr>
              <a:t>Nestor Macias, and Jonathan Tupper</a:t>
            </a:r>
          </a:p>
        </p:txBody>
      </p:sp>
      <p:pic>
        <p:nvPicPr>
          <p:cNvPr descr="D-Version Logo.jpg" id="55" name="Shape 55"/>
          <p:cNvPicPr preferRelativeResize="0"/>
          <p:nvPr/>
        </p:nvPicPr>
        <p:blipFill>
          <a:blip r:embed="rId3">
            <a:alphaModFix/>
          </a:blip>
          <a:stretch>
            <a:fillRect/>
          </a:stretch>
        </p:blipFill>
        <p:spPr>
          <a:xfrm>
            <a:off x="575949" y="195825"/>
            <a:ext cx="7100404" cy="4049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solidFill>
                  <a:srgbClr val="000000"/>
                </a:solidFill>
                <a:latin typeface="Courier New"/>
                <a:ea typeface="Courier New"/>
                <a:cs typeface="Courier New"/>
                <a:sym typeface="Courier New"/>
              </a:rPr>
              <a:t>Market Analysis</a:t>
            </a:r>
          </a:p>
        </p:txBody>
      </p:sp>
      <p:sp>
        <p:nvSpPr>
          <p:cNvPr id="109" name="Shape 109"/>
          <p:cNvSpPr txBox="1"/>
          <p:nvPr>
            <p:ph idx="1" type="body"/>
          </p:nvPr>
        </p:nvSpPr>
        <p:spPr>
          <a:xfrm>
            <a:off x="311700" y="1171600"/>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Target Platform</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PC </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Target Market</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Teen to young adult (15-35)</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Target ESRB Rating</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Teen</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Target Genre</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Puzzle</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Top Competitors</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Portal</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Fez</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Braid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Game Concept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Description/intro/look and feel/genre</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Feature set</a:t>
            </a:r>
          </a:p>
          <a:p>
            <a:pPr indent="-304800" lvl="0" marL="914400" rtl="0">
              <a:spcBef>
                <a:spcPts val="0"/>
              </a:spcBef>
              <a:spcAft>
                <a:spcPts val="0"/>
              </a:spcAft>
              <a:buClr>
                <a:schemeClr val="dk1"/>
              </a:buClr>
              <a:buSzPct val="100000"/>
              <a:buFont typeface="Courier New"/>
            </a:pPr>
            <a:r>
              <a:rPr lang="en" sz="1200">
                <a:solidFill>
                  <a:schemeClr val="dk1"/>
                </a:solidFill>
                <a:latin typeface="Courier New"/>
                <a:ea typeface="Courier New"/>
                <a:cs typeface="Courier New"/>
                <a:sym typeface="Courier New"/>
              </a:rPr>
              <a:t>24-60 Main Story Levels featuring:</a:t>
            </a:r>
          </a:p>
          <a:p>
            <a:pPr indent="-304800" lvl="1" marL="1371600" rtl="0">
              <a:spcBef>
                <a:spcPts val="0"/>
              </a:spcBef>
              <a:spcAft>
                <a:spcPts val="0"/>
              </a:spcAft>
              <a:buClr>
                <a:schemeClr val="dk1"/>
              </a:buClr>
              <a:buSzPct val="100000"/>
              <a:buFont typeface="Courier New"/>
            </a:pPr>
            <a:r>
              <a:rPr lang="en" sz="1200">
                <a:solidFill>
                  <a:schemeClr val="dk1"/>
                </a:solidFill>
                <a:latin typeface="Courier New"/>
                <a:ea typeface="Courier New"/>
                <a:cs typeface="Courier New"/>
                <a:sym typeface="Courier New"/>
              </a:rPr>
              <a:t>9-12 Different Enemy Types</a:t>
            </a:r>
          </a:p>
          <a:p>
            <a:pPr indent="-304800" lvl="1" marL="1371600" rtl="0">
              <a:spcBef>
                <a:spcPts val="0"/>
              </a:spcBef>
              <a:spcAft>
                <a:spcPts val="0"/>
              </a:spcAft>
              <a:buClr>
                <a:schemeClr val="dk1"/>
              </a:buClr>
              <a:buSzPct val="100000"/>
              <a:buFont typeface="Courier New"/>
            </a:pPr>
            <a:r>
              <a:rPr lang="en" sz="1200">
                <a:solidFill>
                  <a:schemeClr val="dk1"/>
                </a:solidFill>
                <a:latin typeface="Courier New"/>
                <a:ea typeface="Courier New"/>
                <a:cs typeface="Courier New"/>
                <a:sym typeface="Courier New"/>
              </a:rPr>
              <a:t>10-15 Different Intractable Puzzle Elements</a:t>
            </a:r>
          </a:p>
          <a:p>
            <a:pPr indent="-304800" lvl="1" marL="1371600" rtl="0">
              <a:spcBef>
                <a:spcPts val="0"/>
              </a:spcBef>
              <a:spcAft>
                <a:spcPts val="0"/>
              </a:spcAft>
              <a:buClr>
                <a:schemeClr val="dk1"/>
              </a:buClr>
              <a:buSzPct val="100000"/>
              <a:buFont typeface="Courier New"/>
            </a:pPr>
            <a:r>
              <a:rPr lang="en" sz="1200">
                <a:solidFill>
                  <a:schemeClr val="dk1"/>
                </a:solidFill>
                <a:latin typeface="Courier New"/>
                <a:ea typeface="Courier New"/>
                <a:cs typeface="Courier New"/>
                <a:sym typeface="Courier New"/>
              </a:rPr>
              <a:t>An Introductory/Tutorial level</a:t>
            </a:r>
          </a:p>
          <a:p>
            <a:pPr indent="-304800" lvl="1" marL="1371600" rtl="0">
              <a:spcBef>
                <a:spcPts val="0"/>
              </a:spcBef>
              <a:spcAft>
                <a:spcPts val="0"/>
              </a:spcAft>
              <a:buClr>
                <a:schemeClr val="dk1"/>
              </a:buClr>
              <a:buSzPct val="100000"/>
              <a:buFont typeface="Courier New"/>
            </a:pPr>
            <a:r>
              <a:rPr lang="en" sz="1200">
                <a:solidFill>
                  <a:schemeClr val="dk1"/>
                </a:solidFill>
                <a:latin typeface="Courier New"/>
                <a:ea typeface="Courier New"/>
                <a:cs typeface="Courier New"/>
                <a:sym typeface="Courier New"/>
              </a:rPr>
              <a:t>An Ending</a:t>
            </a:r>
          </a:p>
          <a:p>
            <a:pPr indent="-304800" lvl="0" marL="914400" rtl="0">
              <a:spcBef>
                <a:spcPts val="0"/>
              </a:spcBef>
              <a:spcAft>
                <a:spcPts val="0"/>
              </a:spcAft>
              <a:buClr>
                <a:schemeClr val="dk1"/>
              </a:buClr>
              <a:buSzPct val="100000"/>
              <a:buFont typeface="Courier New"/>
            </a:pPr>
            <a:r>
              <a:rPr lang="en" sz="1200">
                <a:solidFill>
                  <a:schemeClr val="dk1"/>
                </a:solidFill>
                <a:latin typeface="Courier New"/>
                <a:ea typeface="Courier New"/>
                <a:cs typeface="Courier New"/>
                <a:sym typeface="Courier New"/>
              </a:rPr>
              <a:t>Achievement/Stat Tracking “Best Time”/”Least Clones”</a:t>
            </a:r>
          </a:p>
          <a:p>
            <a:pPr indent="-228600" lvl="0" marL="457200">
              <a:spcBef>
                <a:spcPts val="0"/>
              </a:spcBef>
              <a:buClr>
                <a:srgbClr val="000000"/>
              </a:buClr>
              <a:buFont typeface="Courier New"/>
            </a:pPr>
            <a:r>
              <a:rPr lang="en">
                <a:solidFill>
                  <a:srgbClr val="000000"/>
                </a:solidFill>
                <a:latin typeface="Courier New"/>
                <a:ea typeface="Courier New"/>
                <a:cs typeface="Courier New"/>
                <a:sym typeface="Courier New"/>
              </a:rPr>
              <a:t>Game flow</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Story Settings Characters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latin typeface="Impact"/>
              <a:ea typeface="Impact"/>
              <a:cs typeface="Impact"/>
              <a:sym typeface="Impact"/>
            </a:endParaRP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Main Characters</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Aaron Hendricks</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Allison Fletcher</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Dominick Chambers</a:t>
            </a:r>
          </a:p>
          <a:p>
            <a:pPr indent="-228600" lvl="0" marL="457200">
              <a:spcBef>
                <a:spcPts val="0"/>
              </a:spcBef>
              <a:buClr>
                <a:srgbClr val="000000"/>
              </a:buClr>
              <a:buFont typeface="Courier New"/>
            </a:pPr>
            <a:r>
              <a:rPr lang="en">
                <a:solidFill>
                  <a:srgbClr val="000000"/>
                </a:solidFill>
                <a:latin typeface="Courier New"/>
                <a:ea typeface="Courier New"/>
                <a:cs typeface="Courier New"/>
                <a:sym typeface="Courier New"/>
              </a:rPr>
              <a:t>Story</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Environments</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Fletcher’s Lab (2)</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Military Base</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Mr. Chambers Office Building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Gameplay and Mechanics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The player will repeatedly traverse a level. Every time he “dies” he will be sent back to the beginning. A clone will be created, repeating the actions the player took.</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Puzzles will be based around using clones to complete tasks or create diversions for the player.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Level</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t/>
            </a:r>
            <a:endParaRPr>
              <a:latin typeface="Courier New"/>
              <a:ea typeface="Courier New"/>
              <a:cs typeface="Courier New"/>
              <a:sym typeface="Courier New"/>
            </a:endParaRP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Levels are completed upon the presently controlled clone reaching the exit or picking up a key item.</a:t>
            </a:r>
          </a:p>
          <a:p>
            <a:pPr indent="-228600" lvl="0" marL="457200">
              <a:spcBef>
                <a:spcPts val="0"/>
              </a:spcBef>
              <a:buClr>
                <a:srgbClr val="000000"/>
              </a:buClr>
              <a:buFont typeface="Courier New"/>
            </a:pPr>
            <a:r>
              <a:rPr lang="en">
                <a:solidFill>
                  <a:srgbClr val="000000"/>
                </a:solidFill>
                <a:latin typeface="Courier New"/>
                <a:ea typeface="Courier New"/>
                <a:cs typeface="Courier New"/>
                <a:sym typeface="Courier New"/>
              </a:rPr>
              <a:t>The player and all his clones start at the entrance, working their way through the level.</a:t>
            </a:r>
          </a:p>
          <a:p>
            <a:pPr indent="-228600" lvl="0" marL="457200">
              <a:spcBef>
                <a:spcPts val="0"/>
              </a:spcBef>
              <a:buClr>
                <a:srgbClr val="000000"/>
              </a:buClr>
              <a:buFont typeface="Courier New"/>
            </a:pPr>
            <a:r>
              <a:rPr lang="en">
                <a:solidFill>
                  <a:srgbClr val="000000"/>
                </a:solidFill>
                <a:latin typeface="Courier New"/>
                <a:ea typeface="Courier New"/>
                <a:cs typeface="Courier New"/>
                <a:sym typeface="Courier New"/>
              </a:rPr>
              <a:t>The player can use his clones to activate and interact with various objects and enemies, including traps, guards, keys, doors, switches/buttons, etc.</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Game </a:t>
            </a:r>
            <a:r>
              <a:rPr b="1" lang="en">
                <a:latin typeface="Courier New"/>
                <a:ea typeface="Courier New"/>
                <a:cs typeface="Courier New"/>
                <a:sym typeface="Courier New"/>
              </a:rPr>
              <a:t>Art</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00"/>
                </a:solidFill>
              </a:rPr>
              <a:t>	</a:t>
            </a:r>
          </a:p>
          <a:p>
            <a:pPr indent="-228600" lvl="0" marL="457200" rtl="0">
              <a:spcBef>
                <a:spcPts val="0"/>
              </a:spcBef>
              <a:buClr>
                <a:schemeClr val="dk1"/>
              </a:buClr>
              <a:buFont typeface="Courier New"/>
            </a:pPr>
            <a:r>
              <a:rPr lang="en">
                <a:solidFill>
                  <a:schemeClr val="dk1"/>
                </a:solidFill>
                <a:latin typeface="Courier New"/>
                <a:ea typeface="Courier New"/>
                <a:cs typeface="Courier New"/>
                <a:sym typeface="Courier New"/>
              </a:rPr>
              <a:t>Using Piskel and Gimp	</a:t>
            </a:r>
          </a:p>
          <a:p>
            <a:pPr indent="-228600" lvl="1" marL="914400" rtl="0">
              <a:spcBef>
                <a:spcPts val="0"/>
              </a:spcBef>
              <a:buClr>
                <a:srgbClr val="000000"/>
              </a:buClr>
              <a:buFont typeface="Courier New"/>
            </a:pPr>
            <a:r>
              <a:rPr lang="en">
                <a:solidFill>
                  <a:srgbClr val="000000"/>
                </a:solidFill>
                <a:latin typeface="Courier New"/>
                <a:ea typeface="Courier New"/>
                <a:cs typeface="Courier New"/>
                <a:sym typeface="Courier New"/>
              </a:rPr>
              <a:t>Character Models</a:t>
            </a:r>
          </a:p>
          <a:p>
            <a:pPr indent="-228600" lvl="1" marL="914400">
              <a:spcBef>
                <a:spcPts val="0"/>
              </a:spcBef>
              <a:buClr>
                <a:srgbClr val="000000"/>
              </a:buClr>
              <a:buFont typeface="Courier New"/>
            </a:pPr>
            <a:r>
              <a:rPr lang="en">
                <a:solidFill>
                  <a:srgbClr val="000000"/>
                </a:solidFill>
                <a:latin typeface="Courier New"/>
                <a:ea typeface="Courier New"/>
                <a:cs typeface="Courier New"/>
                <a:sym typeface="Courier New"/>
              </a:rPr>
              <a:t>Environment</a:t>
            </a:r>
          </a:p>
          <a:p>
            <a:pPr indent="-228600" lvl="1" marL="914400">
              <a:spcBef>
                <a:spcPts val="0"/>
              </a:spcBef>
              <a:buClr>
                <a:srgbClr val="000000"/>
              </a:buClr>
              <a:buFont typeface="Courier New"/>
            </a:pPr>
            <a:r>
              <a:rPr lang="en">
                <a:solidFill>
                  <a:srgbClr val="000000"/>
                </a:solidFill>
                <a:latin typeface="Courier New"/>
                <a:ea typeface="Courier New"/>
                <a:cs typeface="Courier New"/>
                <a:sym typeface="Courier New"/>
              </a:rPr>
              <a:t>Other Art Assets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Game Audio</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Courier New"/>
                <a:ea typeface="Courier New"/>
                <a:cs typeface="Courier New"/>
                <a:sym typeface="Courier New"/>
              </a:rPr>
              <a:t>	</a:t>
            </a:r>
          </a:p>
          <a:p>
            <a:pPr indent="-228600" lvl="0" marL="457200">
              <a:spcBef>
                <a:spcPts val="0"/>
              </a:spcBef>
              <a:buClr>
                <a:srgbClr val="000000"/>
              </a:buClr>
              <a:buFont typeface="Courier New"/>
            </a:pPr>
            <a:r>
              <a:rPr lang="en">
                <a:solidFill>
                  <a:srgbClr val="000000"/>
                </a:solidFill>
                <a:latin typeface="Courier New"/>
                <a:ea typeface="Courier New"/>
                <a:cs typeface="Courier New"/>
                <a:sym typeface="Courier New"/>
              </a:rPr>
              <a:t>Music</a:t>
            </a:r>
          </a:p>
          <a:p>
            <a:pPr indent="-228600" lvl="0" marL="457200">
              <a:spcBef>
                <a:spcPts val="0"/>
              </a:spcBef>
              <a:buClr>
                <a:srgbClr val="000000"/>
              </a:buClr>
              <a:buFont typeface="Courier New"/>
            </a:pPr>
            <a:r>
              <a:rPr lang="en">
                <a:solidFill>
                  <a:srgbClr val="000000"/>
                </a:solidFill>
                <a:latin typeface="Courier New"/>
                <a:ea typeface="Courier New"/>
                <a:cs typeface="Courier New"/>
                <a:sym typeface="Courier New"/>
              </a:rPr>
              <a:t>Characters Sound Effect</a:t>
            </a:r>
          </a:p>
          <a:p>
            <a:pPr indent="-228600" lvl="0" marL="457200">
              <a:spcBef>
                <a:spcPts val="0"/>
              </a:spcBef>
              <a:buClr>
                <a:srgbClr val="000000"/>
              </a:buClr>
              <a:buFont typeface="Courier New"/>
            </a:pPr>
            <a:r>
              <a:rPr lang="en">
                <a:solidFill>
                  <a:srgbClr val="000000"/>
                </a:solidFill>
                <a:latin typeface="Courier New"/>
                <a:ea typeface="Courier New"/>
                <a:cs typeface="Courier New"/>
                <a:sym typeface="Courier New"/>
              </a:rPr>
              <a:t>Object Sound Effects</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Environment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AI</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Courier New"/>
                <a:ea typeface="Courier New"/>
                <a:cs typeface="Courier New"/>
                <a:sym typeface="Courier New"/>
              </a:rPr>
              <a:t>	</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Enemy AI</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Guards</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Dogs</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Mechs</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Neutral Characters</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Employees</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Civilians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latin typeface="Courier New"/>
                <a:ea typeface="Courier New"/>
                <a:cs typeface="Courier New"/>
                <a:sym typeface="Courier New"/>
              </a:rPr>
              <a:t>Interface</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lr>
                <a:srgbClr val="000000"/>
              </a:buClr>
              <a:buFont typeface="Courier New"/>
            </a:pPr>
            <a:r>
              <a:rPr lang="en">
                <a:solidFill>
                  <a:srgbClr val="000000"/>
                </a:solidFill>
                <a:latin typeface="Courier New"/>
                <a:ea typeface="Courier New"/>
                <a:cs typeface="Courier New"/>
                <a:sym typeface="Courier New"/>
              </a:rPr>
              <a:t>Visual System</a:t>
            </a:r>
          </a:p>
          <a:p>
            <a:pPr indent="-342900" lvl="1" marL="914400">
              <a:spcBef>
                <a:spcPts val="0"/>
              </a:spcBef>
              <a:buClr>
                <a:srgbClr val="000000"/>
              </a:buClr>
              <a:buSzPct val="100000"/>
              <a:buFont typeface="Courier New"/>
            </a:pPr>
            <a:r>
              <a:rPr lang="en" sz="1800">
                <a:solidFill>
                  <a:srgbClr val="000000"/>
                </a:solidFill>
                <a:latin typeface="Courier New"/>
                <a:ea typeface="Courier New"/>
                <a:cs typeface="Courier New"/>
                <a:sym typeface="Courier New"/>
              </a:rPr>
              <a:t>HUD</a:t>
            </a:r>
          </a:p>
          <a:p>
            <a:pPr indent="-342900" lvl="1" marL="914400">
              <a:spcBef>
                <a:spcPts val="0"/>
              </a:spcBef>
              <a:buClr>
                <a:srgbClr val="000000"/>
              </a:buClr>
              <a:buSzPct val="100000"/>
              <a:buFont typeface="Courier New"/>
            </a:pPr>
            <a:r>
              <a:rPr lang="en" sz="1800">
                <a:solidFill>
                  <a:srgbClr val="000000"/>
                </a:solidFill>
                <a:latin typeface="Courier New"/>
                <a:ea typeface="Courier New"/>
                <a:cs typeface="Courier New"/>
                <a:sym typeface="Courier New"/>
              </a:rPr>
              <a:t>Menus</a:t>
            </a:r>
          </a:p>
          <a:p>
            <a:pPr indent="-342900" lvl="1" marL="914400">
              <a:spcBef>
                <a:spcPts val="0"/>
              </a:spcBef>
              <a:buClr>
                <a:srgbClr val="000000"/>
              </a:buClr>
              <a:buSzPct val="100000"/>
              <a:buFont typeface="Courier New"/>
            </a:pPr>
            <a:r>
              <a:rPr lang="en" sz="1800">
                <a:solidFill>
                  <a:srgbClr val="000000"/>
                </a:solidFill>
                <a:latin typeface="Courier New"/>
                <a:ea typeface="Courier New"/>
                <a:cs typeface="Courier New"/>
                <a:sym typeface="Courier New"/>
              </a:rPr>
              <a:t>Rendering System</a:t>
            </a:r>
          </a:p>
          <a:p>
            <a:pPr indent="-342900" lvl="1" marL="914400" rtl="0">
              <a:spcBef>
                <a:spcPts val="0"/>
              </a:spcBef>
              <a:buClr>
                <a:srgbClr val="000000"/>
              </a:buClr>
              <a:buSzPct val="100000"/>
              <a:buFont typeface="Courier New"/>
            </a:pPr>
            <a:r>
              <a:rPr lang="en" sz="1800">
                <a:solidFill>
                  <a:srgbClr val="000000"/>
                </a:solidFill>
                <a:latin typeface="Courier New"/>
                <a:ea typeface="Courier New"/>
                <a:cs typeface="Courier New"/>
                <a:sym typeface="Courier New"/>
              </a:rPr>
              <a:t>Camera</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Control Systems</a:t>
            </a:r>
          </a:p>
          <a:p>
            <a:pPr indent="-228600" lvl="1" marL="1371600" rtl="0">
              <a:spcBef>
                <a:spcPts val="0"/>
              </a:spcBef>
              <a:buClr>
                <a:srgbClr val="000000"/>
              </a:buClr>
              <a:buFont typeface="Courier New"/>
            </a:pPr>
            <a:r>
              <a:rPr lang="en">
                <a:solidFill>
                  <a:srgbClr val="000000"/>
                </a:solidFill>
                <a:latin typeface="Courier New"/>
                <a:ea typeface="Courier New"/>
                <a:cs typeface="Courier New"/>
                <a:sym typeface="Courier New"/>
              </a:rPr>
              <a:t>Number keys</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WASD/Arrows movement</a:t>
            </a:r>
          </a:p>
          <a:p>
            <a:pPr indent="-228600" lvl="0" marL="457200" rtl="0">
              <a:spcBef>
                <a:spcPts val="0"/>
              </a:spcBef>
              <a:buClr>
                <a:srgbClr val="000000"/>
              </a:buClr>
              <a:buFont typeface="Courier New"/>
            </a:pPr>
            <a:r>
              <a:rPr lang="en">
                <a:solidFill>
                  <a:srgbClr val="000000"/>
                </a:solidFill>
                <a:latin typeface="Courier New"/>
                <a:ea typeface="Courier New"/>
                <a:cs typeface="Courier New"/>
                <a:sym typeface="Courier New"/>
              </a:rPr>
              <a:t>Help Systems</a:t>
            </a:r>
          </a:p>
          <a:p>
            <a:pPr indent="-228600" lvl="1" marL="1371600">
              <a:spcBef>
                <a:spcPts val="0"/>
              </a:spcBef>
              <a:buClr>
                <a:srgbClr val="000000"/>
              </a:buClr>
              <a:buFont typeface="Courier New"/>
            </a:pPr>
            <a:r>
              <a:rPr lang="en">
                <a:solidFill>
                  <a:srgbClr val="000000"/>
                </a:solidFill>
                <a:latin typeface="Courier New"/>
                <a:ea typeface="Courier New"/>
                <a:cs typeface="Courier New"/>
                <a:sym typeface="Courier New"/>
              </a:rPr>
              <a:t>Tutorials</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