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389" r:id="rId8"/>
    <p:sldId id="390" r:id="rId9"/>
    <p:sldId id="406" r:id="rId10"/>
    <p:sldId id="408" r:id="rId11"/>
    <p:sldId id="407" r:id="rId12"/>
    <p:sldId id="410" r:id="rId13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389"/>
            <p14:sldId id="390"/>
            <p14:sldId id="406"/>
            <p14:sldId id="408"/>
            <p14:sldId id="407"/>
          </p14:sldIdLst>
        </p14:section>
        <p14:section name="无标题节" id="{33F6ABA1-F5C6-4F78-97CC-498E8A87B3A1}">
          <p14:sldIdLst>
            <p14:sldId id="41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8" d="100"/>
          <a:sy n="78" d="100"/>
        </p:scale>
        <p:origin x="43" y="514"/>
      </p:cViewPr>
      <p:guideLst>
        <p:guide orient="horz" pos="2183"/>
        <p:guide pos="3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22450" y="5679261"/>
            <a:ext cx="4931973" cy="630555"/>
          </a:xfrm>
        </p:spPr>
        <p:txBody>
          <a:bodyPr wrap="square" anchor="t">
            <a:normAutofit fontScale="95000"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主讲   王斌会  教授</a:t>
            </a:r>
            <a:endParaRPr lang="zh-CN" altLang="en-US" sz="36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矩形 7"/>
          <p:cNvSpPr/>
          <p:nvPr/>
        </p:nvSpPr>
        <p:spPr>
          <a:xfrm>
            <a:off x="1501775" y="2486025"/>
            <a:ext cx="9189085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Python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数据分析基础教程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ln w="22225">
                  <a:solidFill>
                    <a:srgbClr val="0053EC"/>
                  </a:solidFill>
                  <a:prstDash val="solid"/>
                </a:ln>
                <a:solidFill>
                  <a:srgbClr val="FF0000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课前准备</a:t>
            </a:r>
            <a:endParaRPr lang="zh-CN" altLang="en-US" sz="3600" b="1" dirty="0">
              <a:ln w="22225">
                <a:solidFill>
                  <a:srgbClr val="0053EC"/>
                </a:solidFill>
                <a:prstDash val="solid"/>
              </a:ln>
              <a:solidFill>
                <a:srgbClr val="FF0000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95800" y="44729"/>
            <a:ext cx="3096344" cy="864096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课程安排</a:t>
            </a:r>
            <a:endParaRPr lang="zh-CN" altLang="en-US" sz="4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7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87680" y="1340771"/>
            <a:ext cx="9864685" cy="201622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、在基本统计学原理学习的基础上，深入学习和掌握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【Python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数据分析基础教程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、该门课程每周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，理论与上机结合。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31690" y="3356983"/>
            <a:ext cx="9720675" cy="33122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期末考核：</a:t>
            </a:r>
            <a:endParaRPr lang="zh-CN" altLang="en-US" sz="32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总成绩 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(20%)+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0%)</a:t>
            </a:r>
            <a:endParaRPr lang="zh-CN" altLang="en-US" sz="3200" b="1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考试方式</a:t>
            </a:r>
            <a:endParaRPr lang="zh-CN" altLang="en-US" sz="3200" b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32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32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：课堂</a:t>
            </a:r>
            <a:r>
              <a:rPr lang="en-US" altLang="zh-CN" sz="32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(40%)</a:t>
            </a:r>
            <a:r>
              <a:rPr lang="en-US" altLang="zh-CN" sz="28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出勤</a:t>
            </a:r>
            <a:r>
              <a:rPr lang="en-US" altLang="zh-CN" sz="28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(60%)</a:t>
            </a:r>
            <a:endParaRPr lang="en-US" altLang="zh-CN" sz="2800" b="1" kern="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32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上机</a:t>
            </a:r>
            <a:r>
              <a:rPr lang="en-US" altLang="zh-CN" sz="32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32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：两次作业，一次</a:t>
            </a:r>
            <a:r>
              <a:rPr lang="en-US" altLang="zh-CN" sz="32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endParaRPr lang="zh-CN" altLang="en-US" sz="3200" b="1" kern="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期末</a:t>
            </a:r>
            <a:r>
              <a:rPr lang="zh-CN" altLang="en-US" sz="32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zh-CN" altLang="en-US" sz="32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：闭卷</a:t>
            </a:r>
            <a:endParaRPr lang="zh-CN" altLang="en-US" sz="3200" b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直接连接符 29"/>
          <p:cNvSpPr/>
          <p:nvPr/>
        </p:nvSpPr>
        <p:spPr>
          <a:xfrm flipV="1">
            <a:off x="72708" y="111531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7683" y="76960"/>
            <a:ext cx="838835" cy="854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Rot="1" noChangeArrowheads="1"/>
          </p:cNvSpPr>
          <p:nvPr/>
        </p:nvSpPr>
        <p:spPr bwMode="auto">
          <a:xfrm>
            <a:off x="1919605" y="621030"/>
            <a:ext cx="1440815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buSzTx/>
              <a:buFont typeface="Wingdings" panose="05000000000000000000" pitchFamily="2" charset="2"/>
              <a:buChar char="§"/>
            </a:pPr>
            <a:endParaRPr lang="zh-CN" altLang="en-US" sz="4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9635" y="210185"/>
            <a:ext cx="10008695" cy="67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教学用书</a:t>
            </a:r>
            <a:endParaRPr lang="en-US" altLang="zh-CN" sz="4800" b="1" dirty="0" smtClean="0">
              <a:solidFill>
                <a:srgbClr val="0000FF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2095" y="1410335"/>
            <a:ext cx="11163935" cy="5113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6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教学教材：</a:t>
            </a:r>
            <a:endParaRPr lang="zh-CN" altLang="en-US" sz="3600" kern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王斌会、王术编著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en-US" altLang="zh-CN" sz="36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</a:t>
            </a:r>
            <a:r>
              <a:rPr lang="zh-CN" altLang="en-US" sz="36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数据分析基础教程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2018.10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电子工业出版社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sz="3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00000"/>
              </a:lnSpc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进阶教材</a:t>
            </a: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王斌会、王术《</a:t>
            </a:r>
            <a:r>
              <a:rPr sz="3600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Python数据挖掘方法及应用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2019.3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高等教育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出版社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defRPr/>
            </a:pP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直接连接符 29"/>
          <p:cNvSpPr/>
          <p:nvPr/>
        </p:nvSpPr>
        <p:spPr>
          <a:xfrm flipV="1">
            <a:off x="72708" y="111531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7683" y="76960"/>
            <a:ext cx="838835" cy="854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Rot="1" noChangeArrowheads="1"/>
          </p:cNvSpPr>
          <p:nvPr/>
        </p:nvSpPr>
        <p:spPr bwMode="auto">
          <a:xfrm>
            <a:off x="1919605" y="621030"/>
            <a:ext cx="1440815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buSzTx/>
              <a:buFont typeface="Wingdings" panose="05000000000000000000" pitchFamily="2" charset="2"/>
              <a:buChar char="§"/>
            </a:pPr>
            <a:endParaRPr lang="zh-CN" altLang="en-US" sz="4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0520" y="210185"/>
            <a:ext cx="10677525" cy="67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学习网站  </a:t>
            </a:r>
            <a:r>
              <a:rPr lang="en-US" altLang="zh-CN" sz="4800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http://blog.leanote.com/DaPy</a:t>
            </a:r>
            <a:endParaRPr lang="en-US" altLang="zh-CN" sz="4800" b="1" dirty="0" smtClean="0">
              <a:solidFill>
                <a:srgbClr val="0000FF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直接连接符 29"/>
          <p:cNvSpPr/>
          <p:nvPr/>
        </p:nvSpPr>
        <p:spPr>
          <a:xfrm flipV="1">
            <a:off x="72708" y="104356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7683" y="76960"/>
            <a:ext cx="838835" cy="854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1210310"/>
            <a:ext cx="7586345" cy="5604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70" y="1210310"/>
            <a:ext cx="4465955" cy="55225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Rot="1" noChangeArrowheads="1"/>
          </p:cNvSpPr>
          <p:nvPr/>
        </p:nvSpPr>
        <p:spPr bwMode="auto">
          <a:xfrm>
            <a:off x="1919605" y="621030"/>
            <a:ext cx="14408150" cy="51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buSzTx/>
              <a:buFont typeface="Wingdings" panose="05000000000000000000" pitchFamily="2" charset="2"/>
              <a:buChar char="§"/>
            </a:pPr>
            <a:endParaRPr lang="zh-CN" altLang="en-US" sz="48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9635" y="210185"/>
            <a:ext cx="10008695" cy="67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思维导图</a:t>
            </a:r>
            <a:endParaRPr lang="en-US" altLang="zh-CN" sz="4800" b="1" dirty="0" smtClean="0">
              <a:solidFill>
                <a:srgbClr val="0000FF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直接连接符 29"/>
          <p:cNvSpPr/>
          <p:nvPr/>
        </p:nvSpPr>
        <p:spPr>
          <a:xfrm flipV="1">
            <a:off x="72708" y="111531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7683" y="76960"/>
            <a:ext cx="838835" cy="854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" y="1436370"/>
            <a:ext cx="11993245" cy="48698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0520" y="210185"/>
            <a:ext cx="10677525" cy="67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ea typeface="黑体" panose="02010609060101010101" pitchFamily="49" charset="-122"/>
                <a:cs typeface="+mn-cs"/>
              </a:rPr>
              <a:t>课程大纲</a:t>
            </a:r>
            <a:endParaRPr lang="en-US" altLang="zh-CN" sz="4800" b="1" dirty="0" smtClean="0">
              <a:solidFill>
                <a:srgbClr val="0000FF"/>
              </a:solidFill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直接连接符 29"/>
          <p:cNvSpPr/>
          <p:nvPr/>
        </p:nvSpPr>
        <p:spPr>
          <a:xfrm flipV="1">
            <a:off x="72708" y="104356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7683" y="76960"/>
            <a:ext cx="838835" cy="854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423670"/>
            <a:ext cx="2027555" cy="5274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1385570"/>
            <a:ext cx="1632585" cy="52914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260" y="1385570"/>
            <a:ext cx="1615440" cy="5215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265" y="1364615"/>
            <a:ext cx="1614805" cy="52190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7290" y="1350010"/>
            <a:ext cx="1929130" cy="52571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" y="1220470"/>
            <a:ext cx="1784350" cy="54781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296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115253"/>
            <a:ext cx="9161463" cy="1909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0" name="Rectangle 10"/>
          <p:cNvSpPr>
            <a:spLocks noGrp="1"/>
          </p:cNvSpPr>
          <p:nvPr/>
        </p:nvSpPr>
        <p:spPr>
          <a:xfrm>
            <a:off x="2147483647" y="166522400"/>
            <a:ext cx="0" cy="2413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defTabSz="914400" eaLnBrk="0" hangingPunct="0">
              <a:buClr>
                <a:schemeClr val="accent1"/>
              </a:buClr>
            </a:pPr>
            <a:r>
              <a:rPr lang="zh-CN" altLang="en-US" i="0" dirty="0"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Page </a:t>
            </a:r>
            <a:r>
              <a:rPr lang="zh-CN" altLang="en-US" i="0" dirty="0">
                <a:latin typeface="Arial" panose="020B0604020202020204" pitchFamily="34" charset="0"/>
                <a:ea typeface="华文细黑" panose="02010600040101010101" pitchFamily="2" charset="-122"/>
                <a:sym typeface="MS UI Gothic" panose="020B0600070205080204" pitchFamily="2" charset="-128"/>
              </a:rPr>
              <a:t></a:t>
            </a:r>
            <a:r>
              <a:rPr lang="zh-CN" altLang="en-US" i="0" dirty="0"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  <a:t> </a:t>
            </a:r>
            <a:fld id="{9A0DB2DC-4C9A-4742-B13C-FB6460FD3503}" type="slidenum">
              <a:rPr lang="zh-CN" altLang="en-US" i="0" dirty="0"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94272" name="组合 62528"/>
          <p:cNvGrpSpPr/>
          <p:nvPr/>
        </p:nvGrpSpPr>
        <p:grpSpPr>
          <a:xfrm>
            <a:off x="1702435" y="3195638"/>
            <a:ext cx="7772400" cy="3662363"/>
            <a:chOff x="0" y="-135"/>
            <a:chExt cx="4896" cy="2307"/>
          </a:xfrm>
        </p:grpSpPr>
        <p:sp>
          <p:nvSpPr>
            <p:cNvPr id="94273" name="Freeform 64"/>
            <p:cNvSpPr/>
            <p:nvPr/>
          </p:nvSpPr>
          <p:spPr>
            <a:xfrm>
              <a:off x="115" y="-135"/>
              <a:ext cx="2842" cy="1250"/>
            </a:xfrm>
            <a:custGeom>
              <a:avLst/>
              <a:gdLst/>
              <a:ahLst/>
              <a:cxnLst>
                <a:cxn ang="0">
                  <a:pos x="348" y="356"/>
                </a:cxn>
                <a:cxn ang="0">
                  <a:pos x="379" y="272"/>
                </a:cxn>
                <a:cxn ang="0">
                  <a:pos x="483" y="306"/>
                </a:cxn>
                <a:cxn ang="0">
                  <a:pos x="415" y="384"/>
                </a:cxn>
                <a:cxn ang="0">
                  <a:pos x="250" y="348"/>
                </a:cxn>
                <a:cxn ang="0">
                  <a:pos x="117" y="524"/>
                </a:cxn>
                <a:cxn ang="0">
                  <a:pos x="13" y="659"/>
                </a:cxn>
                <a:cxn ang="0">
                  <a:pos x="160" y="602"/>
                </a:cxn>
                <a:cxn ang="0">
                  <a:pos x="286" y="558"/>
                </a:cxn>
                <a:cxn ang="0">
                  <a:pos x="385" y="632"/>
                </a:cxn>
                <a:cxn ang="0">
                  <a:pos x="353" y="540"/>
                </a:cxn>
                <a:cxn ang="0">
                  <a:pos x="453" y="654"/>
                </a:cxn>
                <a:cxn ang="0">
                  <a:pos x="513" y="614"/>
                </a:cxn>
                <a:cxn ang="0">
                  <a:pos x="601" y="687"/>
                </a:cxn>
                <a:cxn ang="0">
                  <a:pos x="622" y="759"/>
                </a:cxn>
                <a:cxn ang="0">
                  <a:pos x="696" y="890"/>
                </a:cxn>
                <a:cxn ang="0">
                  <a:pos x="821" y="1044"/>
                </a:cxn>
                <a:cxn ang="0">
                  <a:pos x="967" y="879"/>
                </a:cxn>
                <a:cxn ang="0">
                  <a:pos x="849" y="836"/>
                </a:cxn>
                <a:cxn ang="0">
                  <a:pos x="957" y="848"/>
                </a:cxn>
                <a:cxn ang="0">
                  <a:pos x="1174" y="939"/>
                </a:cxn>
                <a:cxn ang="0">
                  <a:pos x="1266" y="1136"/>
                </a:cxn>
                <a:cxn ang="0">
                  <a:pos x="1309" y="999"/>
                </a:cxn>
                <a:cxn ang="0">
                  <a:pos x="1485" y="972"/>
                </a:cxn>
                <a:cxn ang="0">
                  <a:pos x="1557" y="1156"/>
                </a:cxn>
                <a:cxn ang="0">
                  <a:pos x="1624" y="1103"/>
                </a:cxn>
                <a:cxn ang="0">
                  <a:pos x="1668" y="920"/>
                </a:cxn>
                <a:cxn ang="0">
                  <a:pos x="1737" y="908"/>
                </a:cxn>
                <a:cxn ang="0">
                  <a:pos x="1861" y="794"/>
                </a:cxn>
                <a:cxn ang="0">
                  <a:pos x="1882" y="662"/>
                </a:cxn>
                <a:cxn ang="0">
                  <a:pos x="1867" y="602"/>
                </a:cxn>
                <a:cxn ang="0">
                  <a:pos x="1911" y="653"/>
                </a:cxn>
                <a:cxn ang="0">
                  <a:pos x="1959" y="624"/>
                </a:cxn>
                <a:cxn ang="0">
                  <a:pos x="2125" y="480"/>
                </a:cxn>
                <a:cxn ang="0">
                  <a:pos x="2116" y="335"/>
                </a:cxn>
                <a:cxn ang="0">
                  <a:pos x="2350" y="282"/>
                </a:cxn>
                <a:cxn ang="0">
                  <a:pos x="2421" y="300"/>
                </a:cxn>
                <a:cxn ang="0">
                  <a:pos x="2424" y="386"/>
                </a:cxn>
                <a:cxn ang="0">
                  <a:pos x="2569" y="300"/>
                </a:cxn>
                <a:cxn ang="0">
                  <a:pos x="2730" y="210"/>
                </a:cxn>
                <a:cxn ang="0">
                  <a:pos x="2788" y="185"/>
                </a:cxn>
                <a:cxn ang="0">
                  <a:pos x="2581" y="123"/>
                </a:cxn>
                <a:cxn ang="0">
                  <a:pos x="2412" y="119"/>
                </a:cxn>
                <a:cxn ang="0">
                  <a:pos x="2167" y="35"/>
                </a:cxn>
                <a:cxn ang="0">
                  <a:pos x="2094" y="101"/>
                </a:cxn>
                <a:cxn ang="0">
                  <a:pos x="1848" y="78"/>
                </a:cxn>
                <a:cxn ang="0">
                  <a:pos x="1660" y="29"/>
                </a:cxn>
                <a:cxn ang="0">
                  <a:pos x="1366" y="65"/>
                </a:cxn>
                <a:cxn ang="0">
                  <a:pos x="1203" y="93"/>
                </a:cxn>
                <a:cxn ang="0">
                  <a:pos x="1090" y="111"/>
                </a:cxn>
                <a:cxn ang="0">
                  <a:pos x="1044" y="113"/>
                </a:cxn>
                <a:cxn ang="0">
                  <a:pos x="913" y="156"/>
                </a:cxn>
                <a:cxn ang="0">
                  <a:pos x="720" y="194"/>
                </a:cxn>
                <a:cxn ang="0">
                  <a:pos x="669" y="188"/>
                </a:cxn>
                <a:cxn ang="0">
                  <a:pos x="501" y="105"/>
                </a:cxn>
                <a:cxn ang="0">
                  <a:pos x="289" y="198"/>
                </a:cxn>
                <a:cxn ang="0">
                  <a:pos x="222" y="248"/>
                </a:cxn>
              </a:cxnLst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4" name="Freeform 65"/>
            <p:cNvSpPr/>
            <p:nvPr/>
          </p:nvSpPr>
          <p:spPr>
            <a:xfrm>
              <a:off x="2095" y="384"/>
              <a:ext cx="328" cy="383"/>
            </a:xfrm>
            <a:custGeom>
              <a:avLst/>
              <a:gdLst/>
              <a:ahLst/>
              <a:cxnLst>
                <a:cxn ang="0">
                  <a:pos x="15" y="380"/>
                </a:cxn>
                <a:cxn ang="0">
                  <a:pos x="28" y="377"/>
                </a:cxn>
                <a:cxn ang="0">
                  <a:pos x="36" y="350"/>
                </a:cxn>
                <a:cxn ang="0">
                  <a:pos x="46" y="356"/>
                </a:cxn>
                <a:cxn ang="0">
                  <a:pos x="61" y="351"/>
                </a:cxn>
                <a:cxn ang="0">
                  <a:pos x="66" y="332"/>
                </a:cxn>
                <a:cxn ang="0">
                  <a:pos x="76" y="323"/>
                </a:cxn>
                <a:cxn ang="0">
                  <a:pos x="84" y="342"/>
                </a:cxn>
                <a:cxn ang="0">
                  <a:pos x="96" y="344"/>
                </a:cxn>
                <a:cxn ang="0">
                  <a:pos x="103" y="314"/>
                </a:cxn>
                <a:cxn ang="0">
                  <a:pos x="121" y="326"/>
                </a:cxn>
                <a:cxn ang="0">
                  <a:pos x="145" y="312"/>
                </a:cxn>
                <a:cxn ang="0">
                  <a:pos x="168" y="321"/>
                </a:cxn>
                <a:cxn ang="0">
                  <a:pos x="162" y="281"/>
                </a:cxn>
                <a:cxn ang="0">
                  <a:pos x="171" y="260"/>
                </a:cxn>
                <a:cxn ang="0">
                  <a:pos x="187" y="239"/>
                </a:cxn>
                <a:cxn ang="0">
                  <a:pos x="163" y="204"/>
                </a:cxn>
                <a:cxn ang="0">
                  <a:pos x="171" y="194"/>
                </a:cxn>
                <a:cxn ang="0">
                  <a:pos x="187" y="189"/>
                </a:cxn>
                <a:cxn ang="0">
                  <a:pos x="199" y="207"/>
                </a:cxn>
                <a:cxn ang="0">
                  <a:pos x="205" y="192"/>
                </a:cxn>
                <a:cxn ang="0">
                  <a:pos x="229" y="188"/>
                </a:cxn>
                <a:cxn ang="0">
                  <a:pos x="234" y="174"/>
                </a:cxn>
                <a:cxn ang="0">
                  <a:pos x="256" y="165"/>
                </a:cxn>
                <a:cxn ang="0">
                  <a:pos x="261" y="159"/>
                </a:cxn>
                <a:cxn ang="0">
                  <a:pos x="288" y="155"/>
                </a:cxn>
                <a:cxn ang="0">
                  <a:pos x="303" y="141"/>
                </a:cxn>
                <a:cxn ang="0">
                  <a:pos x="300" y="125"/>
                </a:cxn>
                <a:cxn ang="0">
                  <a:pos x="297" y="141"/>
                </a:cxn>
                <a:cxn ang="0">
                  <a:pos x="280" y="131"/>
                </a:cxn>
                <a:cxn ang="0">
                  <a:pos x="268" y="153"/>
                </a:cxn>
                <a:cxn ang="0">
                  <a:pos x="258" y="143"/>
                </a:cxn>
                <a:cxn ang="0">
                  <a:pos x="237" y="165"/>
                </a:cxn>
                <a:cxn ang="0">
                  <a:pos x="210" y="159"/>
                </a:cxn>
                <a:cxn ang="0">
                  <a:pos x="189" y="136"/>
                </a:cxn>
                <a:cxn ang="0">
                  <a:pos x="198" y="128"/>
                </a:cxn>
                <a:cxn ang="0">
                  <a:pos x="198" y="98"/>
                </a:cxn>
                <a:cxn ang="0">
                  <a:pos x="213" y="76"/>
                </a:cxn>
                <a:cxn ang="0">
                  <a:pos x="204" y="57"/>
                </a:cxn>
                <a:cxn ang="0">
                  <a:pos x="198" y="12"/>
                </a:cxn>
                <a:cxn ang="0">
                  <a:pos x="186" y="6"/>
                </a:cxn>
                <a:cxn ang="0">
                  <a:pos x="183" y="33"/>
                </a:cxn>
                <a:cxn ang="0">
                  <a:pos x="185" y="76"/>
                </a:cxn>
                <a:cxn ang="0">
                  <a:pos x="173" y="100"/>
                </a:cxn>
                <a:cxn ang="0">
                  <a:pos x="173" y="144"/>
                </a:cxn>
                <a:cxn ang="0">
                  <a:pos x="157" y="168"/>
                </a:cxn>
                <a:cxn ang="0">
                  <a:pos x="149" y="180"/>
                </a:cxn>
                <a:cxn ang="0">
                  <a:pos x="141" y="210"/>
                </a:cxn>
                <a:cxn ang="0">
                  <a:pos x="145" y="219"/>
                </a:cxn>
                <a:cxn ang="0">
                  <a:pos x="151" y="236"/>
                </a:cxn>
                <a:cxn ang="0">
                  <a:pos x="138" y="254"/>
                </a:cxn>
                <a:cxn ang="0">
                  <a:pos x="124" y="279"/>
                </a:cxn>
                <a:cxn ang="0">
                  <a:pos x="99" y="278"/>
                </a:cxn>
                <a:cxn ang="0">
                  <a:pos x="85" y="299"/>
                </a:cxn>
                <a:cxn ang="0">
                  <a:pos x="61" y="296"/>
                </a:cxn>
                <a:cxn ang="0">
                  <a:pos x="37" y="306"/>
                </a:cxn>
                <a:cxn ang="0">
                  <a:pos x="27" y="326"/>
                </a:cxn>
                <a:cxn ang="0">
                  <a:pos x="10" y="330"/>
                </a:cxn>
                <a:cxn ang="0">
                  <a:pos x="3" y="348"/>
                </a:cxn>
                <a:cxn ang="0">
                  <a:pos x="15" y="380"/>
                </a:cxn>
              </a:cxnLst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5" name="Freeform 66"/>
            <p:cNvSpPr/>
            <p:nvPr/>
          </p:nvSpPr>
          <p:spPr>
            <a:xfrm>
              <a:off x="0" y="662"/>
              <a:ext cx="987" cy="1183"/>
            </a:xfrm>
            <a:custGeom>
              <a:avLst/>
              <a:gdLst/>
              <a:ahLst/>
              <a:cxnLst>
                <a:cxn ang="0">
                  <a:pos x="380" y="4"/>
                </a:cxn>
                <a:cxn ang="0">
                  <a:pos x="305" y="4"/>
                </a:cxn>
                <a:cxn ang="0">
                  <a:pos x="229" y="28"/>
                </a:cxn>
                <a:cxn ang="0">
                  <a:pos x="173" y="20"/>
                </a:cxn>
                <a:cxn ang="0">
                  <a:pos x="136" y="58"/>
                </a:cxn>
                <a:cxn ang="0">
                  <a:pos x="95" y="141"/>
                </a:cxn>
                <a:cxn ang="0">
                  <a:pos x="47" y="177"/>
                </a:cxn>
                <a:cxn ang="0">
                  <a:pos x="10" y="252"/>
                </a:cxn>
                <a:cxn ang="0">
                  <a:pos x="11" y="346"/>
                </a:cxn>
                <a:cxn ang="0">
                  <a:pos x="58" y="453"/>
                </a:cxn>
                <a:cxn ang="0">
                  <a:pos x="115" y="513"/>
                </a:cxn>
                <a:cxn ang="0">
                  <a:pos x="188" y="514"/>
                </a:cxn>
                <a:cxn ang="0">
                  <a:pos x="238" y="519"/>
                </a:cxn>
                <a:cxn ang="0">
                  <a:pos x="321" y="496"/>
                </a:cxn>
                <a:cxn ang="0">
                  <a:pos x="374" y="531"/>
                </a:cxn>
                <a:cxn ang="0">
                  <a:pos x="388" y="574"/>
                </a:cxn>
                <a:cxn ang="0">
                  <a:pos x="403" y="657"/>
                </a:cxn>
                <a:cxn ang="0">
                  <a:pos x="425" y="704"/>
                </a:cxn>
                <a:cxn ang="0">
                  <a:pos x="436" y="753"/>
                </a:cxn>
                <a:cxn ang="0">
                  <a:pos x="425" y="832"/>
                </a:cxn>
                <a:cxn ang="0">
                  <a:pos x="449" y="936"/>
                </a:cxn>
                <a:cxn ang="0">
                  <a:pos x="455" y="988"/>
                </a:cxn>
                <a:cxn ang="0">
                  <a:pos x="497" y="1092"/>
                </a:cxn>
                <a:cxn ang="0">
                  <a:pos x="514" y="1123"/>
                </a:cxn>
                <a:cxn ang="0">
                  <a:pos x="529" y="1172"/>
                </a:cxn>
                <a:cxn ang="0">
                  <a:pos x="607" y="1161"/>
                </a:cxn>
                <a:cxn ang="0">
                  <a:pos x="688" y="1101"/>
                </a:cxn>
                <a:cxn ang="0">
                  <a:pos x="718" y="1023"/>
                </a:cxn>
                <a:cxn ang="0">
                  <a:pos x="758" y="966"/>
                </a:cxn>
                <a:cxn ang="0">
                  <a:pos x="758" y="921"/>
                </a:cxn>
                <a:cxn ang="0">
                  <a:pos x="805" y="882"/>
                </a:cxn>
                <a:cxn ang="0">
                  <a:pos x="832" y="844"/>
                </a:cxn>
                <a:cxn ang="0">
                  <a:pos x="811" y="750"/>
                </a:cxn>
                <a:cxn ang="0">
                  <a:pos x="802" y="706"/>
                </a:cxn>
                <a:cxn ang="0">
                  <a:pos x="835" y="642"/>
                </a:cxn>
                <a:cxn ang="0">
                  <a:pos x="899" y="568"/>
                </a:cxn>
                <a:cxn ang="0">
                  <a:pos x="947" y="513"/>
                </a:cxn>
                <a:cxn ang="0">
                  <a:pos x="973" y="459"/>
                </a:cxn>
                <a:cxn ang="0">
                  <a:pos x="979" y="406"/>
                </a:cxn>
                <a:cxn ang="0">
                  <a:pos x="947" y="418"/>
                </a:cxn>
                <a:cxn ang="0">
                  <a:pos x="887" y="435"/>
                </a:cxn>
                <a:cxn ang="0">
                  <a:pos x="883" y="418"/>
                </a:cxn>
                <a:cxn ang="0">
                  <a:pos x="842" y="372"/>
                </a:cxn>
                <a:cxn ang="0">
                  <a:pos x="814" y="315"/>
                </a:cxn>
                <a:cxn ang="0">
                  <a:pos x="779" y="286"/>
                </a:cxn>
                <a:cxn ang="0">
                  <a:pos x="751" y="202"/>
                </a:cxn>
                <a:cxn ang="0">
                  <a:pos x="721" y="108"/>
                </a:cxn>
                <a:cxn ang="0">
                  <a:pos x="668" y="97"/>
                </a:cxn>
                <a:cxn ang="0">
                  <a:pos x="614" y="85"/>
                </a:cxn>
                <a:cxn ang="0">
                  <a:pos x="561" y="64"/>
                </a:cxn>
                <a:cxn ang="0">
                  <a:pos x="539" y="88"/>
                </a:cxn>
                <a:cxn ang="0">
                  <a:pos x="508" y="96"/>
                </a:cxn>
                <a:cxn ang="0">
                  <a:pos x="454" y="64"/>
                </a:cxn>
                <a:cxn ang="0">
                  <a:pos x="410" y="31"/>
                </a:cxn>
              </a:cxnLst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6" name="Freeform 67"/>
            <p:cNvSpPr/>
            <p:nvPr/>
          </p:nvSpPr>
          <p:spPr>
            <a:xfrm>
              <a:off x="1847" y="1434"/>
              <a:ext cx="594" cy="466"/>
            </a:xfrm>
            <a:custGeom>
              <a:avLst/>
              <a:gdLst/>
              <a:ahLst/>
              <a:cxnLst>
                <a:cxn ang="0">
                  <a:pos x="327" y="30"/>
                </a:cxn>
                <a:cxn ang="0">
                  <a:pos x="294" y="33"/>
                </a:cxn>
                <a:cxn ang="0">
                  <a:pos x="272" y="27"/>
                </a:cxn>
                <a:cxn ang="0">
                  <a:pos x="258" y="5"/>
                </a:cxn>
                <a:cxn ang="0">
                  <a:pos x="249" y="44"/>
                </a:cxn>
                <a:cxn ang="0">
                  <a:pos x="213" y="51"/>
                </a:cxn>
                <a:cxn ang="0">
                  <a:pos x="173" y="93"/>
                </a:cxn>
                <a:cxn ang="0">
                  <a:pos x="150" y="102"/>
                </a:cxn>
                <a:cxn ang="0">
                  <a:pos x="143" y="129"/>
                </a:cxn>
                <a:cxn ang="0">
                  <a:pos x="89" y="161"/>
                </a:cxn>
                <a:cxn ang="0">
                  <a:pos x="48" y="179"/>
                </a:cxn>
                <a:cxn ang="0">
                  <a:pos x="33" y="258"/>
                </a:cxn>
                <a:cxn ang="0">
                  <a:pos x="38" y="302"/>
                </a:cxn>
                <a:cxn ang="0">
                  <a:pos x="56" y="359"/>
                </a:cxn>
                <a:cxn ang="0">
                  <a:pos x="72" y="406"/>
                </a:cxn>
                <a:cxn ang="0">
                  <a:pos x="155" y="392"/>
                </a:cxn>
                <a:cxn ang="0">
                  <a:pos x="179" y="369"/>
                </a:cxn>
                <a:cxn ang="0">
                  <a:pos x="222" y="362"/>
                </a:cxn>
                <a:cxn ang="0">
                  <a:pos x="270" y="344"/>
                </a:cxn>
                <a:cxn ang="0">
                  <a:pos x="326" y="398"/>
                </a:cxn>
                <a:cxn ang="0">
                  <a:pos x="350" y="387"/>
                </a:cxn>
                <a:cxn ang="0">
                  <a:pos x="372" y="369"/>
                </a:cxn>
                <a:cxn ang="0">
                  <a:pos x="348" y="413"/>
                </a:cxn>
                <a:cxn ang="0">
                  <a:pos x="368" y="417"/>
                </a:cxn>
                <a:cxn ang="0">
                  <a:pos x="378" y="414"/>
                </a:cxn>
                <a:cxn ang="0">
                  <a:pos x="407" y="455"/>
                </a:cxn>
                <a:cxn ang="0">
                  <a:pos x="464" y="449"/>
                </a:cxn>
                <a:cxn ang="0">
                  <a:pos x="507" y="447"/>
                </a:cxn>
                <a:cxn ang="0">
                  <a:pos x="545" y="440"/>
                </a:cxn>
                <a:cxn ang="0">
                  <a:pos x="552" y="394"/>
                </a:cxn>
                <a:cxn ang="0">
                  <a:pos x="575" y="356"/>
                </a:cxn>
                <a:cxn ang="0">
                  <a:pos x="588" y="306"/>
                </a:cxn>
                <a:cxn ang="0">
                  <a:pos x="585" y="249"/>
                </a:cxn>
                <a:cxn ang="0">
                  <a:pos x="546" y="197"/>
                </a:cxn>
                <a:cxn ang="0">
                  <a:pos x="524" y="174"/>
                </a:cxn>
                <a:cxn ang="0">
                  <a:pos x="479" y="107"/>
                </a:cxn>
                <a:cxn ang="0">
                  <a:pos x="450" y="62"/>
                </a:cxn>
                <a:cxn ang="0">
                  <a:pos x="404" y="118"/>
                </a:cxn>
                <a:cxn ang="0">
                  <a:pos x="368" y="99"/>
                </a:cxn>
                <a:cxn ang="0">
                  <a:pos x="336" y="68"/>
                </a:cxn>
              </a:cxnLst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7" name="Freeform 68"/>
            <p:cNvSpPr/>
            <p:nvPr/>
          </p:nvSpPr>
          <p:spPr>
            <a:xfrm>
              <a:off x="2974" y="52"/>
              <a:ext cx="1922" cy="2120"/>
            </a:xfrm>
            <a:custGeom>
              <a:avLst/>
              <a:gdLst/>
              <a:ahLst/>
              <a:cxnLst>
                <a:cxn ang="0">
                  <a:pos x="11" y="144"/>
                </a:cxn>
                <a:cxn ang="0">
                  <a:pos x="43" y="250"/>
                </a:cxn>
                <a:cxn ang="0">
                  <a:pos x="145" y="276"/>
                </a:cxn>
                <a:cxn ang="0">
                  <a:pos x="149" y="312"/>
                </a:cxn>
                <a:cxn ang="0">
                  <a:pos x="213" y="254"/>
                </a:cxn>
                <a:cxn ang="0">
                  <a:pos x="399" y="252"/>
                </a:cxn>
                <a:cxn ang="0">
                  <a:pos x="539" y="336"/>
                </a:cxn>
                <a:cxn ang="0">
                  <a:pos x="635" y="550"/>
                </a:cxn>
                <a:cxn ang="0">
                  <a:pos x="763" y="750"/>
                </a:cxn>
                <a:cxn ang="0">
                  <a:pos x="791" y="742"/>
                </a:cxn>
                <a:cxn ang="0">
                  <a:pos x="889" y="844"/>
                </a:cxn>
                <a:cxn ang="0">
                  <a:pos x="1061" y="958"/>
                </a:cxn>
                <a:cxn ang="0">
                  <a:pos x="1273" y="1082"/>
                </a:cxn>
                <a:cxn ang="0">
                  <a:pos x="1301" y="1406"/>
                </a:cxn>
                <a:cxn ang="0">
                  <a:pos x="1375" y="1676"/>
                </a:cxn>
                <a:cxn ang="0">
                  <a:pos x="1341" y="1884"/>
                </a:cxn>
                <a:cxn ang="0">
                  <a:pos x="1319" y="1994"/>
                </a:cxn>
                <a:cxn ang="0">
                  <a:pos x="1439" y="2024"/>
                </a:cxn>
                <a:cxn ang="0">
                  <a:pos x="1477" y="1902"/>
                </a:cxn>
                <a:cxn ang="0">
                  <a:pos x="1575" y="1778"/>
                </a:cxn>
                <a:cxn ang="0">
                  <a:pos x="1773" y="1592"/>
                </a:cxn>
                <a:cxn ang="0">
                  <a:pos x="1895" y="1304"/>
                </a:cxn>
                <a:cxn ang="0">
                  <a:pos x="1729" y="1220"/>
                </a:cxn>
                <a:cxn ang="0">
                  <a:pos x="1584" y="1119"/>
                </a:cxn>
                <a:cxn ang="0">
                  <a:pos x="1497" y="1034"/>
                </a:cxn>
                <a:cxn ang="0">
                  <a:pos x="1339" y="1032"/>
                </a:cxn>
                <a:cxn ang="0">
                  <a:pos x="1215" y="978"/>
                </a:cxn>
                <a:cxn ang="0">
                  <a:pos x="1097" y="912"/>
                </a:cxn>
                <a:cxn ang="0">
                  <a:pos x="1083" y="728"/>
                </a:cxn>
                <a:cxn ang="0">
                  <a:pos x="1227" y="782"/>
                </a:cxn>
                <a:cxn ang="0">
                  <a:pos x="1305" y="604"/>
                </a:cxn>
                <a:cxn ang="0">
                  <a:pos x="1435" y="496"/>
                </a:cxn>
                <a:cxn ang="0">
                  <a:pos x="1545" y="454"/>
                </a:cxn>
                <a:cxn ang="0">
                  <a:pos x="1429" y="418"/>
                </a:cxn>
                <a:cxn ang="0">
                  <a:pos x="1631" y="450"/>
                </a:cxn>
                <a:cxn ang="0">
                  <a:pos x="1607" y="346"/>
                </a:cxn>
                <a:cxn ang="0">
                  <a:pos x="1419" y="254"/>
                </a:cxn>
                <a:cxn ang="0">
                  <a:pos x="1296" y="256"/>
                </a:cxn>
                <a:cxn ang="0">
                  <a:pos x="1237" y="360"/>
                </a:cxn>
                <a:cxn ang="0">
                  <a:pos x="1061" y="260"/>
                </a:cxn>
                <a:cxn ang="0">
                  <a:pos x="1205" y="184"/>
                </a:cxn>
                <a:cxn ang="0">
                  <a:pos x="1161" y="162"/>
                </a:cxn>
                <a:cxn ang="0">
                  <a:pos x="1237" y="84"/>
                </a:cxn>
                <a:cxn ang="0">
                  <a:pos x="1353" y="100"/>
                </a:cxn>
                <a:cxn ang="0">
                  <a:pos x="1403" y="204"/>
                </a:cxn>
                <a:cxn ang="0">
                  <a:pos x="1495" y="158"/>
                </a:cxn>
                <a:cxn ang="0">
                  <a:pos x="1395" y="98"/>
                </a:cxn>
                <a:cxn ang="0">
                  <a:pos x="1227" y="24"/>
                </a:cxn>
                <a:cxn ang="0">
                  <a:pos x="1145" y="74"/>
                </a:cxn>
                <a:cxn ang="0">
                  <a:pos x="1105" y="24"/>
                </a:cxn>
                <a:cxn ang="0">
                  <a:pos x="1043" y="130"/>
                </a:cxn>
                <a:cxn ang="0">
                  <a:pos x="925" y="112"/>
                </a:cxn>
                <a:cxn ang="0">
                  <a:pos x="873" y="12"/>
                </a:cxn>
                <a:cxn ang="0">
                  <a:pos x="739" y="12"/>
                </a:cxn>
                <a:cxn ang="0">
                  <a:pos x="693" y="54"/>
                </a:cxn>
                <a:cxn ang="0">
                  <a:pos x="565" y="78"/>
                </a:cxn>
                <a:cxn ang="0">
                  <a:pos x="193" y="54"/>
                </a:cxn>
              </a:cxnLst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8" name="Freeform 69"/>
            <p:cNvSpPr/>
            <p:nvPr/>
          </p:nvSpPr>
          <p:spPr>
            <a:xfrm>
              <a:off x="105" y="303"/>
              <a:ext cx="176" cy="153"/>
            </a:xfrm>
            <a:custGeom>
              <a:avLst/>
              <a:gdLst/>
              <a:ahLst/>
              <a:cxnLst>
                <a:cxn ang="0">
                  <a:pos x="116" y="47"/>
                </a:cxn>
                <a:cxn ang="0">
                  <a:pos x="132" y="63"/>
                </a:cxn>
                <a:cxn ang="0">
                  <a:pos x="150" y="83"/>
                </a:cxn>
                <a:cxn ang="0">
                  <a:pos x="176" y="103"/>
                </a:cxn>
                <a:cxn ang="0">
                  <a:pos x="128" y="137"/>
                </a:cxn>
                <a:cxn ang="0">
                  <a:pos x="116" y="145"/>
                </a:cxn>
                <a:cxn ang="0">
                  <a:pos x="104" y="141"/>
                </a:cxn>
                <a:cxn ang="0">
                  <a:pos x="88" y="153"/>
                </a:cxn>
                <a:cxn ang="0">
                  <a:pos x="78" y="135"/>
                </a:cxn>
                <a:cxn ang="0">
                  <a:pos x="72" y="119"/>
                </a:cxn>
                <a:cxn ang="0">
                  <a:pos x="90" y="105"/>
                </a:cxn>
                <a:cxn ang="0">
                  <a:pos x="106" y="93"/>
                </a:cxn>
                <a:cxn ang="0">
                  <a:pos x="102" y="79"/>
                </a:cxn>
                <a:cxn ang="0">
                  <a:pos x="84" y="73"/>
                </a:cxn>
                <a:cxn ang="0">
                  <a:pos x="78" y="71"/>
                </a:cxn>
                <a:cxn ang="0">
                  <a:pos x="76" y="55"/>
                </a:cxn>
                <a:cxn ang="0">
                  <a:pos x="66" y="63"/>
                </a:cxn>
                <a:cxn ang="0">
                  <a:pos x="64" y="101"/>
                </a:cxn>
                <a:cxn ang="0">
                  <a:pos x="38" y="121"/>
                </a:cxn>
                <a:cxn ang="0">
                  <a:pos x="12" y="129"/>
                </a:cxn>
                <a:cxn ang="0">
                  <a:pos x="0" y="121"/>
                </a:cxn>
                <a:cxn ang="0">
                  <a:pos x="10" y="105"/>
                </a:cxn>
                <a:cxn ang="0">
                  <a:pos x="28" y="73"/>
                </a:cxn>
                <a:cxn ang="0">
                  <a:pos x="58" y="61"/>
                </a:cxn>
                <a:cxn ang="0">
                  <a:pos x="60" y="41"/>
                </a:cxn>
                <a:cxn ang="0">
                  <a:pos x="44" y="31"/>
                </a:cxn>
                <a:cxn ang="0">
                  <a:pos x="42" y="13"/>
                </a:cxn>
                <a:cxn ang="0">
                  <a:pos x="54" y="9"/>
                </a:cxn>
                <a:cxn ang="0">
                  <a:pos x="70" y="21"/>
                </a:cxn>
                <a:cxn ang="0">
                  <a:pos x="84" y="5"/>
                </a:cxn>
                <a:cxn ang="0">
                  <a:pos x="96" y="1"/>
                </a:cxn>
                <a:cxn ang="0">
                  <a:pos x="110" y="3"/>
                </a:cxn>
                <a:cxn ang="0">
                  <a:pos x="96" y="17"/>
                </a:cxn>
                <a:cxn ang="0">
                  <a:pos x="112" y="23"/>
                </a:cxn>
                <a:cxn ang="0">
                  <a:pos x="118" y="35"/>
                </a:cxn>
                <a:cxn ang="0">
                  <a:pos x="116" y="47"/>
                </a:cxn>
              </a:cxnLst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9" name="Freeform 70"/>
            <p:cNvSpPr/>
            <p:nvPr/>
          </p:nvSpPr>
          <p:spPr>
            <a:xfrm>
              <a:off x="863" y="1462"/>
              <a:ext cx="110" cy="22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06" y="36"/>
                </a:cxn>
                <a:cxn ang="0">
                  <a:pos x="110" y="60"/>
                </a:cxn>
                <a:cxn ang="0">
                  <a:pos x="104" y="78"/>
                </a:cxn>
                <a:cxn ang="0">
                  <a:pos x="80" y="130"/>
                </a:cxn>
                <a:cxn ang="0">
                  <a:pos x="74" y="174"/>
                </a:cxn>
                <a:cxn ang="0">
                  <a:pos x="42" y="218"/>
                </a:cxn>
                <a:cxn ang="0">
                  <a:pos x="4" y="202"/>
                </a:cxn>
                <a:cxn ang="0">
                  <a:pos x="18" y="128"/>
                </a:cxn>
                <a:cxn ang="0">
                  <a:pos x="20" y="96"/>
                </a:cxn>
                <a:cxn ang="0">
                  <a:pos x="22" y="66"/>
                </a:cxn>
                <a:cxn ang="0">
                  <a:pos x="54" y="56"/>
                </a:cxn>
                <a:cxn ang="0">
                  <a:pos x="76" y="4"/>
                </a:cxn>
                <a:cxn ang="0">
                  <a:pos x="92" y="0"/>
                </a:cxn>
              </a:cxnLst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0" name="Freeform 71"/>
            <p:cNvSpPr/>
            <p:nvPr/>
          </p:nvSpPr>
          <p:spPr>
            <a:xfrm>
              <a:off x="1598" y="1172"/>
              <a:ext cx="461" cy="275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3" y="4"/>
                </a:cxn>
                <a:cxn ang="0">
                  <a:pos x="5" y="16"/>
                </a:cxn>
                <a:cxn ang="0">
                  <a:pos x="35" y="32"/>
                </a:cxn>
                <a:cxn ang="0">
                  <a:pos x="45" y="52"/>
                </a:cxn>
                <a:cxn ang="0">
                  <a:pos x="59" y="76"/>
                </a:cxn>
                <a:cxn ang="0">
                  <a:pos x="75" y="108"/>
                </a:cxn>
                <a:cxn ang="0">
                  <a:pos x="93" y="136"/>
                </a:cxn>
                <a:cxn ang="0">
                  <a:pos x="111" y="144"/>
                </a:cxn>
                <a:cxn ang="0">
                  <a:pos x="153" y="194"/>
                </a:cxn>
                <a:cxn ang="0">
                  <a:pos x="159" y="210"/>
                </a:cxn>
                <a:cxn ang="0">
                  <a:pos x="171" y="216"/>
                </a:cxn>
                <a:cxn ang="0">
                  <a:pos x="235" y="226"/>
                </a:cxn>
                <a:cxn ang="0">
                  <a:pos x="293" y="234"/>
                </a:cxn>
                <a:cxn ang="0">
                  <a:pos x="339" y="246"/>
                </a:cxn>
                <a:cxn ang="0">
                  <a:pos x="353" y="250"/>
                </a:cxn>
                <a:cxn ang="0">
                  <a:pos x="361" y="268"/>
                </a:cxn>
                <a:cxn ang="0">
                  <a:pos x="371" y="254"/>
                </a:cxn>
                <a:cxn ang="0">
                  <a:pos x="403" y="242"/>
                </a:cxn>
                <a:cxn ang="0">
                  <a:pos x="407" y="258"/>
                </a:cxn>
                <a:cxn ang="0">
                  <a:pos x="417" y="256"/>
                </a:cxn>
                <a:cxn ang="0">
                  <a:pos x="461" y="240"/>
                </a:cxn>
                <a:cxn ang="0">
                  <a:pos x="449" y="218"/>
                </a:cxn>
                <a:cxn ang="0">
                  <a:pos x="429" y="234"/>
                </a:cxn>
                <a:cxn ang="0">
                  <a:pos x="423" y="226"/>
                </a:cxn>
                <a:cxn ang="0">
                  <a:pos x="405" y="218"/>
                </a:cxn>
                <a:cxn ang="0">
                  <a:pos x="381" y="234"/>
                </a:cxn>
                <a:cxn ang="0">
                  <a:pos x="357" y="226"/>
                </a:cxn>
                <a:cxn ang="0">
                  <a:pos x="357" y="240"/>
                </a:cxn>
                <a:cxn ang="0">
                  <a:pos x="335" y="222"/>
                </a:cxn>
                <a:cxn ang="0">
                  <a:pos x="263" y="212"/>
                </a:cxn>
                <a:cxn ang="0">
                  <a:pos x="245" y="198"/>
                </a:cxn>
                <a:cxn ang="0">
                  <a:pos x="225" y="194"/>
                </a:cxn>
                <a:cxn ang="0">
                  <a:pos x="203" y="200"/>
                </a:cxn>
                <a:cxn ang="0">
                  <a:pos x="169" y="182"/>
                </a:cxn>
                <a:cxn ang="0">
                  <a:pos x="157" y="168"/>
                </a:cxn>
                <a:cxn ang="0">
                  <a:pos x="183" y="150"/>
                </a:cxn>
                <a:cxn ang="0">
                  <a:pos x="197" y="148"/>
                </a:cxn>
                <a:cxn ang="0">
                  <a:pos x="195" y="134"/>
                </a:cxn>
                <a:cxn ang="0">
                  <a:pos x="183" y="130"/>
                </a:cxn>
                <a:cxn ang="0">
                  <a:pos x="169" y="132"/>
                </a:cxn>
                <a:cxn ang="0">
                  <a:pos x="145" y="124"/>
                </a:cxn>
                <a:cxn ang="0">
                  <a:pos x="133" y="110"/>
                </a:cxn>
                <a:cxn ang="0">
                  <a:pos x="105" y="70"/>
                </a:cxn>
                <a:cxn ang="0">
                  <a:pos x="83" y="56"/>
                </a:cxn>
                <a:cxn ang="0">
                  <a:pos x="67" y="36"/>
                </a:cxn>
                <a:cxn ang="0">
                  <a:pos x="61" y="32"/>
                </a:cxn>
                <a:cxn ang="0">
                  <a:pos x="25" y="2"/>
                </a:cxn>
              </a:cxnLst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1" name="Freeform 72"/>
            <p:cNvSpPr/>
            <p:nvPr/>
          </p:nvSpPr>
          <p:spPr>
            <a:xfrm>
              <a:off x="1800" y="1154"/>
              <a:ext cx="245" cy="213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37" y="20"/>
                </a:cxn>
                <a:cxn ang="0">
                  <a:pos x="125" y="58"/>
                </a:cxn>
                <a:cxn ang="0">
                  <a:pos x="143" y="86"/>
                </a:cxn>
                <a:cxn ang="0">
                  <a:pos x="163" y="92"/>
                </a:cxn>
                <a:cxn ang="0">
                  <a:pos x="191" y="84"/>
                </a:cxn>
                <a:cxn ang="0">
                  <a:pos x="231" y="82"/>
                </a:cxn>
                <a:cxn ang="0">
                  <a:pos x="223" y="106"/>
                </a:cxn>
                <a:cxn ang="0">
                  <a:pos x="207" y="120"/>
                </a:cxn>
                <a:cxn ang="0">
                  <a:pos x="191" y="142"/>
                </a:cxn>
                <a:cxn ang="0">
                  <a:pos x="195" y="160"/>
                </a:cxn>
                <a:cxn ang="0">
                  <a:pos x="203" y="172"/>
                </a:cxn>
                <a:cxn ang="0">
                  <a:pos x="179" y="188"/>
                </a:cxn>
                <a:cxn ang="0">
                  <a:pos x="173" y="168"/>
                </a:cxn>
                <a:cxn ang="0">
                  <a:pos x="163" y="208"/>
                </a:cxn>
                <a:cxn ang="0">
                  <a:pos x="137" y="166"/>
                </a:cxn>
                <a:cxn ang="0">
                  <a:pos x="135" y="150"/>
                </a:cxn>
                <a:cxn ang="0">
                  <a:pos x="147" y="146"/>
                </a:cxn>
                <a:cxn ang="0">
                  <a:pos x="167" y="126"/>
                </a:cxn>
                <a:cxn ang="0">
                  <a:pos x="179" y="130"/>
                </a:cxn>
                <a:cxn ang="0">
                  <a:pos x="191" y="122"/>
                </a:cxn>
                <a:cxn ang="0">
                  <a:pos x="205" y="110"/>
                </a:cxn>
                <a:cxn ang="0">
                  <a:pos x="177" y="108"/>
                </a:cxn>
                <a:cxn ang="0">
                  <a:pos x="159" y="110"/>
                </a:cxn>
                <a:cxn ang="0">
                  <a:pos x="133" y="102"/>
                </a:cxn>
                <a:cxn ang="0">
                  <a:pos x="123" y="112"/>
                </a:cxn>
                <a:cxn ang="0">
                  <a:pos x="107" y="134"/>
                </a:cxn>
                <a:cxn ang="0">
                  <a:pos x="85" y="184"/>
                </a:cxn>
                <a:cxn ang="0">
                  <a:pos x="69" y="172"/>
                </a:cxn>
                <a:cxn ang="0">
                  <a:pos x="23" y="160"/>
                </a:cxn>
                <a:cxn ang="0">
                  <a:pos x="21" y="140"/>
                </a:cxn>
                <a:cxn ang="0">
                  <a:pos x="3" y="116"/>
                </a:cxn>
                <a:cxn ang="0">
                  <a:pos x="31" y="82"/>
                </a:cxn>
                <a:cxn ang="0">
                  <a:pos x="43" y="68"/>
                </a:cxn>
                <a:cxn ang="0">
                  <a:pos x="65" y="42"/>
                </a:cxn>
                <a:cxn ang="0">
                  <a:pos x="91" y="32"/>
                </a:cxn>
                <a:cxn ang="0">
                  <a:pos x="121" y="0"/>
                </a:cxn>
              </a:cxnLst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2" name="Freeform 73"/>
            <p:cNvSpPr/>
            <p:nvPr/>
          </p:nvSpPr>
          <p:spPr>
            <a:xfrm>
              <a:off x="2041" y="1229"/>
              <a:ext cx="394" cy="220"/>
            </a:xfrm>
            <a:custGeom>
              <a:avLst/>
              <a:gdLst/>
              <a:ahLst/>
              <a:cxnLst>
                <a:cxn ang="0">
                  <a:pos x="46" y="17"/>
                </a:cxn>
                <a:cxn ang="0">
                  <a:pos x="34" y="51"/>
                </a:cxn>
                <a:cxn ang="0">
                  <a:pos x="64" y="69"/>
                </a:cxn>
                <a:cxn ang="0">
                  <a:pos x="72" y="61"/>
                </a:cxn>
                <a:cxn ang="0">
                  <a:pos x="80" y="37"/>
                </a:cxn>
                <a:cxn ang="0">
                  <a:pos x="124" y="57"/>
                </a:cxn>
                <a:cxn ang="0">
                  <a:pos x="180" y="61"/>
                </a:cxn>
                <a:cxn ang="0">
                  <a:pos x="258" y="91"/>
                </a:cxn>
                <a:cxn ang="0">
                  <a:pos x="296" y="119"/>
                </a:cxn>
                <a:cxn ang="0">
                  <a:pos x="348" y="117"/>
                </a:cxn>
                <a:cxn ang="0">
                  <a:pos x="352" y="81"/>
                </a:cxn>
                <a:cxn ang="0">
                  <a:pos x="364" y="77"/>
                </a:cxn>
                <a:cxn ang="0">
                  <a:pos x="394" y="109"/>
                </a:cxn>
                <a:cxn ang="0">
                  <a:pos x="358" y="145"/>
                </a:cxn>
                <a:cxn ang="0">
                  <a:pos x="314" y="143"/>
                </a:cxn>
                <a:cxn ang="0">
                  <a:pos x="320" y="159"/>
                </a:cxn>
                <a:cxn ang="0">
                  <a:pos x="352" y="189"/>
                </a:cxn>
                <a:cxn ang="0">
                  <a:pos x="320" y="209"/>
                </a:cxn>
                <a:cxn ang="0">
                  <a:pos x="280" y="169"/>
                </a:cxn>
                <a:cxn ang="0">
                  <a:pos x="250" y="185"/>
                </a:cxn>
                <a:cxn ang="0">
                  <a:pos x="194" y="169"/>
                </a:cxn>
                <a:cxn ang="0">
                  <a:pos x="162" y="159"/>
                </a:cxn>
                <a:cxn ang="0">
                  <a:pos x="176" y="137"/>
                </a:cxn>
                <a:cxn ang="0">
                  <a:pos x="132" y="129"/>
                </a:cxn>
                <a:cxn ang="0">
                  <a:pos x="114" y="129"/>
                </a:cxn>
                <a:cxn ang="0">
                  <a:pos x="128" y="107"/>
                </a:cxn>
                <a:cxn ang="0">
                  <a:pos x="92" y="97"/>
                </a:cxn>
                <a:cxn ang="0">
                  <a:pos x="100" y="81"/>
                </a:cxn>
                <a:cxn ang="0">
                  <a:pos x="64" y="107"/>
                </a:cxn>
                <a:cxn ang="0">
                  <a:pos x="30" y="101"/>
                </a:cxn>
                <a:cxn ang="0">
                  <a:pos x="24" y="103"/>
                </a:cxn>
                <a:cxn ang="0">
                  <a:pos x="4" y="105"/>
                </a:cxn>
                <a:cxn ang="0">
                  <a:pos x="24" y="73"/>
                </a:cxn>
                <a:cxn ang="0">
                  <a:pos x="16" y="7"/>
                </a:cxn>
              </a:cxnLst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3" name="Freeform 74"/>
            <p:cNvSpPr/>
            <p:nvPr/>
          </p:nvSpPr>
          <p:spPr>
            <a:xfrm>
              <a:off x="1912" y="953"/>
              <a:ext cx="140" cy="229"/>
            </a:xfrm>
            <a:custGeom>
              <a:avLst/>
              <a:gdLst/>
              <a:ahLst/>
              <a:cxnLst>
                <a:cxn ang="0">
                  <a:pos x="63" y="5"/>
                </a:cxn>
                <a:cxn ang="0">
                  <a:pos x="75" y="21"/>
                </a:cxn>
                <a:cxn ang="0">
                  <a:pos x="69" y="65"/>
                </a:cxn>
                <a:cxn ang="0">
                  <a:pos x="105" y="81"/>
                </a:cxn>
                <a:cxn ang="0">
                  <a:pos x="105" y="101"/>
                </a:cxn>
                <a:cxn ang="0">
                  <a:pos x="119" y="109"/>
                </a:cxn>
                <a:cxn ang="0">
                  <a:pos x="127" y="127"/>
                </a:cxn>
                <a:cxn ang="0">
                  <a:pos x="115" y="161"/>
                </a:cxn>
                <a:cxn ang="0">
                  <a:pos x="119" y="171"/>
                </a:cxn>
                <a:cxn ang="0">
                  <a:pos x="127" y="159"/>
                </a:cxn>
                <a:cxn ang="0">
                  <a:pos x="137" y="179"/>
                </a:cxn>
                <a:cxn ang="0">
                  <a:pos x="123" y="199"/>
                </a:cxn>
                <a:cxn ang="0">
                  <a:pos x="109" y="223"/>
                </a:cxn>
                <a:cxn ang="0">
                  <a:pos x="95" y="193"/>
                </a:cxn>
                <a:cxn ang="0">
                  <a:pos x="77" y="211"/>
                </a:cxn>
                <a:cxn ang="0">
                  <a:pos x="61" y="189"/>
                </a:cxn>
                <a:cxn ang="0">
                  <a:pos x="103" y="173"/>
                </a:cxn>
                <a:cxn ang="0">
                  <a:pos x="91" y="167"/>
                </a:cxn>
                <a:cxn ang="0">
                  <a:pos x="71" y="141"/>
                </a:cxn>
                <a:cxn ang="0">
                  <a:pos x="75" y="127"/>
                </a:cxn>
                <a:cxn ang="0">
                  <a:pos x="103" y="137"/>
                </a:cxn>
                <a:cxn ang="0">
                  <a:pos x="97" y="119"/>
                </a:cxn>
                <a:cxn ang="0">
                  <a:pos x="79" y="91"/>
                </a:cxn>
                <a:cxn ang="0">
                  <a:pos x="67" y="93"/>
                </a:cxn>
                <a:cxn ang="0">
                  <a:pos x="61" y="117"/>
                </a:cxn>
                <a:cxn ang="0">
                  <a:pos x="47" y="153"/>
                </a:cxn>
                <a:cxn ang="0">
                  <a:pos x="29" y="161"/>
                </a:cxn>
                <a:cxn ang="0">
                  <a:pos x="9" y="179"/>
                </a:cxn>
                <a:cxn ang="0">
                  <a:pos x="9" y="153"/>
                </a:cxn>
                <a:cxn ang="0">
                  <a:pos x="39" y="133"/>
                </a:cxn>
                <a:cxn ang="0">
                  <a:pos x="55" y="119"/>
                </a:cxn>
                <a:cxn ang="0">
                  <a:pos x="49" y="103"/>
                </a:cxn>
                <a:cxn ang="0">
                  <a:pos x="47" y="79"/>
                </a:cxn>
                <a:cxn ang="0">
                  <a:pos x="43" y="67"/>
                </a:cxn>
                <a:cxn ang="0">
                  <a:pos x="45" y="33"/>
                </a:cxn>
                <a:cxn ang="0">
                  <a:pos x="47" y="17"/>
                </a:cxn>
                <a:cxn ang="0">
                  <a:pos x="63" y="5"/>
                </a:cxn>
              </a:cxnLst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4" name="Freeform 75"/>
            <p:cNvSpPr/>
            <p:nvPr/>
          </p:nvSpPr>
          <p:spPr>
            <a:xfrm>
              <a:off x="2303" y="1912"/>
              <a:ext cx="66" cy="68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20" y="68"/>
                </a:cxn>
                <a:cxn ang="0">
                  <a:pos x="58" y="46"/>
                </a:cxn>
                <a:cxn ang="0">
                  <a:pos x="64" y="0"/>
                </a:cxn>
                <a:cxn ang="0">
                  <a:pos x="32" y="14"/>
                </a:cxn>
                <a:cxn ang="0">
                  <a:pos x="14" y="10"/>
                </a:cxn>
                <a:cxn ang="0">
                  <a:pos x="0" y="18"/>
                </a:cxn>
                <a:cxn ang="0">
                  <a:pos x="4" y="24"/>
                </a:cxn>
              </a:cxnLst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5" name="Freeform 76"/>
            <p:cNvSpPr/>
            <p:nvPr/>
          </p:nvSpPr>
          <p:spPr>
            <a:xfrm>
              <a:off x="2606" y="1822"/>
              <a:ext cx="187" cy="212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15" y="32"/>
                </a:cxn>
                <a:cxn ang="0">
                  <a:pos x="125" y="56"/>
                </a:cxn>
                <a:cxn ang="0">
                  <a:pos x="115" y="84"/>
                </a:cxn>
                <a:cxn ang="0">
                  <a:pos x="131" y="102"/>
                </a:cxn>
                <a:cxn ang="0">
                  <a:pos x="109" y="108"/>
                </a:cxn>
                <a:cxn ang="0">
                  <a:pos x="91" y="100"/>
                </a:cxn>
                <a:cxn ang="0">
                  <a:pos x="89" y="106"/>
                </a:cxn>
                <a:cxn ang="0">
                  <a:pos x="87" y="124"/>
                </a:cxn>
                <a:cxn ang="0">
                  <a:pos x="41" y="150"/>
                </a:cxn>
                <a:cxn ang="0">
                  <a:pos x="11" y="174"/>
                </a:cxn>
                <a:cxn ang="0">
                  <a:pos x="27" y="198"/>
                </a:cxn>
                <a:cxn ang="0">
                  <a:pos x="33" y="202"/>
                </a:cxn>
                <a:cxn ang="0">
                  <a:pos x="39" y="204"/>
                </a:cxn>
                <a:cxn ang="0">
                  <a:pos x="51" y="212"/>
                </a:cxn>
                <a:cxn ang="0">
                  <a:pos x="63" y="200"/>
                </a:cxn>
                <a:cxn ang="0">
                  <a:pos x="69" y="194"/>
                </a:cxn>
                <a:cxn ang="0">
                  <a:pos x="77" y="166"/>
                </a:cxn>
                <a:cxn ang="0">
                  <a:pos x="95" y="156"/>
                </a:cxn>
                <a:cxn ang="0">
                  <a:pos x="115" y="138"/>
                </a:cxn>
                <a:cxn ang="0">
                  <a:pos x="127" y="122"/>
                </a:cxn>
                <a:cxn ang="0">
                  <a:pos x="169" y="88"/>
                </a:cxn>
                <a:cxn ang="0">
                  <a:pos x="183" y="72"/>
                </a:cxn>
                <a:cxn ang="0">
                  <a:pos x="187" y="60"/>
                </a:cxn>
                <a:cxn ang="0">
                  <a:pos x="153" y="54"/>
                </a:cxn>
                <a:cxn ang="0">
                  <a:pos x="139" y="38"/>
                </a:cxn>
                <a:cxn ang="0">
                  <a:pos x="121" y="8"/>
                </a:cxn>
                <a:cxn ang="0">
                  <a:pos x="109" y="0"/>
                </a:cxn>
              </a:cxnLst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6" name="Freeform 77"/>
            <p:cNvSpPr/>
            <p:nvPr/>
          </p:nvSpPr>
          <p:spPr>
            <a:xfrm>
              <a:off x="4169" y="888"/>
              <a:ext cx="268" cy="102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0" y="24"/>
                </a:cxn>
                <a:cxn ang="0">
                  <a:pos x="16" y="30"/>
                </a:cxn>
                <a:cxn ang="0">
                  <a:pos x="66" y="28"/>
                </a:cxn>
                <a:cxn ang="0">
                  <a:pos x="90" y="38"/>
                </a:cxn>
                <a:cxn ang="0">
                  <a:pos x="106" y="62"/>
                </a:cxn>
                <a:cxn ang="0">
                  <a:pos x="110" y="68"/>
                </a:cxn>
                <a:cxn ang="0">
                  <a:pos x="98" y="74"/>
                </a:cxn>
                <a:cxn ang="0">
                  <a:pos x="94" y="86"/>
                </a:cxn>
                <a:cxn ang="0">
                  <a:pos x="104" y="102"/>
                </a:cxn>
                <a:cxn ang="0">
                  <a:pos x="120" y="76"/>
                </a:cxn>
                <a:cxn ang="0">
                  <a:pos x="144" y="62"/>
                </a:cxn>
                <a:cxn ang="0">
                  <a:pos x="148" y="90"/>
                </a:cxn>
                <a:cxn ang="0">
                  <a:pos x="204" y="86"/>
                </a:cxn>
                <a:cxn ang="0">
                  <a:pos x="246" y="92"/>
                </a:cxn>
                <a:cxn ang="0">
                  <a:pos x="262" y="98"/>
                </a:cxn>
                <a:cxn ang="0">
                  <a:pos x="256" y="72"/>
                </a:cxn>
                <a:cxn ang="0">
                  <a:pos x="236" y="84"/>
                </a:cxn>
                <a:cxn ang="0">
                  <a:pos x="220" y="66"/>
                </a:cxn>
                <a:cxn ang="0">
                  <a:pos x="210" y="54"/>
                </a:cxn>
                <a:cxn ang="0">
                  <a:pos x="192" y="48"/>
                </a:cxn>
                <a:cxn ang="0">
                  <a:pos x="178" y="50"/>
                </a:cxn>
                <a:cxn ang="0">
                  <a:pos x="170" y="54"/>
                </a:cxn>
                <a:cxn ang="0">
                  <a:pos x="154" y="60"/>
                </a:cxn>
                <a:cxn ang="0">
                  <a:pos x="142" y="40"/>
                </a:cxn>
                <a:cxn ang="0">
                  <a:pos x="124" y="34"/>
                </a:cxn>
                <a:cxn ang="0">
                  <a:pos x="100" y="22"/>
                </a:cxn>
                <a:cxn ang="0">
                  <a:pos x="48" y="0"/>
                </a:cxn>
                <a:cxn ang="0">
                  <a:pos x="18" y="2"/>
                </a:cxn>
              </a:cxnLst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7" name="Oval 78"/>
            <p:cNvSpPr/>
            <p:nvPr/>
          </p:nvSpPr>
          <p:spPr>
            <a:xfrm>
              <a:off x="1856" y="880"/>
              <a:ext cx="23" cy="23"/>
            </a:xfrm>
            <a:prstGeom prst="ellipse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/>
            <a:p>
              <a:pPr lvl="0" defTabSz="914400" eaLnBrk="0" hangingPunct="0">
                <a:buClr>
                  <a:schemeClr val="accent1"/>
                </a:buClr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288" name="组合 62544"/>
          <p:cNvGrpSpPr/>
          <p:nvPr/>
        </p:nvGrpSpPr>
        <p:grpSpPr>
          <a:xfrm>
            <a:off x="3798888" y="3997325"/>
            <a:ext cx="1304925" cy="993775"/>
            <a:chOff x="0" y="0"/>
            <a:chExt cx="5458" cy="4151"/>
          </a:xfrm>
        </p:grpSpPr>
        <p:sp>
          <p:nvSpPr>
            <p:cNvPr id="94289" name="Freeform 80"/>
            <p:cNvSpPr/>
            <p:nvPr/>
          </p:nvSpPr>
          <p:spPr>
            <a:xfrm>
              <a:off x="0" y="0"/>
              <a:ext cx="5458" cy="3926"/>
            </a:xfrm>
            <a:custGeom>
              <a:avLst/>
              <a:gdLst/>
              <a:ahLst/>
              <a:cxnLst>
                <a:cxn ang="0">
                  <a:pos x="47442" y="40547"/>
                </a:cxn>
                <a:cxn ang="0">
                  <a:pos x="35138" y="43451"/>
                </a:cxn>
                <a:cxn ang="0">
                  <a:pos x="24866" y="57743"/>
                </a:cxn>
                <a:cxn ang="0">
                  <a:pos x="17549" y="73493"/>
                </a:cxn>
                <a:cxn ang="0">
                  <a:pos x="3526" y="78765"/>
                </a:cxn>
                <a:cxn ang="0">
                  <a:pos x="1189" y="88355"/>
                </a:cxn>
                <a:cxn ang="0">
                  <a:pos x="4103" y="95656"/>
                </a:cxn>
                <a:cxn ang="0">
                  <a:pos x="16095" y="104981"/>
                </a:cxn>
                <a:cxn ang="0">
                  <a:pos x="19926" y="117561"/>
                </a:cxn>
                <a:cxn ang="0">
                  <a:pos x="19926" y="125433"/>
                </a:cxn>
                <a:cxn ang="0">
                  <a:pos x="35709" y="131236"/>
                </a:cxn>
                <a:cxn ang="0">
                  <a:pos x="42721" y="135062"/>
                </a:cxn>
                <a:cxn ang="0">
                  <a:pos x="56784" y="139108"/>
                </a:cxn>
                <a:cxn ang="0">
                  <a:pos x="78172" y="135898"/>
                </a:cxn>
                <a:cxn ang="0">
                  <a:pos x="87514" y="133305"/>
                </a:cxn>
                <a:cxn ang="0">
                  <a:pos x="91923" y="137397"/>
                </a:cxn>
                <a:cxn ang="0">
                  <a:pos x="98051" y="147596"/>
                </a:cxn>
                <a:cxn ang="0">
                  <a:pos x="97480" y="155468"/>
                </a:cxn>
                <a:cxn ang="0">
                  <a:pos x="100123" y="161583"/>
                </a:cxn>
                <a:cxn ang="0">
                  <a:pos x="109472" y="168579"/>
                </a:cxn>
                <a:cxn ang="0">
                  <a:pos x="112998" y="162465"/>
                </a:cxn>
                <a:cxn ang="0">
                  <a:pos x="118555" y="161583"/>
                </a:cxn>
                <a:cxn ang="0">
                  <a:pos x="126444" y="161278"/>
                </a:cxn>
                <a:cxn ang="0">
                  <a:pos x="134644" y="167432"/>
                </a:cxn>
                <a:cxn ang="0">
                  <a:pos x="142579" y="172664"/>
                </a:cxn>
                <a:cxn ang="0">
                  <a:pos x="155719" y="162770"/>
                </a:cxn>
                <a:cxn ang="0">
                  <a:pos x="177412" y="151383"/>
                </a:cxn>
                <a:cxn ang="0">
                  <a:pos x="185612" y="137655"/>
                </a:cxn>
                <a:cxn ang="0">
                  <a:pos x="188215" y="128908"/>
                </a:cxn>
                <a:cxn ang="0">
                  <a:pos x="187066" y="123364"/>
                </a:cxn>
                <a:cxn ang="0">
                  <a:pos x="179749" y="107620"/>
                </a:cxn>
                <a:cxn ang="0">
                  <a:pos x="185612" y="97726"/>
                </a:cxn>
                <a:cxn ang="0">
                  <a:pos x="185306" y="92181"/>
                </a:cxn>
                <a:cxn ang="0">
                  <a:pos x="172432" y="88972"/>
                </a:cxn>
                <a:cxn ang="0">
                  <a:pos x="181774" y="79601"/>
                </a:cxn>
                <a:cxn ang="0">
                  <a:pos x="186495" y="86332"/>
                </a:cxn>
                <a:cxn ang="0">
                  <a:pos x="202278" y="77890"/>
                </a:cxn>
                <a:cxn ang="0">
                  <a:pos x="214887" y="72611"/>
                </a:cxn>
                <a:cxn ang="0">
                  <a:pos x="221587" y="65621"/>
                </a:cxn>
                <a:cxn ang="0">
                  <a:pos x="226879" y="53392"/>
                </a:cxn>
                <a:cxn ang="0">
                  <a:pos x="238605" y="39976"/>
                </a:cxn>
                <a:cxn ang="0">
                  <a:pos x="223353" y="31799"/>
                </a:cxn>
                <a:cxn ang="0">
                  <a:pos x="212816" y="24498"/>
                </a:cxn>
                <a:cxn ang="0">
                  <a:pos x="204038" y="3521"/>
                </a:cxn>
                <a:cxn ang="0">
                  <a:pos x="184423" y="3210"/>
                </a:cxn>
                <a:cxn ang="0">
                  <a:pos x="177412" y="21288"/>
                </a:cxn>
                <a:cxn ang="0">
                  <a:pos x="165420" y="33822"/>
                </a:cxn>
                <a:cxn ang="0">
                  <a:pos x="177099" y="37602"/>
                </a:cxn>
                <a:cxn ang="0">
                  <a:pos x="168640" y="46091"/>
                </a:cxn>
                <a:cxn ang="0">
                  <a:pos x="151045" y="52205"/>
                </a:cxn>
                <a:cxn ang="0">
                  <a:pos x="140248" y="66497"/>
                </a:cxn>
                <a:cxn ang="0">
                  <a:pos x="108323" y="65926"/>
                </a:cxn>
                <a:cxn ang="0">
                  <a:pos x="69659" y="51893"/>
                </a:cxn>
                <a:cxn ang="0">
                  <a:pos x="64985" y="36150"/>
                </a:cxn>
                <a:cxn ang="0">
                  <a:pos x="68511" y="44638"/>
                </a:cxn>
              </a:cxnLst>
              <a:pathLst>
                <a:path w="822" h="592">
                  <a:moveTo>
                    <a:pt x="177" y="96"/>
                  </a:moveTo>
                  <a:cubicBezTo>
                    <a:pt x="175" y="99"/>
                    <a:pt x="172" y="99"/>
                    <a:pt x="171" y="102"/>
                  </a:cubicBezTo>
                  <a:cubicBezTo>
                    <a:pt x="171" y="105"/>
                    <a:pt x="171" y="107"/>
                    <a:pt x="170" y="109"/>
                  </a:cubicBezTo>
                  <a:cubicBezTo>
                    <a:pt x="170" y="110"/>
                    <a:pt x="168" y="110"/>
                    <a:pt x="167" y="111"/>
                  </a:cubicBezTo>
                  <a:cubicBezTo>
                    <a:pt x="163" y="111"/>
                    <a:pt x="162" y="112"/>
                    <a:pt x="158" y="112"/>
                  </a:cubicBezTo>
                  <a:cubicBezTo>
                    <a:pt x="155" y="122"/>
                    <a:pt x="160" y="129"/>
                    <a:pt x="162" y="139"/>
                  </a:cubicBezTo>
                  <a:cubicBezTo>
                    <a:pt x="161" y="139"/>
                    <a:pt x="151" y="144"/>
                    <a:pt x="150" y="144"/>
                  </a:cubicBezTo>
                  <a:cubicBezTo>
                    <a:pt x="147" y="144"/>
                    <a:pt x="145" y="140"/>
                    <a:pt x="145" y="140"/>
                  </a:cubicBezTo>
                  <a:cubicBezTo>
                    <a:pt x="139" y="141"/>
                    <a:pt x="141" y="141"/>
                    <a:pt x="135" y="140"/>
                  </a:cubicBezTo>
                  <a:cubicBezTo>
                    <a:pt x="133" y="139"/>
                    <a:pt x="128" y="137"/>
                    <a:pt x="128" y="137"/>
                  </a:cubicBezTo>
                  <a:cubicBezTo>
                    <a:pt x="122" y="139"/>
                    <a:pt x="126" y="142"/>
                    <a:pt x="125" y="144"/>
                  </a:cubicBezTo>
                  <a:lnTo>
                    <a:pt x="120" y="149"/>
                  </a:lnTo>
                  <a:lnTo>
                    <a:pt x="116" y="161"/>
                  </a:lnTo>
                  <a:lnTo>
                    <a:pt x="114" y="172"/>
                  </a:lnTo>
                  <a:cubicBezTo>
                    <a:pt x="126" y="183"/>
                    <a:pt x="108" y="175"/>
                    <a:pt x="85" y="182"/>
                  </a:cubicBezTo>
                  <a:cubicBezTo>
                    <a:pt x="84" y="182"/>
                    <a:pt x="83" y="186"/>
                    <a:pt x="82" y="187"/>
                  </a:cubicBezTo>
                  <a:cubicBezTo>
                    <a:pt x="85" y="191"/>
                    <a:pt x="84" y="188"/>
                    <a:pt x="87" y="190"/>
                  </a:cubicBezTo>
                  <a:cubicBezTo>
                    <a:pt x="86" y="194"/>
                    <a:pt x="85" y="194"/>
                    <a:pt x="85" y="198"/>
                  </a:cubicBezTo>
                  <a:cubicBezTo>
                    <a:pt x="85" y="200"/>
                    <a:pt x="90" y="207"/>
                    <a:pt x="90" y="208"/>
                  </a:cubicBezTo>
                  <a:cubicBezTo>
                    <a:pt x="91" y="226"/>
                    <a:pt x="90" y="221"/>
                    <a:pt x="82" y="226"/>
                  </a:cubicBezTo>
                  <a:cubicBezTo>
                    <a:pt x="82" y="228"/>
                    <a:pt x="85" y="230"/>
                    <a:pt x="85" y="231"/>
                  </a:cubicBezTo>
                  <a:cubicBezTo>
                    <a:pt x="85" y="235"/>
                    <a:pt x="83" y="237"/>
                    <a:pt x="82" y="241"/>
                  </a:cubicBezTo>
                  <a:cubicBezTo>
                    <a:pt x="81" y="244"/>
                    <a:pt x="78" y="244"/>
                    <a:pt x="74" y="246"/>
                  </a:cubicBezTo>
                  <a:cubicBezTo>
                    <a:pt x="70" y="248"/>
                    <a:pt x="63" y="249"/>
                    <a:pt x="60" y="252"/>
                  </a:cubicBezTo>
                  <a:cubicBezTo>
                    <a:pt x="56" y="253"/>
                    <a:pt x="59" y="258"/>
                    <a:pt x="56" y="259"/>
                  </a:cubicBezTo>
                  <a:cubicBezTo>
                    <a:pt x="52" y="260"/>
                    <a:pt x="41" y="257"/>
                    <a:pt x="38" y="258"/>
                  </a:cubicBezTo>
                  <a:cubicBezTo>
                    <a:pt x="33" y="259"/>
                    <a:pt x="35" y="265"/>
                    <a:pt x="33" y="267"/>
                  </a:cubicBezTo>
                  <a:cubicBezTo>
                    <a:pt x="32" y="269"/>
                    <a:pt x="29" y="272"/>
                    <a:pt x="27" y="272"/>
                  </a:cubicBezTo>
                  <a:cubicBezTo>
                    <a:pt x="26" y="272"/>
                    <a:pt x="27" y="269"/>
                    <a:pt x="24" y="269"/>
                  </a:cubicBezTo>
                  <a:cubicBezTo>
                    <a:pt x="19" y="270"/>
                    <a:pt x="17" y="268"/>
                    <a:pt x="12" y="270"/>
                  </a:cubicBezTo>
                  <a:cubicBezTo>
                    <a:pt x="11" y="270"/>
                    <a:pt x="11" y="273"/>
                    <a:pt x="10" y="273"/>
                  </a:cubicBezTo>
                  <a:cubicBezTo>
                    <a:pt x="9" y="274"/>
                    <a:pt x="7" y="274"/>
                    <a:pt x="5" y="275"/>
                  </a:cubicBezTo>
                  <a:cubicBezTo>
                    <a:pt x="4" y="279"/>
                    <a:pt x="2" y="282"/>
                    <a:pt x="0" y="287"/>
                  </a:cubicBezTo>
                  <a:cubicBezTo>
                    <a:pt x="0" y="290"/>
                    <a:pt x="3" y="289"/>
                    <a:pt x="4" y="292"/>
                  </a:cubicBezTo>
                  <a:cubicBezTo>
                    <a:pt x="5" y="294"/>
                    <a:pt x="3" y="297"/>
                    <a:pt x="4" y="299"/>
                  </a:cubicBezTo>
                  <a:cubicBezTo>
                    <a:pt x="4" y="301"/>
                    <a:pt x="3" y="302"/>
                    <a:pt x="4" y="303"/>
                  </a:cubicBezTo>
                  <a:cubicBezTo>
                    <a:pt x="4" y="304"/>
                    <a:pt x="5" y="304"/>
                    <a:pt x="6" y="304"/>
                  </a:cubicBezTo>
                  <a:cubicBezTo>
                    <a:pt x="7" y="305"/>
                    <a:pt x="8" y="301"/>
                    <a:pt x="10" y="302"/>
                  </a:cubicBezTo>
                  <a:cubicBezTo>
                    <a:pt x="13" y="303"/>
                    <a:pt x="17" y="307"/>
                    <a:pt x="18" y="310"/>
                  </a:cubicBezTo>
                  <a:cubicBezTo>
                    <a:pt x="18" y="312"/>
                    <a:pt x="21" y="315"/>
                    <a:pt x="20" y="318"/>
                  </a:cubicBezTo>
                  <a:cubicBezTo>
                    <a:pt x="19" y="319"/>
                    <a:pt x="20" y="322"/>
                    <a:pt x="20" y="323"/>
                  </a:cubicBezTo>
                  <a:cubicBezTo>
                    <a:pt x="20" y="324"/>
                    <a:pt x="13" y="326"/>
                    <a:pt x="14" y="328"/>
                  </a:cubicBezTo>
                  <a:cubicBezTo>
                    <a:pt x="15" y="329"/>
                    <a:pt x="22" y="329"/>
                    <a:pt x="24" y="329"/>
                  </a:cubicBezTo>
                  <a:cubicBezTo>
                    <a:pt x="27" y="330"/>
                    <a:pt x="28" y="331"/>
                    <a:pt x="29" y="333"/>
                  </a:cubicBezTo>
                  <a:cubicBezTo>
                    <a:pt x="31" y="346"/>
                    <a:pt x="25" y="333"/>
                    <a:pt x="32" y="344"/>
                  </a:cubicBezTo>
                  <a:cubicBezTo>
                    <a:pt x="34" y="349"/>
                    <a:pt x="36" y="348"/>
                    <a:pt x="39" y="350"/>
                  </a:cubicBezTo>
                  <a:lnTo>
                    <a:pt x="48" y="350"/>
                  </a:lnTo>
                  <a:lnTo>
                    <a:pt x="55" y="360"/>
                  </a:lnTo>
                  <a:lnTo>
                    <a:pt x="55" y="367"/>
                  </a:lnTo>
                  <a:cubicBezTo>
                    <a:pt x="56" y="372"/>
                    <a:pt x="55" y="373"/>
                    <a:pt x="58" y="377"/>
                  </a:cubicBezTo>
                  <a:cubicBezTo>
                    <a:pt x="59" y="379"/>
                    <a:pt x="61" y="379"/>
                    <a:pt x="61" y="379"/>
                  </a:cubicBezTo>
                  <a:cubicBezTo>
                    <a:pt x="62" y="381"/>
                    <a:pt x="60" y="384"/>
                    <a:pt x="61" y="386"/>
                  </a:cubicBezTo>
                  <a:cubicBezTo>
                    <a:pt x="61" y="389"/>
                    <a:pt x="66" y="393"/>
                    <a:pt x="67" y="395"/>
                  </a:cubicBezTo>
                  <a:cubicBezTo>
                    <a:pt x="68" y="398"/>
                    <a:pt x="70" y="401"/>
                    <a:pt x="68" y="403"/>
                  </a:cubicBezTo>
                  <a:cubicBezTo>
                    <a:pt x="66" y="411"/>
                    <a:pt x="65" y="405"/>
                    <a:pt x="59" y="406"/>
                  </a:cubicBezTo>
                  <a:cubicBezTo>
                    <a:pt x="57" y="406"/>
                    <a:pt x="60" y="411"/>
                    <a:pt x="59" y="412"/>
                  </a:cubicBezTo>
                  <a:cubicBezTo>
                    <a:pt x="59" y="413"/>
                    <a:pt x="62" y="410"/>
                    <a:pt x="62" y="411"/>
                  </a:cubicBezTo>
                  <a:cubicBezTo>
                    <a:pt x="63" y="413"/>
                    <a:pt x="64" y="414"/>
                    <a:pt x="65" y="415"/>
                  </a:cubicBezTo>
                  <a:cubicBezTo>
                    <a:pt x="65" y="416"/>
                    <a:pt x="60" y="422"/>
                    <a:pt x="60" y="423"/>
                  </a:cubicBezTo>
                  <a:cubicBezTo>
                    <a:pt x="62" y="426"/>
                    <a:pt x="66" y="430"/>
                    <a:pt x="68" y="430"/>
                  </a:cubicBezTo>
                  <a:lnTo>
                    <a:pt x="71" y="427"/>
                  </a:lnTo>
                  <a:cubicBezTo>
                    <a:pt x="72" y="426"/>
                    <a:pt x="69" y="425"/>
                    <a:pt x="75" y="428"/>
                  </a:cubicBezTo>
                  <a:cubicBezTo>
                    <a:pt x="78" y="430"/>
                    <a:pt x="85" y="437"/>
                    <a:pt x="90" y="440"/>
                  </a:cubicBezTo>
                  <a:cubicBezTo>
                    <a:pt x="94" y="442"/>
                    <a:pt x="99" y="441"/>
                    <a:pt x="102" y="441"/>
                  </a:cubicBezTo>
                  <a:cubicBezTo>
                    <a:pt x="105" y="442"/>
                    <a:pt x="105" y="439"/>
                    <a:pt x="108" y="440"/>
                  </a:cubicBezTo>
                  <a:cubicBezTo>
                    <a:pt x="111" y="441"/>
                    <a:pt x="118" y="447"/>
                    <a:pt x="122" y="450"/>
                  </a:cubicBezTo>
                  <a:cubicBezTo>
                    <a:pt x="126" y="454"/>
                    <a:pt x="126" y="458"/>
                    <a:pt x="127" y="459"/>
                  </a:cubicBezTo>
                  <a:cubicBezTo>
                    <a:pt x="129" y="461"/>
                    <a:pt x="130" y="460"/>
                    <a:pt x="131" y="460"/>
                  </a:cubicBezTo>
                  <a:cubicBezTo>
                    <a:pt x="132" y="460"/>
                    <a:pt x="132" y="457"/>
                    <a:pt x="133" y="456"/>
                  </a:cubicBezTo>
                  <a:cubicBezTo>
                    <a:pt x="134" y="456"/>
                    <a:pt x="136" y="455"/>
                    <a:pt x="138" y="456"/>
                  </a:cubicBezTo>
                  <a:cubicBezTo>
                    <a:pt x="140" y="457"/>
                    <a:pt x="141" y="460"/>
                    <a:pt x="142" y="461"/>
                  </a:cubicBezTo>
                  <a:cubicBezTo>
                    <a:pt x="144" y="462"/>
                    <a:pt x="145" y="463"/>
                    <a:pt x="146" y="463"/>
                  </a:cubicBezTo>
                  <a:cubicBezTo>
                    <a:pt x="147" y="463"/>
                    <a:pt x="149" y="459"/>
                    <a:pt x="150" y="461"/>
                  </a:cubicBezTo>
                  <a:cubicBezTo>
                    <a:pt x="152" y="463"/>
                    <a:pt x="151" y="470"/>
                    <a:pt x="154" y="472"/>
                  </a:cubicBezTo>
                  <a:cubicBezTo>
                    <a:pt x="155" y="474"/>
                    <a:pt x="163" y="470"/>
                    <a:pt x="165" y="470"/>
                  </a:cubicBezTo>
                  <a:cubicBezTo>
                    <a:pt x="168" y="471"/>
                    <a:pt x="169" y="474"/>
                    <a:pt x="171" y="475"/>
                  </a:cubicBezTo>
                  <a:cubicBezTo>
                    <a:pt x="172" y="475"/>
                    <a:pt x="176" y="478"/>
                    <a:pt x="177" y="479"/>
                  </a:cubicBezTo>
                  <a:cubicBezTo>
                    <a:pt x="186" y="480"/>
                    <a:pt x="186" y="479"/>
                    <a:pt x="194" y="477"/>
                  </a:cubicBezTo>
                  <a:cubicBezTo>
                    <a:pt x="200" y="478"/>
                    <a:pt x="197" y="482"/>
                    <a:pt x="202" y="483"/>
                  </a:cubicBezTo>
                  <a:cubicBezTo>
                    <a:pt x="206" y="484"/>
                    <a:pt x="205" y="475"/>
                    <a:pt x="212" y="475"/>
                  </a:cubicBezTo>
                  <a:cubicBezTo>
                    <a:pt x="219" y="474"/>
                    <a:pt x="237" y="481"/>
                    <a:pt x="243" y="481"/>
                  </a:cubicBezTo>
                  <a:cubicBezTo>
                    <a:pt x="249" y="482"/>
                    <a:pt x="246" y="479"/>
                    <a:pt x="247" y="478"/>
                  </a:cubicBezTo>
                  <a:cubicBezTo>
                    <a:pt x="248" y="477"/>
                    <a:pt x="250" y="477"/>
                    <a:pt x="253" y="475"/>
                  </a:cubicBezTo>
                  <a:cubicBezTo>
                    <a:pt x="256" y="473"/>
                    <a:pt x="263" y="468"/>
                    <a:pt x="267" y="466"/>
                  </a:cubicBezTo>
                  <a:cubicBezTo>
                    <a:pt x="269" y="465"/>
                    <a:pt x="272" y="463"/>
                    <a:pt x="272" y="463"/>
                  </a:cubicBezTo>
                  <a:cubicBezTo>
                    <a:pt x="274" y="462"/>
                    <a:pt x="277" y="457"/>
                    <a:pt x="278" y="456"/>
                  </a:cubicBezTo>
                  <a:cubicBezTo>
                    <a:pt x="281" y="455"/>
                    <a:pt x="285" y="457"/>
                    <a:pt x="287" y="457"/>
                  </a:cubicBezTo>
                  <a:cubicBezTo>
                    <a:pt x="290" y="456"/>
                    <a:pt x="291" y="458"/>
                    <a:pt x="291" y="458"/>
                  </a:cubicBezTo>
                  <a:cubicBezTo>
                    <a:pt x="292" y="458"/>
                    <a:pt x="294" y="452"/>
                    <a:pt x="295" y="454"/>
                  </a:cubicBezTo>
                  <a:cubicBezTo>
                    <a:pt x="297" y="454"/>
                    <a:pt x="299" y="456"/>
                    <a:pt x="299" y="457"/>
                  </a:cubicBezTo>
                  <a:cubicBezTo>
                    <a:pt x="299" y="458"/>
                    <a:pt x="297" y="458"/>
                    <a:pt x="298" y="459"/>
                  </a:cubicBezTo>
                  <a:cubicBezTo>
                    <a:pt x="298" y="460"/>
                    <a:pt x="301" y="461"/>
                    <a:pt x="301" y="462"/>
                  </a:cubicBezTo>
                  <a:cubicBezTo>
                    <a:pt x="301" y="463"/>
                    <a:pt x="299" y="465"/>
                    <a:pt x="299" y="466"/>
                  </a:cubicBezTo>
                  <a:cubicBezTo>
                    <a:pt x="298" y="468"/>
                    <a:pt x="299" y="469"/>
                    <a:pt x="300" y="470"/>
                  </a:cubicBezTo>
                  <a:cubicBezTo>
                    <a:pt x="301" y="471"/>
                    <a:pt x="303" y="471"/>
                    <a:pt x="304" y="471"/>
                  </a:cubicBezTo>
                  <a:cubicBezTo>
                    <a:pt x="306" y="471"/>
                    <a:pt x="311" y="471"/>
                    <a:pt x="314" y="471"/>
                  </a:cubicBezTo>
                  <a:cubicBezTo>
                    <a:pt x="318" y="471"/>
                    <a:pt x="321" y="471"/>
                    <a:pt x="323" y="472"/>
                  </a:cubicBezTo>
                  <a:cubicBezTo>
                    <a:pt x="325" y="473"/>
                    <a:pt x="325" y="476"/>
                    <a:pt x="325" y="478"/>
                  </a:cubicBezTo>
                  <a:cubicBezTo>
                    <a:pt x="325" y="480"/>
                    <a:pt x="324" y="482"/>
                    <a:pt x="324" y="483"/>
                  </a:cubicBezTo>
                  <a:cubicBezTo>
                    <a:pt x="325" y="485"/>
                    <a:pt x="325" y="485"/>
                    <a:pt x="326" y="485"/>
                  </a:cubicBezTo>
                  <a:cubicBezTo>
                    <a:pt x="327" y="486"/>
                    <a:pt x="328" y="482"/>
                    <a:pt x="329" y="486"/>
                  </a:cubicBezTo>
                  <a:lnTo>
                    <a:pt x="335" y="506"/>
                  </a:lnTo>
                  <a:cubicBezTo>
                    <a:pt x="330" y="514"/>
                    <a:pt x="321" y="518"/>
                    <a:pt x="317" y="527"/>
                  </a:cubicBezTo>
                  <a:cubicBezTo>
                    <a:pt x="318" y="526"/>
                    <a:pt x="320" y="529"/>
                    <a:pt x="321" y="530"/>
                  </a:cubicBezTo>
                  <a:cubicBezTo>
                    <a:pt x="322" y="531"/>
                    <a:pt x="320" y="533"/>
                    <a:pt x="321" y="534"/>
                  </a:cubicBezTo>
                  <a:cubicBezTo>
                    <a:pt x="320" y="535"/>
                    <a:pt x="318" y="535"/>
                    <a:pt x="318" y="536"/>
                  </a:cubicBezTo>
                  <a:cubicBezTo>
                    <a:pt x="318" y="537"/>
                    <a:pt x="319" y="539"/>
                    <a:pt x="321" y="539"/>
                  </a:cubicBezTo>
                  <a:cubicBezTo>
                    <a:pt x="322" y="538"/>
                    <a:pt x="332" y="533"/>
                    <a:pt x="333" y="533"/>
                  </a:cubicBezTo>
                  <a:cubicBezTo>
                    <a:pt x="334" y="532"/>
                    <a:pt x="335" y="532"/>
                    <a:pt x="337" y="533"/>
                  </a:cubicBezTo>
                  <a:cubicBezTo>
                    <a:pt x="338" y="533"/>
                    <a:pt x="335" y="537"/>
                    <a:pt x="335" y="538"/>
                  </a:cubicBezTo>
                  <a:cubicBezTo>
                    <a:pt x="336" y="540"/>
                    <a:pt x="336" y="544"/>
                    <a:pt x="337" y="545"/>
                  </a:cubicBezTo>
                  <a:cubicBezTo>
                    <a:pt x="338" y="549"/>
                    <a:pt x="338" y="549"/>
                    <a:pt x="342" y="550"/>
                  </a:cubicBezTo>
                  <a:cubicBezTo>
                    <a:pt x="342" y="552"/>
                    <a:pt x="344" y="549"/>
                    <a:pt x="344" y="552"/>
                  </a:cubicBezTo>
                  <a:cubicBezTo>
                    <a:pt x="344" y="552"/>
                    <a:pt x="342" y="552"/>
                    <a:pt x="342" y="554"/>
                  </a:cubicBezTo>
                  <a:cubicBezTo>
                    <a:pt x="342" y="556"/>
                    <a:pt x="341" y="563"/>
                    <a:pt x="342" y="564"/>
                  </a:cubicBezTo>
                  <a:cubicBezTo>
                    <a:pt x="343" y="566"/>
                    <a:pt x="346" y="563"/>
                    <a:pt x="348" y="565"/>
                  </a:cubicBezTo>
                  <a:cubicBezTo>
                    <a:pt x="350" y="566"/>
                    <a:pt x="350" y="573"/>
                    <a:pt x="353" y="574"/>
                  </a:cubicBezTo>
                  <a:cubicBezTo>
                    <a:pt x="355" y="576"/>
                    <a:pt x="361" y="573"/>
                    <a:pt x="363" y="573"/>
                  </a:cubicBezTo>
                  <a:cubicBezTo>
                    <a:pt x="366" y="574"/>
                    <a:pt x="365" y="575"/>
                    <a:pt x="367" y="576"/>
                  </a:cubicBezTo>
                  <a:cubicBezTo>
                    <a:pt x="369" y="577"/>
                    <a:pt x="371" y="578"/>
                    <a:pt x="374" y="578"/>
                  </a:cubicBezTo>
                  <a:cubicBezTo>
                    <a:pt x="375" y="579"/>
                    <a:pt x="377" y="579"/>
                    <a:pt x="377" y="579"/>
                  </a:cubicBezTo>
                  <a:cubicBezTo>
                    <a:pt x="374" y="575"/>
                    <a:pt x="375" y="578"/>
                    <a:pt x="375" y="574"/>
                  </a:cubicBezTo>
                  <a:cubicBezTo>
                    <a:pt x="375" y="572"/>
                    <a:pt x="371" y="572"/>
                    <a:pt x="373" y="570"/>
                  </a:cubicBezTo>
                  <a:cubicBezTo>
                    <a:pt x="373" y="568"/>
                    <a:pt x="373" y="564"/>
                    <a:pt x="375" y="563"/>
                  </a:cubicBezTo>
                  <a:cubicBezTo>
                    <a:pt x="376" y="562"/>
                    <a:pt x="380" y="563"/>
                    <a:pt x="382" y="562"/>
                  </a:cubicBezTo>
                  <a:cubicBezTo>
                    <a:pt x="383" y="561"/>
                    <a:pt x="383" y="556"/>
                    <a:pt x="386" y="557"/>
                  </a:cubicBezTo>
                  <a:cubicBezTo>
                    <a:pt x="389" y="558"/>
                    <a:pt x="394" y="560"/>
                    <a:pt x="394" y="560"/>
                  </a:cubicBezTo>
                  <a:cubicBezTo>
                    <a:pt x="395" y="560"/>
                    <a:pt x="396" y="557"/>
                    <a:pt x="397" y="557"/>
                  </a:cubicBezTo>
                  <a:cubicBezTo>
                    <a:pt x="398" y="557"/>
                    <a:pt x="399" y="556"/>
                    <a:pt x="400" y="557"/>
                  </a:cubicBezTo>
                  <a:cubicBezTo>
                    <a:pt x="401" y="557"/>
                    <a:pt x="402" y="561"/>
                    <a:pt x="403" y="562"/>
                  </a:cubicBezTo>
                  <a:cubicBezTo>
                    <a:pt x="404" y="561"/>
                    <a:pt x="403" y="559"/>
                    <a:pt x="404" y="558"/>
                  </a:cubicBezTo>
                  <a:cubicBezTo>
                    <a:pt x="405" y="557"/>
                    <a:pt x="404" y="554"/>
                    <a:pt x="405" y="554"/>
                  </a:cubicBezTo>
                  <a:cubicBezTo>
                    <a:pt x="407" y="554"/>
                    <a:pt x="412" y="556"/>
                    <a:pt x="414" y="556"/>
                  </a:cubicBezTo>
                  <a:cubicBezTo>
                    <a:pt x="416" y="556"/>
                    <a:pt x="413" y="552"/>
                    <a:pt x="415" y="551"/>
                  </a:cubicBezTo>
                  <a:cubicBezTo>
                    <a:pt x="416" y="549"/>
                    <a:pt x="421" y="548"/>
                    <a:pt x="422" y="547"/>
                  </a:cubicBezTo>
                  <a:cubicBezTo>
                    <a:pt x="424" y="547"/>
                    <a:pt x="425" y="548"/>
                    <a:pt x="426" y="549"/>
                  </a:cubicBezTo>
                  <a:cubicBezTo>
                    <a:pt x="427" y="549"/>
                    <a:pt x="428" y="552"/>
                    <a:pt x="429" y="553"/>
                  </a:cubicBezTo>
                  <a:cubicBezTo>
                    <a:pt x="430" y="553"/>
                    <a:pt x="430" y="553"/>
                    <a:pt x="432" y="553"/>
                  </a:cubicBezTo>
                  <a:cubicBezTo>
                    <a:pt x="433" y="554"/>
                    <a:pt x="436" y="553"/>
                    <a:pt x="437" y="554"/>
                  </a:cubicBezTo>
                  <a:cubicBezTo>
                    <a:pt x="442" y="558"/>
                    <a:pt x="439" y="560"/>
                    <a:pt x="441" y="560"/>
                  </a:cubicBezTo>
                  <a:cubicBezTo>
                    <a:pt x="442" y="564"/>
                    <a:pt x="440" y="568"/>
                    <a:pt x="443" y="570"/>
                  </a:cubicBezTo>
                  <a:cubicBezTo>
                    <a:pt x="447" y="573"/>
                    <a:pt x="447" y="573"/>
                    <a:pt x="451" y="574"/>
                  </a:cubicBezTo>
                  <a:cubicBezTo>
                    <a:pt x="453" y="574"/>
                    <a:pt x="451" y="575"/>
                    <a:pt x="455" y="575"/>
                  </a:cubicBezTo>
                  <a:cubicBezTo>
                    <a:pt x="456" y="575"/>
                    <a:pt x="459" y="574"/>
                    <a:pt x="460" y="574"/>
                  </a:cubicBezTo>
                  <a:cubicBezTo>
                    <a:pt x="461" y="574"/>
                    <a:pt x="461" y="575"/>
                    <a:pt x="462" y="575"/>
                  </a:cubicBezTo>
                  <a:cubicBezTo>
                    <a:pt x="463" y="575"/>
                    <a:pt x="464" y="573"/>
                    <a:pt x="466" y="573"/>
                  </a:cubicBezTo>
                  <a:cubicBezTo>
                    <a:pt x="468" y="573"/>
                    <a:pt x="474" y="574"/>
                    <a:pt x="476" y="575"/>
                  </a:cubicBezTo>
                  <a:cubicBezTo>
                    <a:pt x="477" y="576"/>
                    <a:pt x="478" y="577"/>
                    <a:pt x="479" y="578"/>
                  </a:cubicBezTo>
                  <a:cubicBezTo>
                    <a:pt x="480" y="582"/>
                    <a:pt x="478" y="587"/>
                    <a:pt x="479" y="590"/>
                  </a:cubicBezTo>
                  <a:cubicBezTo>
                    <a:pt x="480" y="592"/>
                    <a:pt x="486" y="591"/>
                    <a:pt x="487" y="592"/>
                  </a:cubicBezTo>
                  <a:cubicBezTo>
                    <a:pt x="498" y="589"/>
                    <a:pt x="487" y="587"/>
                    <a:pt x="490" y="580"/>
                  </a:cubicBezTo>
                  <a:cubicBezTo>
                    <a:pt x="492" y="578"/>
                    <a:pt x="497" y="579"/>
                    <a:pt x="500" y="579"/>
                  </a:cubicBezTo>
                  <a:cubicBezTo>
                    <a:pt x="502" y="579"/>
                    <a:pt x="500" y="583"/>
                    <a:pt x="505" y="582"/>
                  </a:cubicBezTo>
                  <a:cubicBezTo>
                    <a:pt x="509" y="571"/>
                    <a:pt x="515" y="575"/>
                    <a:pt x="528" y="574"/>
                  </a:cubicBezTo>
                  <a:cubicBezTo>
                    <a:pt x="532" y="571"/>
                    <a:pt x="532" y="567"/>
                    <a:pt x="532" y="565"/>
                  </a:cubicBezTo>
                  <a:cubicBezTo>
                    <a:pt x="533" y="562"/>
                    <a:pt x="531" y="559"/>
                    <a:pt x="532" y="558"/>
                  </a:cubicBezTo>
                  <a:cubicBezTo>
                    <a:pt x="532" y="557"/>
                    <a:pt x="534" y="557"/>
                    <a:pt x="535" y="557"/>
                  </a:cubicBezTo>
                  <a:cubicBezTo>
                    <a:pt x="567" y="554"/>
                    <a:pt x="555" y="560"/>
                    <a:pt x="567" y="554"/>
                  </a:cubicBezTo>
                  <a:cubicBezTo>
                    <a:pt x="577" y="551"/>
                    <a:pt x="589" y="541"/>
                    <a:pt x="594" y="536"/>
                  </a:cubicBezTo>
                  <a:cubicBezTo>
                    <a:pt x="598" y="531"/>
                    <a:pt x="592" y="528"/>
                    <a:pt x="594" y="525"/>
                  </a:cubicBezTo>
                  <a:cubicBezTo>
                    <a:pt x="598" y="524"/>
                    <a:pt x="602" y="525"/>
                    <a:pt x="605" y="523"/>
                  </a:cubicBezTo>
                  <a:cubicBezTo>
                    <a:pt x="606" y="522"/>
                    <a:pt x="605" y="520"/>
                    <a:pt x="606" y="519"/>
                  </a:cubicBezTo>
                  <a:cubicBezTo>
                    <a:pt x="607" y="518"/>
                    <a:pt x="609" y="519"/>
                    <a:pt x="610" y="518"/>
                  </a:cubicBezTo>
                  <a:cubicBezTo>
                    <a:pt x="615" y="510"/>
                    <a:pt x="611" y="502"/>
                    <a:pt x="615" y="496"/>
                  </a:cubicBezTo>
                  <a:cubicBezTo>
                    <a:pt x="616" y="494"/>
                    <a:pt x="620" y="496"/>
                    <a:pt x="623" y="495"/>
                  </a:cubicBezTo>
                  <a:cubicBezTo>
                    <a:pt x="625" y="491"/>
                    <a:pt x="624" y="486"/>
                    <a:pt x="626" y="482"/>
                  </a:cubicBezTo>
                  <a:cubicBezTo>
                    <a:pt x="627" y="479"/>
                    <a:pt x="630" y="478"/>
                    <a:pt x="632" y="477"/>
                  </a:cubicBezTo>
                  <a:cubicBezTo>
                    <a:pt x="633" y="475"/>
                    <a:pt x="633" y="472"/>
                    <a:pt x="634" y="472"/>
                  </a:cubicBezTo>
                  <a:cubicBezTo>
                    <a:pt x="635" y="471"/>
                    <a:pt x="638" y="477"/>
                    <a:pt x="639" y="475"/>
                  </a:cubicBezTo>
                  <a:cubicBezTo>
                    <a:pt x="648" y="469"/>
                    <a:pt x="637" y="469"/>
                    <a:pt x="641" y="458"/>
                  </a:cubicBezTo>
                  <a:cubicBezTo>
                    <a:pt x="642" y="455"/>
                    <a:pt x="641" y="463"/>
                    <a:pt x="645" y="456"/>
                  </a:cubicBezTo>
                  <a:cubicBezTo>
                    <a:pt x="645" y="451"/>
                    <a:pt x="643" y="452"/>
                    <a:pt x="640" y="448"/>
                  </a:cubicBezTo>
                  <a:cubicBezTo>
                    <a:pt x="649" y="445"/>
                    <a:pt x="647" y="448"/>
                    <a:pt x="649" y="442"/>
                  </a:cubicBezTo>
                  <a:cubicBezTo>
                    <a:pt x="649" y="441"/>
                    <a:pt x="647" y="442"/>
                    <a:pt x="643" y="442"/>
                  </a:cubicBezTo>
                  <a:cubicBezTo>
                    <a:pt x="641" y="441"/>
                    <a:pt x="640" y="439"/>
                    <a:pt x="638" y="439"/>
                  </a:cubicBezTo>
                  <a:cubicBezTo>
                    <a:pt x="636" y="438"/>
                    <a:pt x="632" y="440"/>
                    <a:pt x="630" y="440"/>
                  </a:cubicBezTo>
                  <a:cubicBezTo>
                    <a:pt x="628" y="440"/>
                    <a:pt x="626" y="440"/>
                    <a:pt x="627" y="439"/>
                  </a:cubicBezTo>
                  <a:cubicBezTo>
                    <a:pt x="625" y="437"/>
                    <a:pt x="634" y="434"/>
                    <a:pt x="636" y="433"/>
                  </a:cubicBezTo>
                  <a:cubicBezTo>
                    <a:pt x="639" y="432"/>
                    <a:pt x="642" y="434"/>
                    <a:pt x="642" y="433"/>
                  </a:cubicBezTo>
                  <a:cubicBezTo>
                    <a:pt x="644" y="427"/>
                    <a:pt x="645" y="425"/>
                    <a:pt x="639" y="423"/>
                  </a:cubicBezTo>
                  <a:cubicBezTo>
                    <a:pt x="638" y="422"/>
                    <a:pt x="637" y="420"/>
                    <a:pt x="635" y="419"/>
                  </a:cubicBezTo>
                  <a:cubicBezTo>
                    <a:pt x="632" y="417"/>
                    <a:pt x="620" y="416"/>
                    <a:pt x="627" y="412"/>
                  </a:cubicBezTo>
                  <a:cubicBezTo>
                    <a:pt x="632" y="413"/>
                    <a:pt x="637" y="416"/>
                    <a:pt x="641" y="413"/>
                  </a:cubicBezTo>
                  <a:cubicBezTo>
                    <a:pt x="644" y="413"/>
                    <a:pt x="648" y="418"/>
                    <a:pt x="646" y="415"/>
                  </a:cubicBezTo>
                  <a:cubicBezTo>
                    <a:pt x="644" y="412"/>
                    <a:pt x="636" y="403"/>
                    <a:pt x="630" y="395"/>
                  </a:cubicBezTo>
                  <a:cubicBezTo>
                    <a:pt x="627" y="383"/>
                    <a:pt x="624" y="376"/>
                    <a:pt x="614" y="369"/>
                  </a:cubicBezTo>
                  <a:cubicBezTo>
                    <a:pt x="611" y="365"/>
                    <a:pt x="608" y="361"/>
                    <a:pt x="613" y="356"/>
                  </a:cubicBezTo>
                  <a:cubicBezTo>
                    <a:pt x="615" y="354"/>
                    <a:pt x="617" y="352"/>
                    <a:pt x="617" y="352"/>
                  </a:cubicBezTo>
                  <a:cubicBezTo>
                    <a:pt x="619" y="351"/>
                    <a:pt x="623" y="349"/>
                    <a:pt x="624" y="348"/>
                  </a:cubicBezTo>
                  <a:cubicBezTo>
                    <a:pt x="625" y="346"/>
                    <a:pt x="623" y="342"/>
                    <a:pt x="623" y="341"/>
                  </a:cubicBezTo>
                  <a:cubicBezTo>
                    <a:pt x="625" y="339"/>
                    <a:pt x="625" y="343"/>
                    <a:pt x="627" y="342"/>
                  </a:cubicBezTo>
                  <a:cubicBezTo>
                    <a:pt x="629" y="341"/>
                    <a:pt x="632" y="337"/>
                    <a:pt x="634" y="335"/>
                  </a:cubicBezTo>
                  <a:cubicBezTo>
                    <a:pt x="637" y="333"/>
                    <a:pt x="636" y="333"/>
                    <a:pt x="639" y="332"/>
                  </a:cubicBezTo>
                  <a:cubicBezTo>
                    <a:pt x="643" y="331"/>
                    <a:pt x="651" y="331"/>
                    <a:pt x="653" y="329"/>
                  </a:cubicBezTo>
                  <a:cubicBezTo>
                    <a:pt x="656" y="327"/>
                    <a:pt x="656" y="324"/>
                    <a:pt x="655" y="322"/>
                  </a:cubicBezTo>
                  <a:cubicBezTo>
                    <a:pt x="654" y="321"/>
                    <a:pt x="650" y="321"/>
                    <a:pt x="648" y="321"/>
                  </a:cubicBezTo>
                  <a:cubicBezTo>
                    <a:pt x="646" y="321"/>
                    <a:pt x="645" y="322"/>
                    <a:pt x="642" y="322"/>
                  </a:cubicBezTo>
                  <a:cubicBezTo>
                    <a:pt x="640" y="321"/>
                    <a:pt x="637" y="316"/>
                    <a:pt x="633" y="316"/>
                  </a:cubicBezTo>
                  <a:cubicBezTo>
                    <a:pt x="629" y="315"/>
                    <a:pt x="625" y="318"/>
                    <a:pt x="622" y="320"/>
                  </a:cubicBezTo>
                  <a:cubicBezTo>
                    <a:pt x="619" y="323"/>
                    <a:pt x="620" y="329"/>
                    <a:pt x="617" y="330"/>
                  </a:cubicBezTo>
                  <a:cubicBezTo>
                    <a:pt x="613" y="329"/>
                    <a:pt x="610" y="327"/>
                    <a:pt x="606" y="325"/>
                  </a:cubicBezTo>
                  <a:cubicBezTo>
                    <a:pt x="605" y="323"/>
                    <a:pt x="602" y="314"/>
                    <a:pt x="600" y="313"/>
                  </a:cubicBezTo>
                  <a:cubicBezTo>
                    <a:pt x="597" y="311"/>
                    <a:pt x="593" y="316"/>
                    <a:pt x="593" y="316"/>
                  </a:cubicBezTo>
                  <a:cubicBezTo>
                    <a:pt x="591" y="312"/>
                    <a:pt x="591" y="309"/>
                    <a:pt x="589" y="305"/>
                  </a:cubicBezTo>
                  <a:cubicBezTo>
                    <a:pt x="588" y="302"/>
                    <a:pt x="590" y="298"/>
                    <a:pt x="590" y="298"/>
                  </a:cubicBezTo>
                  <a:cubicBezTo>
                    <a:pt x="591" y="296"/>
                    <a:pt x="591" y="291"/>
                    <a:pt x="593" y="290"/>
                  </a:cubicBezTo>
                  <a:cubicBezTo>
                    <a:pt x="595" y="289"/>
                    <a:pt x="601" y="291"/>
                    <a:pt x="603" y="291"/>
                  </a:cubicBezTo>
                  <a:cubicBezTo>
                    <a:pt x="605" y="290"/>
                    <a:pt x="603" y="290"/>
                    <a:pt x="605" y="288"/>
                  </a:cubicBezTo>
                  <a:cubicBezTo>
                    <a:pt x="609" y="285"/>
                    <a:pt x="612" y="282"/>
                    <a:pt x="615" y="278"/>
                  </a:cubicBezTo>
                  <a:cubicBezTo>
                    <a:pt x="617" y="275"/>
                    <a:pt x="617" y="276"/>
                    <a:pt x="621" y="273"/>
                  </a:cubicBezTo>
                  <a:cubicBezTo>
                    <a:pt x="624" y="271"/>
                    <a:pt x="634" y="266"/>
                    <a:pt x="636" y="264"/>
                  </a:cubicBezTo>
                  <a:cubicBezTo>
                    <a:pt x="639" y="262"/>
                    <a:pt x="635" y="261"/>
                    <a:pt x="636" y="261"/>
                  </a:cubicBezTo>
                  <a:cubicBezTo>
                    <a:pt x="638" y="262"/>
                    <a:pt x="647" y="263"/>
                    <a:pt x="647" y="266"/>
                  </a:cubicBezTo>
                  <a:cubicBezTo>
                    <a:pt x="650" y="273"/>
                    <a:pt x="645" y="276"/>
                    <a:pt x="641" y="282"/>
                  </a:cubicBezTo>
                  <a:cubicBezTo>
                    <a:pt x="640" y="286"/>
                    <a:pt x="643" y="288"/>
                    <a:pt x="642" y="290"/>
                  </a:cubicBezTo>
                  <a:cubicBezTo>
                    <a:pt x="642" y="293"/>
                    <a:pt x="637" y="295"/>
                    <a:pt x="637" y="296"/>
                  </a:cubicBezTo>
                  <a:cubicBezTo>
                    <a:pt x="638" y="298"/>
                    <a:pt x="643" y="297"/>
                    <a:pt x="645" y="296"/>
                  </a:cubicBezTo>
                  <a:cubicBezTo>
                    <a:pt x="647" y="296"/>
                    <a:pt x="651" y="288"/>
                    <a:pt x="651" y="288"/>
                  </a:cubicBezTo>
                  <a:cubicBezTo>
                    <a:pt x="652" y="285"/>
                    <a:pt x="653" y="287"/>
                    <a:pt x="655" y="284"/>
                  </a:cubicBezTo>
                  <a:cubicBezTo>
                    <a:pt x="655" y="283"/>
                    <a:pt x="664" y="282"/>
                    <a:pt x="665" y="282"/>
                  </a:cubicBezTo>
                  <a:cubicBezTo>
                    <a:pt x="667" y="280"/>
                    <a:pt x="671" y="280"/>
                    <a:pt x="674" y="279"/>
                  </a:cubicBezTo>
                  <a:cubicBezTo>
                    <a:pt x="678" y="277"/>
                    <a:pt x="691" y="267"/>
                    <a:pt x="691" y="267"/>
                  </a:cubicBezTo>
                  <a:cubicBezTo>
                    <a:pt x="696" y="264"/>
                    <a:pt x="695" y="263"/>
                    <a:pt x="699" y="259"/>
                  </a:cubicBezTo>
                  <a:cubicBezTo>
                    <a:pt x="702" y="252"/>
                    <a:pt x="699" y="258"/>
                    <a:pt x="704" y="253"/>
                  </a:cubicBezTo>
                  <a:cubicBezTo>
                    <a:pt x="708" y="249"/>
                    <a:pt x="708" y="246"/>
                    <a:pt x="714" y="244"/>
                  </a:cubicBezTo>
                  <a:cubicBezTo>
                    <a:pt x="715" y="243"/>
                    <a:pt x="716" y="241"/>
                    <a:pt x="717" y="241"/>
                  </a:cubicBezTo>
                  <a:cubicBezTo>
                    <a:pt x="720" y="241"/>
                    <a:pt x="721" y="246"/>
                    <a:pt x="722" y="248"/>
                  </a:cubicBezTo>
                  <a:cubicBezTo>
                    <a:pt x="728" y="248"/>
                    <a:pt x="729" y="250"/>
                    <a:pt x="734" y="249"/>
                  </a:cubicBezTo>
                  <a:cubicBezTo>
                    <a:pt x="735" y="248"/>
                    <a:pt x="736" y="245"/>
                    <a:pt x="736" y="243"/>
                  </a:cubicBezTo>
                  <a:cubicBezTo>
                    <a:pt x="737" y="242"/>
                    <a:pt x="740" y="242"/>
                    <a:pt x="741" y="242"/>
                  </a:cubicBezTo>
                  <a:cubicBezTo>
                    <a:pt x="744" y="242"/>
                    <a:pt x="744" y="235"/>
                    <a:pt x="747" y="235"/>
                  </a:cubicBezTo>
                  <a:cubicBezTo>
                    <a:pt x="748" y="234"/>
                    <a:pt x="752" y="239"/>
                    <a:pt x="752" y="237"/>
                  </a:cubicBezTo>
                  <a:cubicBezTo>
                    <a:pt x="753" y="235"/>
                    <a:pt x="752" y="232"/>
                    <a:pt x="753" y="230"/>
                  </a:cubicBezTo>
                  <a:cubicBezTo>
                    <a:pt x="754" y="229"/>
                    <a:pt x="756" y="225"/>
                    <a:pt x="757" y="225"/>
                  </a:cubicBezTo>
                  <a:cubicBezTo>
                    <a:pt x="758" y="224"/>
                    <a:pt x="759" y="230"/>
                    <a:pt x="762" y="229"/>
                  </a:cubicBezTo>
                  <a:cubicBezTo>
                    <a:pt x="766" y="223"/>
                    <a:pt x="766" y="221"/>
                    <a:pt x="773" y="220"/>
                  </a:cubicBezTo>
                  <a:cubicBezTo>
                    <a:pt x="771" y="213"/>
                    <a:pt x="775" y="208"/>
                    <a:pt x="773" y="201"/>
                  </a:cubicBezTo>
                  <a:cubicBezTo>
                    <a:pt x="772" y="199"/>
                    <a:pt x="770" y="194"/>
                    <a:pt x="770" y="194"/>
                  </a:cubicBezTo>
                  <a:cubicBezTo>
                    <a:pt x="771" y="191"/>
                    <a:pt x="770" y="187"/>
                    <a:pt x="771" y="184"/>
                  </a:cubicBezTo>
                  <a:cubicBezTo>
                    <a:pt x="772" y="183"/>
                    <a:pt x="774" y="183"/>
                    <a:pt x="775" y="183"/>
                  </a:cubicBezTo>
                  <a:cubicBezTo>
                    <a:pt x="777" y="183"/>
                    <a:pt x="780" y="178"/>
                    <a:pt x="783" y="178"/>
                  </a:cubicBezTo>
                  <a:cubicBezTo>
                    <a:pt x="787" y="178"/>
                    <a:pt x="794" y="182"/>
                    <a:pt x="797" y="181"/>
                  </a:cubicBezTo>
                  <a:cubicBezTo>
                    <a:pt x="800" y="180"/>
                    <a:pt x="798" y="179"/>
                    <a:pt x="799" y="173"/>
                  </a:cubicBezTo>
                  <a:cubicBezTo>
                    <a:pt x="802" y="168"/>
                    <a:pt x="809" y="156"/>
                    <a:pt x="811" y="151"/>
                  </a:cubicBezTo>
                  <a:cubicBezTo>
                    <a:pt x="812" y="149"/>
                    <a:pt x="808" y="145"/>
                    <a:pt x="810" y="144"/>
                  </a:cubicBezTo>
                  <a:cubicBezTo>
                    <a:pt x="811" y="144"/>
                    <a:pt x="815" y="137"/>
                    <a:pt x="815" y="137"/>
                  </a:cubicBezTo>
                  <a:cubicBezTo>
                    <a:pt x="817" y="134"/>
                    <a:pt x="819" y="133"/>
                    <a:pt x="820" y="130"/>
                  </a:cubicBezTo>
                  <a:cubicBezTo>
                    <a:pt x="820" y="127"/>
                    <a:pt x="822" y="118"/>
                    <a:pt x="817" y="118"/>
                  </a:cubicBezTo>
                  <a:cubicBezTo>
                    <a:pt x="812" y="117"/>
                    <a:pt x="797" y="125"/>
                    <a:pt x="791" y="126"/>
                  </a:cubicBezTo>
                  <a:cubicBezTo>
                    <a:pt x="784" y="128"/>
                    <a:pt x="782" y="127"/>
                    <a:pt x="779" y="127"/>
                  </a:cubicBezTo>
                  <a:cubicBezTo>
                    <a:pt x="777" y="126"/>
                    <a:pt x="770" y="128"/>
                    <a:pt x="768" y="126"/>
                  </a:cubicBezTo>
                  <a:cubicBezTo>
                    <a:pt x="766" y="123"/>
                    <a:pt x="764" y="113"/>
                    <a:pt x="763" y="109"/>
                  </a:cubicBezTo>
                  <a:cubicBezTo>
                    <a:pt x="762" y="105"/>
                    <a:pt x="762" y="104"/>
                    <a:pt x="761" y="102"/>
                  </a:cubicBezTo>
                  <a:cubicBezTo>
                    <a:pt x="759" y="100"/>
                    <a:pt x="758" y="102"/>
                    <a:pt x="756" y="100"/>
                  </a:cubicBezTo>
                  <a:cubicBezTo>
                    <a:pt x="754" y="98"/>
                    <a:pt x="752" y="93"/>
                    <a:pt x="749" y="91"/>
                  </a:cubicBezTo>
                  <a:cubicBezTo>
                    <a:pt x="745" y="89"/>
                    <a:pt x="740" y="88"/>
                    <a:pt x="736" y="88"/>
                  </a:cubicBezTo>
                  <a:cubicBezTo>
                    <a:pt x="735" y="85"/>
                    <a:pt x="730" y="90"/>
                    <a:pt x="728" y="88"/>
                  </a:cubicBezTo>
                  <a:cubicBezTo>
                    <a:pt x="727" y="87"/>
                    <a:pt x="727" y="85"/>
                    <a:pt x="727" y="84"/>
                  </a:cubicBezTo>
                  <a:cubicBezTo>
                    <a:pt x="727" y="84"/>
                    <a:pt x="721" y="75"/>
                    <a:pt x="720" y="73"/>
                  </a:cubicBezTo>
                  <a:cubicBezTo>
                    <a:pt x="716" y="68"/>
                    <a:pt x="716" y="62"/>
                    <a:pt x="714" y="56"/>
                  </a:cubicBezTo>
                  <a:cubicBezTo>
                    <a:pt x="711" y="52"/>
                    <a:pt x="709" y="47"/>
                    <a:pt x="708" y="42"/>
                  </a:cubicBezTo>
                  <a:cubicBezTo>
                    <a:pt x="707" y="39"/>
                    <a:pt x="707" y="35"/>
                    <a:pt x="706" y="32"/>
                  </a:cubicBezTo>
                  <a:cubicBezTo>
                    <a:pt x="701" y="16"/>
                    <a:pt x="705" y="33"/>
                    <a:pt x="705" y="25"/>
                  </a:cubicBezTo>
                  <a:cubicBezTo>
                    <a:pt x="703" y="23"/>
                    <a:pt x="699" y="14"/>
                    <a:pt x="697" y="12"/>
                  </a:cubicBezTo>
                  <a:cubicBezTo>
                    <a:pt x="696" y="11"/>
                    <a:pt x="691" y="11"/>
                    <a:pt x="689" y="10"/>
                  </a:cubicBezTo>
                  <a:cubicBezTo>
                    <a:pt x="687" y="8"/>
                    <a:pt x="685" y="8"/>
                    <a:pt x="682" y="7"/>
                  </a:cubicBezTo>
                  <a:cubicBezTo>
                    <a:pt x="678" y="6"/>
                    <a:pt x="673" y="2"/>
                    <a:pt x="668" y="2"/>
                  </a:cubicBezTo>
                  <a:cubicBezTo>
                    <a:pt x="661" y="0"/>
                    <a:pt x="654" y="3"/>
                    <a:pt x="649" y="5"/>
                  </a:cubicBezTo>
                  <a:cubicBezTo>
                    <a:pt x="643" y="6"/>
                    <a:pt x="636" y="9"/>
                    <a:pt x="633" y="11"/>
                  </a:cubicBezTo>
                  <a:cubicBezTo>
                    <a:pt x="626" y="12"/>
                    <a:pt x="631" y="9"/>
                    <a:pt x="630" y="11"/>
                  </a:cubicBezTo>
                  <a:cubicBezTo>
                    <a:pt x="628" y="12"/>
                    <a:pt x="624" y="17"/>
                    <a:pt x="623" y="19"/>
                  </a:cubicBezTo>
                  <a:cubicBezTo>
                    <a:pt x="621" y="26"/>
                    <a:pt x="622" y="20"/>
                    <a:pt x="626" y="24"/>
                  </a:cubicBezTo>
                  <a:cubicBezTo>
                    <a:pt x="627" y="25"/>
                    <a:pt x="631" y="26"/>
                    <a:pt x="631" y="27"/>
                  </a:cubicBezTo>
                  <a:cubicBezTo>
                    <a:pt x="628" y="38"/>
                    <a:pt x="629" y="44"/>
                    <a:pt x="617" y="47"/>
                  </a:cubicBezTo>
                  <a:cubicBezTo>
                    <a:pt x="614" y="56"/>
                    <a:pt x="616" y="46"/>
                    <a:pt x="613" y="65"/>
                  </a:cubicBezTo>
                  <a:cubicBezTo>
                    <a:pt x="612" y="70"/>
                    <a:pt x="608" y="69"/>
                    <a:pt x="606" y="73"/>
                  </a:cubicBezTo>
                  <a:cubicBezTo>
                    <a:pt x="604" y="79"/>
                    <a:pt x="606" y="81"/>
                    <a:pt x="600" y="82"/>
                  </a:cubicBezTo>
                  <a:cubicBezTo>
                    <a:pt x="598" y="83"/>
                    <a:pt x="598" y="89"/>
                    <a:pt x="594" y="89"/>
                  </a:cubicBezTo>
                  <a:cubicBezTo>
                    <a:pt x="591" y="89"/>
                    <a:pt x="583" y="82"/>
                    <a:pt x="580" y="83"/>
                  </a:cubicBezTo>
                  <a:cubicBezTo>
                    <a:pt x="575" y="87"/>
                    <a:pt x="575" y="97"/>
                    <a:pt x="574" y="101"/>
                  </a:cubicBezTo>
                  <a:cubicBezTo>
                    <a:pt x="572" y="105"/>
                    <a:pt x="572" y="105"/>
                    <a:pt x="570" y="108"/>
                  </a:cubicBezTo>
                  <a:cubicBezTo>
                    <a:pt x="568" y="113"/>
                    <a:pt x="567" y="113"/>
                    <a:pt x="565" y="116"/>
                  </a:cubicBezTo>
                  <a:cubicBezTo>
                    <a:pt x="564" y="119"/>
                    <a:pt x="562" y="125"/>
                    <a:pt x="563" y="127"/>
                  </a:cubicBezTo>
                  <a:cubicBezTo>
                    <a:pt x="563" y="128"/>
                    <a:pt x="569" y="128"/>
                    <a:pt x="570" y="129"/>
                  </a:cubicBezTo>
                  <a:cubicBezTo>
                    <a:pt x="572" y="129"/>
                    <a:pt x="577" y="125"/>
                    <a:pt x="579" y="126"/>
                  </a:cubicBezTo>
                  <a:cubicBezTo>
                    <a:pt x="583" y="125"/>
                    <a:pt x="584" y="126"/>
                    <a:pt x="588" y="125"/>
                  </a:cubicBezTo>
                  <a:cubicBezTo>
                    <a:pt x="590" y="125"/>
                    <a:pt x="597" y="124"/>
                    <a:pt x="597" y="124"/>
                  </a:cubicBezTo>
                  <a:cubicBezTo>
                    <a:pt x="601" y="124"/>
                    <a:pt x="601" y="128"/>
                    <a:pt x="605" y="129"/>
                  </a:cubicBezTo>
                  <a:cubicBezTo>
                    <a:pt x="608" y="130"/>
                    <a:pt x="612" y="134"/>
                    <a:pt x="612" y="134"/>
                  </a:cubicBezTo>
                  <a:cubicBezTo>
                    <a:pt x="616" y="139"/>
                    <a:pt x="620" y="143"/>
                    <a:pt x="614" y="150"/>
                  </a:cubicBezTo>
                  <a:cubicBezTo>
                    <a:pt x="612" y="152"/>
                    <a:pt x="606" y="152"/>
                    <a:pt x="604" y="151"/>
                  </a:cubicBezTo>
                  <a:cubicBezTo>
                    <a:pt x="602" y="150"/>
                    <a:pt x="595" y="149"/>
                    <a:pt x="595" y="149"/>
                  </a:cubicBezTo>
                  <a:cubicBezTo>
                    <a:pt x="588" y="150"/>
                    <a:pt x="590" y="153"/>
                    <a:pt x="585" y="158"/>
                  </a:cubicBezTo>
                  <a:cubicBezTo>
                    <a:pt x="581" y="160"/>
                    <a:pt x="579" y="156"/>
                    <a:pt x="576" y="158"/>
                  </a:cubicBezTo>
                  <a:cubicBezTo>
                    <a:pt x="573" y="159"/>
                    <a:pt x="573" y="163"/>
                    <a:pt x="570" y="167"/>
                  </a:cubicBezTo>
                  <a:cubicBezTo>
                    <a:pt x="567" y="170"/>
                    <a:pt x="561" y="176"/>
                    <a:pt x="557" y="178"/>
                  </a:cubicBezTo>
                  <a:cubicBezTo>
                    <a:pt x="555" y="180"/>
                    <a:pt x="553" y="174"/>
                    <a:pt x="550" y="176"/>
                  </a:cubicBezTo>
                  <a:cubicBezTo>
                    <a:pt x="547" y="177"/>
                    <a:pt x="541" y="185"/>
                    <a:pt x="538" y="187"/>
                  </a:cubicBezTo>
                  <a:cubicBezTo>
                    <a:pt x="524" y="182"/>
                    <a:pt x="542" y="192"/>
                    <a:pt x="528" y="186"/>
                  </a:cubicBezTo>
                  <a:cubicBezTo>
                    <a:pt x="522" y="183"/>
                    <a:pt x="522" y="180"/>
                    <a:pt x="516" y="179"/>
                  </a:cubicBezTo>
                  <a:cubicBezTo>
                    <a:pt x="513" y="180"/>
                    <a:pt x="509" y="178"/>
                    <a:pt x="506" y="181"/>
                  </a:cubicBezTo>
                  <a:cubicBezTo>
                    <a:pt x="504" y="183"/>
                    <a:pt x="505" y="186"/>
                    <a:pt x="505" y="189"/>
                  </a:cubicBezTo>
                  <a:cubicBezTo>
                    <a:pt x="506" y="192"/>
                    <a:pt x="510" y="197"/>
                    <a:pt x="511" y="200"/>
                  </a:cubicBezTo>
                  <a:cubicBezTo>
                    <a:pt x="511" y="204"/>
                    <a:pt x="512" y="206"/>
                    <a:pt x="509" y="209"/>
                  </a:cubicBezTo>
                  <a:cubicBezTo>
                    <a:pt x="500" y="213"/>
                    <a:pt x="496" y="220"/>
                    <a:pt x="492" y="223"/>
                  </a:cubicBezTo>
                  <a:cubicBezTo>
                    <a:pt x="491" y="225"/>
                    <a:pt x="481" y="228"/>
                    <a:pt x="479" y="228"/>
                  </a:cubicBezTo>
                  <a:cubicBezTo>
                    <a:pt x="467" y="232"/>
                    <a:pt x="472" y="228"/>
                    <a:pt x="458" y="229"/>
                  </a:cubicBezTo>
                  <a:cubicBezTo>
                    <a:pt x="446" y="231"/>
                    <a:pt x="441" y="236"/>
                    <a:pt x="430" y="239"/>
                  </a:cubicBezTo>
                  <a:cubicBezTo>
                    <a:pt x="423" y="241"/>
                    <a:pt x="428" y="240"/>
                    <a:pt x="420" y="243"/>
                  </a:cubicBezTo>
                  <a:cubicBezTo>
                    <a:pt x="418" y="244"/>
                    <a:pt x="409" y="240"/>
                    <a:pt x="409" y="240"/>
                  </a:cubicBezTo>
                  <a:cubicBezTo>
                    <a:pt x="398" y="238"/>
                    <a:pt x="403" y="239"/>
                    <a:pt x="393" y="236"/>
                  </a:cubicBezTo>
                  <a:cubicBezTo>
                    <a:pt x="386" y="234"/>
                    <a:pt x="380" y="227"/>
                    <a:pt x="370" y="226"/>
                  </a:cubicBezTo>
                  <a:cubicBezTo>
                    <a:pt x="356" y="226"/>
                    <a:pt x="343" y="226"/>
                    <a:pt x="329" y="225"/>
                  </a:cubicBezTo>
                  <a:cubicBezTo>
                    <a:pt x="322" y="223"/>
                    <a:pt x="314" y="221"/>
                    <a:pt x="306" y="219"/>
                  </a:cubicBezTo>
                  <a:cubicBezTo>
                    <a:pt x="304" y="219"/>
                    <a:pt x="299" y="217"/>
                    <a:pt x="299" y="217"/>
                  </a:cubicBezTo>
                  <a:cubicBezTo>
                    <a:pt x="293" y="210"/>
                    <a:pt x="297" y="210"/>
                    <a:pt x="293" y="201"/>
                  </a:cubicBezTo>
                  <a:cubicBezTo>
                    <a:pt x="292" y="199"/>
                    <a:pt x="279" y="191"/>
                    <a:pt x="279" y="190"/>
                  </a:cubicBezTo>
                  <a:cubicBezTo>
                    <a:pt x="264" y="176"/>
                    <a:pt x="263" y="179"/>
                    <a:pt x="238" y="178"/>
                  </a:cubicBezTo>
                  <a:cubicBezTo>
                    <a:pt x="236" y="177"/>
                    <a:pt x="235" y="176"/>
                    <a:pt x="234" y="176"/>
                  </a:cubicBezTo>
                  <a:cubicBezTo>
                    <a:pt x="233" y="175"/>
                    <a:pt x="231" y="176"/>
                    <a:pt x="230" y="175"/>
                  </a:cubicBezTo>
                  <a:cubicBezTo>
                    <a:pt x="229" y="170"/>
                    <a:pt x="233" y="169"/>
                    <a:pt x="235" y="167"/>
                  </a:cubicBezTo>
                  <a:cubicBezTo>
                    <a:pt x="240" y="160"/>
                    <a:pt x="235" y="158"/>
                    <a:pt x="233" y="152"/>
                  </a:cubicBezTo>
                  <a:cubicBezTo>
                    <a:pt x="232" y="142"/>
                    <a:pt x="234" y="136"/>
                    <a:pt x="227" y="131"/>
                  </a:cubicBezTo>
                  <a:cubicBezTo>
                    <a:pt x="225" y="129"/>
                    <a:pt x="223" y="127"/>
                    <a:pt x="222" y="124"/>
                  </a:cubicBezTo>
                  <a:cubicBezTo>
                    <a:pt x="222" y="123"/>
                    <a:pt x="222" y="121"/>
                    <a:pt x="221" y="120"/>
                  </a:cubicBezTo>
                  <a:cubicBezTo>
                    <a:pt x="216" y="116"/>
                    <a:pt x="208" y="118"/>
                    <a:pt x="202" y="118"/>
                  </a:cubicBezTo>
                  <a:cubicBezTo>
                    <a:pt x="196" y="114"/>
                    <a:pt x="195" y="111"/>
                    <a:pt x="193" y="105"/>
                  </a:cubicBezTo>
                  <a:cubicBezTo>
                    <a:pt x="193" y="103"/>
                    <a:pt x="193" y="101"/>
                    <a:pt x="192" y="100"/>
                  </a:cubicBezTo>
                  <a:cubicBezTo>
                    <a:pt x="190" y="98"/>
                    <a:pt x="188" y="98"/>
                    <a:pt x="185" y="97"/>
                  </a:cubicBezTo>
                  <a:cubicBezTo>
                    <a:pt x="182" y="95"/>
                    <a:pt x="180" y="98"/>
                    <a:pt x="234" y="153"/>
                  </a:cubicBezTo>
                  <a:cubicBezTo>
                    <a:pt x="234" y="153"/>
                    <a:pt x="177" y="96"/>
                    <a:pt x="177" y="9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90" name="Freeform 81"/>
            <p:cNvSpPr/>
            <p:nvPr/>
          </p:nvSpPr>
          <p:spPr>
            <a:xfrm>
              <a:off x="4106" y="3444"/>
              <a:ext cx="179" cy="341"/>
            </a:xfrm>
            <a:custGeom>
              <a:avLst/>
              <a:gdLst/>
              <a:ahLst/>
              <a:cxnLst>
                <a:cxn ang="0">
                  <a:pos x="112" y="10"/>
                </a:cxn>
                <a:cxn ang="0">
                  <a:pos x="56" y="74"/>
                </a:cxn>
                <a:cxn ang="0">
                  <a:pos x="40" y="110"/>
                </a:cxn>
                <a:cxn ang="0">
                  <a:pos x="36" y="138"/>
                </a:cxn>
                <a:cxn ang="0">
                  <a:pos x="24" y="142"/>
                </a:cxn>
                <a:cxn ang="0">
                  <a:pos x="12" y="210"/>
                </a:cxn>
                <a:cxn ang="0">
                  <a:pos x="44" y="286"/>
                </a:cxn>
                <a:cxn ang="0">
                  <a:pos x="96" y="334"/>
                </a:cxn>
                <a:cxn ang="0">
                  <a:pos x="100" y="270"/>
                </a:cxn>
                <a:cxn ang="0">
                  <a:pos x="136" y="230"/>
                </a:cxn>
                <a:cxn ang="0">
                  <a:pos x="140" y="174"/>
                </a:cxn>
                <a:cxn ang="0">
                  <a:pos x="152" y="166"/>
                </a:cxn>
                <a:cxn ang="0">
                  <a:pos x="144" y="118"/>
                </a:cxn>
                <a:cxn ang="0">
                  <a:pos x="148" y="98"/>
                </a:cxn>
                <a:cxn ang="0">
                  <a:pos x="164" y="74"/>
                </a:cxn>
                <a:cxn ang="0">
                  <a:pos x="172" y="14"/>
                </a:cxn>
                <a:cxn ang="0">
                  <a:pos x="112" y="10"/>
                </a:cxn>
              </a:cxnLst>
              <a:pathLst>
                <a:path w="179" h="341">
                  <a:moveTo>
                    <a:pt x="112" y="10"/>
                  </a:moveTo>
                  <a:cubicBezTo>
                    <a:pt x="98" y="30"/>
                    <a:pt x="79" y="66"/>
                    <a:pt x="56" y="74"/>
                  </a:cubicBezTo>
                  <a:cubicBezTo>
                    <a:pt x="49" y="85"/>
                    <a:pt x="40" y="110"/>
                    <a:pt x="40" y="110"/>
                  </a:cubicBezTo>
                  <a:cubicBezTo>
                    <a:pt x="39" y="119"/>
                    <a:pt x="40" y="130"/>
                    <a:pt x="36" y="138"/>
                  </a:cubicBezTo>
                  <a:cubicBezTo>
                    <a:pt x="34" y="142"/>
                    <a:pt x="25" y="138"/>
                    <a:pt x="24" y="142"/>
                  </a:cubicBezTo>
                  <a:cubicBezTo>
                    <a:pt x="0" y="232"/>
                    <a:pt x="35" y="175"/>
                    <a:pt x="12" y="210"/>
                  </a:cubicBezTo>
                  <a:cubicBezTo>
                    <a:pt x="21" y="248"/>
                    <a:pt x="16" y="258"/>
                    <a:pt x="44" y="286"/>
                  </a:cubicBezTo>
                  <a:cubicBezTo>
                    <a:pt x="57" y="324"/>
                    <a:pt x="50" y="341"/>
                    <a:pt x="96" y="334"/>
                  </a:cubicBezTo>
                  <a:cubicBezTo>
                    <a:pt x="97" y="307"/>
                    <a:pt x="93" y="296"/>
                    <a:pt x="100" y="270"/>
                  </a:cubicBezTo>
                  <a:cubicBezTo>
                    <a:pt x="104" y="256"/>
                    <a:pt x="136" y="230"/>
                    <a:pt x="136" y="230"/>
                  </a:cubicBezTo>
                  <a:cubicBezTo>
                    <a:pt x="137" y="211"/>
                    <a:pt x="135" y="192"/>
                    <a:pt x="140" y="174"/>
                  </a:cubicBezTo>
                  <a:cubicBezTo>
                    <a:pt x="141" y="169"/>
                    <a:pt x="151" y="171"/>
                    <a:pt x="152" y="166"/>
                  </a:cubicBezTo>
                  <a:cubicBezTo>
                    <a:pt x="155" y="149"/>
                    <a:pt x="149" y="133"/>
                    <a:pt x="144" y="118"/>
                  </a:cubicBezTo>
                  <a:cubicBezTo>
                    <a:pt x="145" y="111"/>
                    <a:pt x="145" y="104"/>
                    <a:pt x="148" y="98"/>
                  </a:cubicBezTo>
                  <a:cubicBezTo>
                    <a:pt x="152" y="89"/>
                    <a:pt x="164" y="74"/>
                    <a:pt x="164" y="74"/>
                  </a:cubicBezTo>
                  <a:cubicBezTo>
                    <a:pt x="165" y="69"/>
                    <a:pt x="179" y="20"/>
                    <a:pt x="172" y="14"/>
                  </a:cubicBezTo>
                  <a:cubicBezTo>
                    <a:pt x="163" y="3"/>
                    <a:pt x="131" y="0"/>
                    <a:pt x="112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91" name="Freeform 82"/>
            <p:cNvSpPr/>
            <p:nvPr/>
          </p:nvSpPr>
          <p:spPr>
            <a:xfrm>
              <a:off x="3094" y="3948"/>
              <a:ext cx="210" cy="203"/>
            </a:xfrm>
            <a:custGeom>
              <a:avLst/>
              <a:gdLst/>
              <a:ahLst/>
              <a:cxnLst>
                <a:cxn ang="0">
                  <a:pos x="44" y="30"/>
                </a:cxn>
                <a:cxn ang="0">
                  <a:pos x="40" y="54"/>
                </a:cxn>
                <a:cxn ang="0">
                  <a:pos x="4" y="62"/>
                </a:cxn>
                <a:cxn ang="0">
                  <a:pos x="8" y="154"/>
                </a:cxn>
                <a:cxn ang="0">
                  <a:pos x="28" y="150"/>
                </a:cxn>
                <a:cxn ang="0">
                  <a:pos x="40" y="174"/>
                </a:cxn>
                <a:cxn ang="0">
                  <a:pos x="68" y="182"/>
                </a:cxn>
                <a:cxn ang="0">
                  <a:pos x="108" y="198"/>
                </a:cxn>
                <a:cxn ang="0">
                  <a:pos x="112" y="182"/>
                </a:cxn>
                <a:cxn ang="0">
                  <a:pos x="128" y="178"/>
                </a:cxn>
                <a:cxn ang="0">
                  <a:pos x="132" y="158"/>
                </a:cxn>
                <a:cxn ang="0">
                  <a:pos x="156" y="150"/>
                </a:cxn>
                <a:cxn ang="0">
                  <a:pos x="192" y="118"/>
                </a:cxn>
                <a:cxn ang="0">
                  <a:pos x="196" y="66"/>
                </a:cxn>
                <a:cxn ang="0">
                  <a:pos x="208" y="58"/>
                </a:cxn>
                <a:cxn ang="0">
                  <a:pos x="204" y="26"/>
                </a:cxn>
                <a:cxn ang="0">
                  <a:pos x="184" y="2"/>
                </a:cxn>
                <a:cxn ang="0">
                  <a:pos x="124" y="6"/>
                </a:cxn>
                <a:cxn ang="0">
                  <a:pos x="44" y="30"/>
                </a:cxn>
              </a:cxnLst>
              <a:pathLst>
                <a:path w="210" h="203">
                  <a:moveTo>
                    <a:pt x="44" y="30"/>
                  </a:moveTo>
                  <a:cubicBezTo>
                    <a:pt x="37" y="35"/>
                    <a:pt x="45" y="48"/>
                    <a:pt x="40" y="54"/>
                  </a:cubicBezTo>
                  <a:cubicBezTo>
                    <a:pt x="32" y="63"/>
                    <a:pt x="16" y="59"/>
                    <a:pt x="4" y="62"/>
                  </a:cubicBezTo>
                  <a:cubicBezTo>
                    <a:pt x="5" y="93"/>
                    <a:pt x="0" y="124"/>
                    <a:pt x="8" y="154"/>
                  </a:cubicBezTo>
                  <a:cubicBezTo>
                    <a:pt x="10" y="161"/>
                    <a:pt x="21" y="148"/>
                    <a:pt x="28" y="150"/>
                  </a:cubicBezTo>
                  <a:cubicBezTo>
                    <a:pt x="41" y="154"/>
                    <a:pt x="32" y="168"/>
                    <a:pt x="40" y="174"/>
                  </a:cubicBezTo>
                  <a:cubicBezTo>
                    <a:pt x="48" y="180"/>
                    <a:pt x="59" y="179"/>
                    <a:pt x="68" y="182"/>
                  </a:cubicBezTo>
                  <a:cubicBezTo>
                    <a:pt x="81" y="202"/>
                    <a:pt x="84" y="203"/>
                    <a:pt x="108" y="198"/>
                  </a:cubicBezTo>
                  <a:cubicBezTo>
                    <a:pt x="109" y="193"/>
                    <a:pt x="108" y="186"/>
                    <a:pt x="112" y="182"/>
                  </a:cubicBezTo>
                  <a:cubicBezTo>
                    <a:pt x="116" y="178"/>
                    <a:pt x="124" y="182"/>
                    <a:pt x="128" y="178"/>
                  </a:cubicBezTo>
                  <a:cubicBezTo>
                    <a:pt x="132" y="173"/>
                    <a:pt x="127" y="163"/>
                    <a:pt x="132" y="158"/>
                  </a:cubicBezTo>
                  <a:cubicBezTo>
                    <a:pt x="138" y="152"/>
                    <a:pt x="148" y="153"/>
                    <a:pt x="156" y="150"/>
                  </a:cubicBezTo>
                  <a:cubicBezTo>
                    <a:pt x="169" y="141"/>
                    <a:pt x="192" y="118"/>
                    <a:pt x="192" y="118"/>
                  </a:cubicBezTo>
                  <a:cubicBezTo>
                    <a:pt x="193" y="101"/>
                    <a:pt x="192" y="83"/>
                    <a:pt x="196" y="66"/>
                  </a:cubicBezTo>
                  <a:cubicBezTo>
                    <a:pt x="197" y="61"/>
                    <a:pt x="207" y="63"/>
                    <a:pt x="208" y="58"/>
                  </a:cubicBezTo>
                  <a:cubicBezTo>
                    <a:pt x="210" y="47"/>
                    <a:pt x="208" y="36"/>
                    <a:pt x="204" y="26"/>
                  </a:cubicBezTo>
                  <a:cubicBezTo>
                    <a:pt x="200" y="16"/>
                    <a:pt x="190" y="11"/>
                    <a:pt x="184" y="2"/>
                  </a:cubicBezTo>
                  <a:cubicBezTo>
                    <a:pt x="164" y="3"/>
                    <a:pt x="143" y="0"/>
                    <a:pt x="124" y="6"/>
                  </a:cubicBezTo>
                  <a:cubicBezTo>
                    <a:pt x="101" y="11"/>
                    <a:pt x="58" y="22"/>
                    <a:pt x="44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94292" name="Picture 83" descr="Icon_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30" y="4734878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93" name="AutoShape 84"/>
          <p:cNvSpPr/>
          <p:nvPr/>
        </p:nvSpPr>
        <p:spPr>
          <a:xfrm>
            <a:off x="3884930" y="4982528"/>
            <a:ext cx="1219200" cy="339725"/>
          </a:xfrm>
          <a:prstGeom prst="accentCallout1">
            <a:avLst>
              <a:gd name="adj1" fmla="val 21944"/>
              <a:gd name="adj2" fmla="val -5241"/>
              <a:gd name="adj3" fmla="val 67546"/>
              <a:gd name="adj4" fmla="val -72736"/>
            </a:avLst>
          </a:prstGeom>
          <a:noFill/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defTabSz="914400" eaLnBrk="0" hangingPunct="0">
              <a:buClr>
                <a:schemeClr val="accent1"/>
              </a:buClr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中国</a:t>
            </a:r>
            <a:r>
              <a:rPr lang="en-US" altLang="x-none" b="1" dirty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广州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4294" name="标题 87"/>
          <p:cNvSpPr>
            <a:spLocks noGrp="1"/>
          </p:cNvSpPr>
          <p:nvPr>
            <p:ph type="title"/>
          </p:nvPr>
        </p:nvSpPr>
        <p:spPr>
          <a:xfrm>
            <a:off x="3985895" y="2025015"/>
            <a:ext cx="3843655" cy="929005"/>
          </a:xfrm>
        </p:spPr>
        <p:txBody>
          <a:bodyPr wrap="square" anchor="ctr">
            <a:normAutofit fontScale="90000"/>
            <a:scene3d>
              <a:camera prst="orthographicFront"/>
              <a:lightRig rig="threePt" dir="t"/>
            </a:scene3d>
          </a:bodyPr>
          <a:p>
            <a:pPr lvl="0" algn="ctr">
              <a:lnSpc>
                <a:spcPct val="150000"/>
              </a:lnSpc>
            </a:pP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联系方式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4295" name="矩形 88"/>
          <p:cNvSpPr/>
          <p:nvPr/>
        </p:nvSpPr>
        <p:spPr>
          <a:xfrm>
            <a:off x="2148523" y="5430838"/>
            <a:ext cx="28936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defTabSz="914400" eaLnBrk="0" hangingPunct="0">
              <a:buClr>
                <a:schemeClr val="accent1"/>
              </a:buClr>
            </a:pPr>
            <a:r>
              <a:rPr lang="en-US" altLang="zh-CN" sz="2400" b="1" i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r>
              <a:rPr lang="zh-CN" altLang="en-US" sz="2400" b="1" i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暨南大学管理学院</a:t>
            </a:r>
            <a:endParaRPr lang="zh-CN" altLang="en-US" sz="2400" b="1" i="0">
              <a:solidFill>
                <a:srgbClr val="0070C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9460" y="3166110"/>
            <a:ext cx="4699635" cy="29229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36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pitchFamily="2" charset="-122"/>
                <a:sym typeface="微软雅黑" panose="020B0503020204020204" pitchFamily="2" charset="-122"/>
              </a:rPr>
              <a:t>数据分析博客：  </a:t>
            </a:r>
            <a:endParaRPr lang="zh-CN" altLang="en-US" sz="3600" b="1">
              <a:solidFill>
                <a:srgbClr val="191DC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pitchFamily="2" charset="-122"/>
              <a:sym typeface="微软雅黑" panose="020B0503020204020204" pitchFamily="2" charset="-122"/>
            </a:endParaRPr>
          </a:p>
          <a:p>
            <a:pPr algn="l"/>
            <a:r>
              <a:rPr lang="zh-CN" altLang="en-US" sz="36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pitchFamily="2" charset="-122"/>
                <a:sym typeface="微软雅黑" panose="020B0503020204020204" pitchFamily="2" charset="-122"/>
              </a:rPr>
              <a:t>    </a:t>
            </a: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华文新魏" panose="02010800040101010101" pitchFamily="2" charset="-122"/>
                <a:sym typeface="微软雅黑" panose="020B0503020204020204" pitchFamily="2" charset="-122"/>
              </a:rPr>
              <a:t>Rstat.leanote.com</a:t>
            </a:r>
            <a:endParaRPr lang="en-US" altLang="zh-CN" sz="4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pitchFamily="2" charset="-122"/>
              <a:sym typeface="微软雅黑" panose="020B0503020204020204" pitchFamily="2" charset="-122"/>
            </a:endParaRPr>
          </a:p>
          <a:p>
            <a:pPr algn="l"/>
            <a:r>
              <a:rPr lang="en-US" altLang="zh-CN" sz="36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pitchFamily="2" charset="-122"/>
                <a:sym typeface="微软雅黑" panose="020B0503020204020204" pitchFamily="2" charset="-122"/>
              </a:rPr>
              <a:t>Email: 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华文新魏" panose="02010800040101010101" pitchFamily="2" charset="-122"/>
                <a:sym typeface="微软雅黑" panose="020B0503020204020204" pitchFamily="2" charset="-122"/>
              </a:rPr>
              <a:t>Rstat@126.com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华文新魏" panose="02010800040101010101" pitchFamily="2" charset="-122"/>
              <a:sym typeface="微软雅黑" panose="020B0503020204020204" pitchFamily="2" charset="-122"/>
            </a:endParaRPr>
          </a:p>
          <a:p>
            <a:pPr algn="l"/>
            <a:r>
              <a:rPr lang="en-US" altLang="zh-CN" sz="36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Q    Q: 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772880927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sym typeface="+mn-ea"/>
            </a:endParaRPr>
          </a:p>
          <a:p>
            <a:pPr algn="l"/>
            <a:r>
              <a:rPr lang="zh-CN" altLang="en-US" sz="3600" b="1">
                <a:solidFill>
                  <a:srgbClr val="191DC5"/>
                </a:solidFill>
                <a:effectLst/>
                <a:latin typeface="+mj-lt"/>
                <a:ea typeface="华文新魏" panose="02010800040101010101" pitchFamily="2" charset="-122"/>
                <a:sym typeface="微软雅黑" panose="020B0503020204020204" pitchFamily="2" charset="-122"/>
              </a:rPr>
              <a:t>电 话</a:t>
            </a:r>
            <a:r>
              <a:rPr lang="en-US" altLang="zh-CN" sz="36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: 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020-85220183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1335" y="597090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微软雅黑" panose="020B0503020204020204" pitchFamily="2" charset="-122"/>
              </a:rPr>
              <a:t>王斌会</a:t>
            </a:r>
            <a:endParaRPr lang="zh-CN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t>版权所有：暨南大学  王斌会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演示</Application>
  <PresentationFormat>宽屏</PresentationFormat>
  <Paragraphs>56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黑体</vt:lpstr>
      <vt:lpstr>华文细黑</vt:lpstr>
      <vt:lpstr>MS UI Gothic</vt:lpstr>
      <vt:lpstr>华文新魏</vt:lpstr>
      <vt:lpstr>Arial Unicode MS</vt:lpstr>
      <vt:lpstr>等线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课程安排</vt:lpstr>
      <vt:lpstr>教学用书</vt:lpstr>
      <vt:lpstr>学习网站  http://blog.leanote.com/DaPy</vt:lpstr>
      <vt:lpstr>思维导图</vt:lpstr>
      <vt:lpstr>课程大纲</vt:lpstr>
      <vt:lpstr>联系方式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151</cp:revision>
  <dcterms:created xsi:type="dcterms:W3CDTF">2015-05-24T15:13:00Z</dcterms:created>
  <dcterms:modified xsi:type="dcterms:W3CDTF">2019-02-22T02:37:43Z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