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319" r:id="rId4"/>
    <p:sldId id="320" r:id="rId6"/>
    <p:sldId id="321" r:id="rId7"/>
    <p:sldId id="326" r:id="rId8"/>
    <p:sldId id="358" r:id="rId9"/>
    <p:sldId id="359" r:id="rId10"/>
    <p:sldId id="360" r:id="rId11"/>
    <p:sldId id="362" r:id="rId12"/>
    <p:sldId id="364" r:id="rId13"/>
    <p:sldId id="365" r:id="rId14"/>
    <p:sldId id="367" r:id="rId15"/>
    <p:sldId id="368" r:id="rId16"/>
    <p:sldId id="369" r:id="rId17"/>
    <p:sldId id="401" r:id="rId18"/>
    <p:sldId id="402" r:id="rId19"/>
    <p:sldId id="403" r:id="rId20"/>
    <p:sldId id="404" r:id="rId21"/>
    <p:sldId id="405" r:id="rId22"/>
    <p:sldId id="406" r:id="rId23"/>
    <p:sldId id="408" r:id="rId24"/>
    <p:sldId id="407" r:id="rId25"/>
    <p:sldId id="409" r:id="rId26"/>
    <p:sldId id="261" r:id="rId27"/>
    <p:sldId id="282" r:id="rId28"/>
    <p:sldId id="285" r:id="rId29"/>
    <p:sldId id="286" r:id="rId30"/>
    <p:sldId id="283" r:id="rId31"/>
    <p:sldId id="284" r:id="rId32"/>
    <p:sldId id="289" r:id="rId33"/>
    <p:sldId id="290" r:id="rId34"/>
    <p:sldId id="291" r:id="rId35"/>
    <p:sldId id="292" r:id="rId36"/>
    <p:sldId id="293" r:id="rId37"/>
    <p:sldId id="294" r:id="rId38"/>
    <p:sldId id="296" r:id="rId39"/>
    <p:sldId id="298" r:id="rId40"/>
    <p:sldId id="299" r:id="rId41"/>
    <p:sldId id="304" r:id="rId42"/>
    <p:sldId id="300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0" Type="http://schemas.openxmlformats.org/officeDocument/2006/relationships/commentAuthors" Target="commentAuthors.xml"/><Relationship Id="rId6" Type="http://schemas.openxmlformats.org/officeDocument/2006/relationships/slide" Target="slides/slide2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3T11:31:55.013" idx="1">
    <p:pos x="8236" y="324"/>
    <p:text>vcbvc 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5292F-5F1E-4D0D-9D24-9BC591CEBB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3A394-52CC-4E77-A7E1-261886B0DF4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844676"/>
            <a:ext cx="10363200" cy="1470025"/>
          </a:xfrm>
        </p:spPr>
        <p:txBody>
          <a:bodyPr/>
          <a:lstStyle>
            <a:lvl1pPr>
              <a:defRPr sz="5400" b="1">
                <a:solidFill>
                  <a:srgbClr val="3399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716338"/>
            <a:ext cx="8534400" cy="1752600"/>
          </a:xfrm>
        </p:spPr>
        <p:txBody>
          <a:bodyPr/>
          <a:lstStyle>
            <a:lvl1pPr marL="0" indent="0" algn="ctr">
              <a:defRPr sz="3600">
                <a:solidFill>
                  <a:srgbClr val="3399FF"/>
                </a:solidFill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1052514"/>
            <a:ext cx="2590800" cy="50434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1052514"/>
            <a:ext cx="7569200" cy="50434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052513"/>
            <a:ext cx="103632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Text Box 11"/>
          <p:cNvSpPr txBox="1">
            <a:spLocks noChangeArrowheads="1"/>
          </p:cNvSpPr>
          <p:nvPr userDrawn="1"/>
        </p:nvSpPr>
        <p:spPr bwMode="auto">
          <a:xfrm>
            <a:off x="3962400" y="60960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</a:endParaRPr>
          </a:p>
        </p:txBody>
      </p:sp>
      <p:pic>
        <p:nvPicPr>
          <p:cNvPr id="1029" name="图片 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0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1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3.pn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0" Type="http://schemas.openxmlformats.org/officeDocument/2006/relationships/notesSlide" Target="../notesSlides/notesSlide21.xml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8.png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9"/>
          <p:cNvSpPr>
            <a:spLocks noGrp="1"/>
          </p:cNvSpPr>
          <p:nvPr>
            <p:ph type="subTitle"/>
          </p:nvPr>
        </p:nvSpPr>
        <p:spPr>
          <a:xfrm>
            <a:off x="2797810" y="4332605"/>
            <a:ext cx="6793230" cy="864235"/>
          </a:xfrm>
        </p:spPr>
        <p:txBody>
          <a:bodyPr wrap="square" anchor="t"/>
          <a:lstStyle>
            <a:lvl1pPr lvl="0">
              <a:defRPr kern="1200"/>
            </a:lvl1pPr>
            <a:lvl2pPr lvl="1">
              <a:defRPr kern="1200"/>
            </a:lvl2pPr>
            <a:lvl3pPr lvl="2">
              <a:defRPr kern="1200"/>
            </a:lvl3pPr>
            <a:lvl4pPr lvl="3">
              <a:defRPr kern="1200"/>
            </a:lvl4pPr>
            <a:lvl5pPr lvl="4">
              <a:defRPr kern="1200"/>
            </a:lvl5pPr>
          </a:lstStyle>
          <a:p>
            <a:pPr marL="1905" lvl="0" indent="-344805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b="1">
                <a:solidFill>
                  <a:srgbClr val="00B0F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b="1">
                <a:solidFill>
                  <a:srgbClr val="00B0F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b="1">
                <a:solidFill>
                  <a:srgbClr val="00B0F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多元相关与回归分析及R使用</a:t>
            </a:r>
            <a:endParaRPr lang="zh-CN" altLang="en-US" b="1">
              <a:solidFill>
                <a:srgbClr val="00B0F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1905" lvl="0" indent="-1905">
              <a:lnSpc>
                <a:spcPct val="90000"/>
              </a:lnSpc>
              <a:spcBef>
                <a:spcPct val="50000"/>
              </a:spcBef>
            </a:pPr>
            <a:endParaRPr lang="zh-CN" altLang="en-US" b="1">
              <a:solidFill>
                <a:srgbClr val="00B0F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WordArt 10"/>
          <p:cNvSpPr>
            <a:spLocks noTextEdit="1"/>
          </p:cNvSpPr>
          <p:nvPr/>
        </p:nvSpPr>
        <p:spPr>
          <a:xfrm>
            <a:off x="2797810" y="4220845"/>
            <a:ext cx="7213600" cy="73787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endParaRPr lang="zh-CN" altLang="en-US" sz="3600" i="1">
              <a:noFill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4" name="矩形 7"/>
          <p:cNvSpPr/>
          <p:nvPr/>
        </p:nvSpPr>
        <p:spPr>
          <a:xfrm>
            <a:off x="2684145" y="2962275"/>
            <a:ext cx="6824345" cy="8089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marL="0" lvl="0" indent="0" defTabSz="9144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4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 </a:t>
            </a:r>
            <a:endParaRPr lang="zh-CN" altLang="en-US" sz="4400" b="1" dirty="0">
              <a:solidFill>
                <a:srgbClr val="1115C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125" name="Picture 6" descr="jnd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" y="-9525"/>
            <a:ext cx="12164060" cy="2622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6" name="灯片编号占位符 1"/>
          <p:cNvSpPr txBox="1">
            <a:spLocks noGrp="1"/>
          </p:cNvSpPr>
          <p:nvPr/>
        </p:nvSpPr>
        <p:spPr>
          <a:xfrm>
            <a:off x="9767888" y="6597650"/>
            <a:ext cx="647700" cy="1968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marL="0" lvl="0" indent="0" defTabSz="9144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x-none" sz="1000" b="1" i="1" dirty="0"/>
              <a:t>-</a:t>
            </a:r>
            <a:r>
              <a:rPr lang="zh-CN" altLang="en-US" sz="1000" b="1" i="1" dirty="0"/>
              <a:t> </a:t>
            </a:r>
            <a:fld id="{9A0DB2DC-4C9A-4742-B13C-FB6460FD3503}" type="slidenum">
              <a:rPr lang="zh-CN" altLang="en-US" sz="1000" b="1" i="1" dirty="0"/>
            </a:fld>
            <a:r>
              <a:rPr lang="en-US" altLang="x-none" sz="1000" b="1" i="1" dirty="0"/>
              <a:t>-</a:t>
            </a:r>
            <a:endParaRPr lang="en-US" altLang="x-none" sz="1800" i="1" dirty="0"/>
          </a:p>
        </p:txBody>
      </p:sp>
      <p:sp>
        <p:nvSpPr>
          <p:cNvPr id="7" name="Rectangle 9"/>
          <p:cNvSpPr txBox="1"/>
          <p:nvPr/>
        </p:nvSpPr>
        <p:spPr>
          <a:xfrm>
            <a:off x="3399472" y="5558670"/>
            <a:ext cx="4931973" cy="630555"/>
          </a:xfrm>
        </p:spPr>
        <p:txBody>
          <a:bodyPr wrap="square" anchor="t">
            <a:normAutofit fontScale="87500"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pPr marL="1905" indent="-344805" algn="ctr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3600" b="1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王斌会 教授</a:t>
            </a:r>
            <a:endParaRPr lang="zh-CN" altLang="en-US" sz="3600" b="1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743065" y="201930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4.1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变量间的关系分析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81533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多元相关与回归分析及R使用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0" name="TextBox 1"/>
          <p:cNvSpPr/>
          <p:nvPr/>
        </p:nvSpPr>
        <p:spPr>
          <a:xfrm flipH="1">
            <a:off x="314643" y="1576070"/>
            <a:ext cx="800100" cy="45148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相关系数的假设检验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1242060" y="1357630"/>
            <a:ext cx="1270" cy="5301615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605917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1537970" y="844550"/>
            <a:ext cx="3904615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计算</a:t>
            </a:r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t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值和</a:t>
            </a:r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P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值，作结论：</a:t>
            </a:r>
            <a:endParaRPr lang="zh-CN" altLang="en-US" sz="2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0" name="矩形 6"/>
          <p:cNvSpPr/>
          <p:nvPr/>
        </p:nvSpPr>
        <p:spPr>
          <a:xfrm>
            <a:off x="1537970" y="1576070"/>
            <a:ext cx="9535160" cy="429768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cor.test(x1,x2)#相关系数假设检验</a:t>
            </a:r>
            <a:endParaRPr lang="en-US"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Pearson's product-moment correlation data:  x1 and x2</a:t>
            </a:r>
            <a:endParaRPr lang="en-US"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t = 10.743, df = 10, p-value = 8.21e-07</a:t>
            </a:r>
            <a:endParaRPr lang="en-US"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alternative hypothesis: true correlation is not equal to 0</a:t>
            </a:r>
            <a:endParaRPr lang="en-US"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95 percent confidence interval:</a:t>
            </a:r>
            <a:endParaRPr lang="en-US"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0.8574875 0.9888163</a:t>
            </a:r>
            <a:endParaRPr lang="en-US"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sample estimates:</a:t>
            </a:r>
            <a:endParaRPr lang="en-US"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cor </a:t>
            </a:r>
            <a:endParaRPr lang="en-US"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0.9593031</a:t>
            </a: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060" y="5989955"/>
            <a:ext cx="8183880" cy="66929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743065" y="201930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4.1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变量间的关系分析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81533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多元相关与回归分析及R使用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0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说明与举例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605917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1537970" y="1261745"/>
            <a:ext cx="9832340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一元线性回归模型的参数估计：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7"/>
          <p:cNvSpPr/>
          <p:nvPr/>
        </p:nvSpPr>
        <p:spPr>
          <a:xfrm>
            <a:off x="1609824" y="3964766"/>
            <a:ext cx="9522996" cy="20116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举例：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       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【例 </a:t>
            </a:r>
            <a:r>
              <a:rPr lang="en-US" altLang="zh-CN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</a:t>
            </a:r>
            <a:r>
              <a:rPr lang="en-US" altLang="zh-CN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】</a:t>
            </a:r>
            <a:r>
              <a:rPr lang="zh-CN" sz="2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下面仍以例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2-2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的数据来介绍建立直线回归方程的步骤。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690" y="1993265"/>
            <a:ext cx="4545965" cy="18230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200" y="2656205"/>
            <a:ext cx="1915160" cy="49720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743065" y="201930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4.1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变量间的关系分析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81533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多元相关与回归分析及R使用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6743065" y="1109980"/>
            <a:ext cx="1270" cy="550037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605917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6948805" y="1109980"/>
            <a:ext cx="3919220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散点图：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0" name="矩形 6"/>
          <p:cNvSpPr/>
          <p:nvPr/>
        </p:nvSpPr>
        <p:spPr>
          <a:xfrm>
            <a:off x="245110" y="1993265"/>
            <a:ext cx="6318885" cy="393192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x=x1#自变量,数据来自例2.2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y=x2#因变量,数据来自例2.2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b=lxy(x,y)/lxy(x,x)#线性回归方程斜率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a=mean(y)-b*mean(x)#线性回归方程截距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c(a=a,b=b)#显示线性回归方程估计值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a                    b 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-140.36436    1.15906 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7350" y="1109980"/>
            <a:ext cx="3919220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建立直线回归方程：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矩形 6"/>
          <p:cNvSpPr/>
          <p:nvPr/>
        </p:nvSpPr>
        <p:spPr>
          <a:xfrm>
            <a:off x="6948805" y="1993265"/>
            <a:ext cx="5078730" cy="118872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plot(x,y)#做散点图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lines(x,a+b*x)#添加估计方程线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455" y="3334385"/>
            <a:ext cx="5212080" cy="344297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bldLvl="0" animBg="1"/>
      <p:bldP spid="7" grpId="0"/>
      <p:bldP spid="9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743065" y="201930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回归系数的假设检验</a:t>
            </a:r>
            <a:endParaRPr lang="zh-CN" altLang="en-US" sz="2800" b="1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57200" y="169545"/>
            <a:ext cx="4642485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4.1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变量间的关系分析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6743065" y="1109980"/>
            <a:ext cx="1270" cy="550037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023485" y="393065"/>
            <a:ext cx="960755" cy="18224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6948805" y="1109980"/>
            <a:ext cx="3919220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t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检验：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7350" y="1109980"/>
            <a:ext cx="3919220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方差分析：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7350" y="2785745"/>
            <a:ext cx="73469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accent4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其中</a:t>
            </a:r>
            <a:endParaRPr lang="zh-CN" altLang="en-US" sz="2000" dirty="0">
              <a:solidFill>
                <a:schemeClr val="accent4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26630" y="2785745"/>
            <a:ext cx="73469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accent4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其中</a:t>
            </a:r>
            <a:endParaRPr lang="zh-CN" altLang="en-US" sz="2000" dirty="0">
              <a:solidFill>
                <a:schemeClr val="accent4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045" y="1993900"/>
            <a:ext cx="5103495" cy="7327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5" y="4036060"/>
            <a:ext cx="5567045" cy="151892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150" y="1993900"/>
            <a:ext cx="2324100" cy="70104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4335" y="4036060"/>
            <a:ext cx="5227955" cy="21793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8209" name="直接连接符 10"/>
          <p:cNvSpPr/>
          <p:nvPr/>
        </p:nvSpPr>
        <p:spPr>
          <a:xfrm>
            <a:off x="6287135" y="154051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6" name="矩形 7"/>
          <p:cNvSpPr/>
          <p:nvPr/>
        </p:nvSpPr>
        <p:spPr>
          <a:xfrm>
            <a:off x="681355" y="1372870"/>
            <a:ext cx="4860290" cy="4572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举例：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【例 </a:t>
            </a:r>
            <a:r>
              <a:rPr lang="en-US" altLang="zh-CN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</a:t>
            </a:r>
            <a:r>
              <a:rPr lang="en-US" altLang="zh-CN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】以下收集了我国自</a:t>
            </a:r>
            <a:r>
              <a:rPr lang="en-US" altLang="zh-CN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1978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年改革开放以来到</a:t>
            </a:r>
            <a:r>
              <a:rPr lang="en-US" altLang="zh-CN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2008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年共</a:t>
            </a:r>
            <a:r>
              <a:rPr lang="en-US" altLang="zh-CN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31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年的税收</a:t>
            </a:r>
            <a:r>
              <a:rPr lang="en-US" altLang="zh-CN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(x,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百亿元</a:t>
            </a:r>
            <a:r>
              <a:rPr lang="en-US" altLang="zh-CN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)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和财政收入</a:t>
            </a:r>
            <a:r>
              <a:rPr lang="en-US" altLang="zh-CN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(y,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百亿元</a:t>
            </a:r>
            <a:r>
              <a:rPr lang="en-US" altLang="zh-CN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)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数据，试分析税收与财政收入之间的依存关系。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TextBox 28"/>
          <p:cNvSpPr/>
          <p:nvPr/>
        </p:nvSpPr>
        <p:spPr>
          <a:xfrm>
            <a:off x="314960" y="168910"/>
            <a:ext cx="4398645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4.1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变量间的关系分析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TextBox 27"/>
          <p:cNvSpPr/>
          <p:nvPr/>
        </p:nvSpPr>
        <p:spPr>
          <a:xfrm>
            <a:off x="6743065" y="201930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回归系数的假设检验</a:t>
            </a:r>
            <a:endParaRPr lang="zh-CN" altLang="en-US" sz="2800" b="1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110" y="1240790"/>
            <a:ext cx="3563620" cy="507174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09" name="直接连接符 10"/>
          <p:cNvSpPr/>
          <p:nvPr/>
        </p:nvSpPr>
        <p:spPr>
          <a:xfrm>
            <a:off x="6435725" y="1282065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22020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73025" y="1038225"/>
            <a:ext cx="6309995" cy="1280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数据输入：数据</a:t>
            </a: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语言读取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#在mvstats4.xls:d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中选取</a:t>
            </a:r>
            <a:r>
              <a:rPr 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</a:t>
            </a:r>
            <a:r>
              <a:rPr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，拷贝</a:t>
            </a:r>
            <a:endParaRPr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7"/>
          <p:cNvSpPr/>
          <p:nvPr/>
        </p:nvSpPr>
        <p:spPr>
          <a:xfrm>
            <a:off x="6436995" y="1038225"/>
            <a:ext cx="5434965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作回归直线：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149860" y="2423160"/>
            <a:ext cx="6158230" cy="64008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yX=read.table("clipboard",header=T)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矩形 6"/>
          <p:cNvSpPr/>
          <p:nvPr/>
        </p:nvSpPr>
        <p:spPr>
          <a:xfrm>
            <a:off x="74295" y="3063240"/>
            <a:ext cx="6309995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拟合模型</a:t>
            </a:r>
            <a:endParaRPr sz="24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4790" y="3794760"/>
            <a:ext cx="6082665" cy="292608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(fm=lm(y~x1+x2+x3+x4,data=yX))</a:t>
            </a:r>
            <a:endParaRPr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Call:</a:t>
            </a:r>
            <a:endParaRPr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lm(formula = y ~ x, data = yx)</a:t>
            </a:r>
            <a:endParaRPr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Coefficients:</a:t>
            </a:r>
            <a:endParaRPr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(Intercept)            x  </a:t>
            </a:r>
            <a:endParaRPr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-1.197        1.116</a:t>
            </a: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TextBox 28"/>
          <p:cNvSpPr/>
          <p:nvPr/>
        </p:nvSpPr>
        <p:spPr>
          <a:xfrm>
            <a:off x="457200" y="169545"/>
            <a:ext cx="4642485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4.1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变量间的关系分析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6743065" y="201930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回归系数的假设检验</a:t>
            </a:r>
            <a:endParaRPr lang="zh-CN" altLang="en-US" sz="2800" b="1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矩形 6"/>
          <p:cNvSpPr/>
          <p:nvPr/>
        </p:nvSpPr>
        <p:spPr>
          <a:xfrm>
            <a:off x="6584315" y="1769745"/>
            <a:ext cx="5534025" cy="118872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plot(y~x,data=yx)#做散点图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abline(fm)#添加回归线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3063240"/>
            <a:ext cx="5534025" cy="36576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 bldLvl="0" animBg="1"/>
      <p:bldP spid="14" grpId="0"/>
      <p:bldP spid="7" grpId="0" bldLvl="0" animBg="1"/>
      <p:bldP spid="11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接连接符 29"/>
          <p:cNvSpPr/>
          <p:nvPr/>
        </p:nvSpPr>
        <p:spPr>
          <a:xfrm flipV="1">
            <a:off x="72708" y="922020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73025" y="1038225"/>
            <a:ext cx="6309995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模型的方差分析</a:t>
            </a: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(ANOVA)</a:t>
            </a:r>
            <a:endParaRPr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814705" y="1769745"/>
            <a:ext cx="9739630" cy="374904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anova(fm)#模型方差分析</a:t>
            </a:r>
            <a:endParaRPr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Analysis of Variance Table</a:t>
            </a:r>
            <a:endParaRPr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Response: y</a:t>
            </a:r>
            <a:endParaRPr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    Df Sum Sq Mean Sq F value    Pr(&gt;F)    </a:t>
            </a:r>
            <a:endParaRPr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x          1 712077  712077   27427 &lt; 2.2e-16 ***</a:t>
            </a:r>
            <a:endParaRPr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Residuals 29    753      26                      </a:t>
            </a:r>
            <a:endParaRPr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---</a:t>
            </a:r>
            <a:endParaRPr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Signif. codes:  0 ‘***’ 0.001 ‘**’ 0.01 ‘*’ 0.05 ‘.’ 0.1 ‘ ’ 1</a:t>
            </a:r>
            <a:endParaRPr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TextBox 28"/>
          <p:cNvSpPr/>
          <p:nvPr/>
        </p:nvSpPr>
        <p:spPr>
          <a:xfrm>
            <a:off x="457200" y="169545"/>
            <a:ext cx="4642485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4.1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变量间的关系分析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6743065" y="201930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回归系数的假设检验</a:t>
            </a:r>
            <a:endParaRPr lang="zh-CN" altLang="en-US" sz="2800" b="1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" y="5725160"/>
            <a:ext cx="9197975" cy="73787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743065" y="201930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4.1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变量间的关系分析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81533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多元相关与回归分析及R使用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0" name="TextBox 1"/>
          <p:cNvSpPr/>
          <p:nvPr/>
        </p:nvSpPr>
        <p:spPr>
          <a:xfrm flipH="1">
            <a:off x="314643" y="1576070"/>
            <a:ext cx="800100" cy="4027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回归系数的 t 检验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1115060" y="1118870"/>
            <a:ext cx="1270" cy="5301615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115253" y="952500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605917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0" name="矩形 6"/>
          <p:cNvSpPr/>
          <p:nvPr/>
        </p:nvSpPr>
        <p:spPr>
          <a:xfrm>
            <a:off x="1537970" y="1118870"/>
            <a:ext cx="9535160" cy="448056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summary(fm)#回归系数t检验</a:t>
            </a:r>
            <a:endParaRPr lang="en-US"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lm(formula = y ~ x, data = yx)</a:t>
            </a:r>
            <a:endParaRPr lang="en-US"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Residuals:</a:t>
            </a:r>
            <a:endParaRPr lang="en-US"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Min     1Q Median     3Q    Max </a:t>
            </a:r>
            <a:endParaRPr lang="en-US"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-6.631 -3.692 -1.535  5.338 11.432 </a:t>
            </a:r>
            <a:endParaRPr lang="en-US"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Coefficients:</a:t>
            </a:r>
            <a:endParaRPr lang="en-US"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      Estimate Std. Error t value Pr(&gt;|t|)    </a:t>
            </a:r>
            <a:endParaRPr lang="en-US"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(Intercept) -1.19660    1.16126   -1.03    0.311    </a:t>
            </a:r>
            <a:endParaRPr lang="en-US"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x            1.11623    0.00674  165.61   &lt;2e-16 ***</a:t>
            </a:r>
            <a:endParaRPr lang="en-US"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Signif. codes:  0 ‘***’ 0.001 ‘**’ 0.01 ‘*’ 0.05 ‘.’ 0.1 ‘ ’ 1</a:t>
            </a:r>
            <a:endParaRPr lang="en-US"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Residual standard error: 5.095 on 29 degrees of freedom</a:t>
            </a:r>
            <a:endParaRPr lang="en-US"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Multiple R-squared:  0.9989,	Adjusted R-squared:  0.9989 </a:t>
            </a:r>
            <a:endParaRPr lang="en-US"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970" y="5887085"/>
            <a:ext cx="8652510" cy="78803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743065" y="201930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4.2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多元线性回归分析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81533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多元相关与回归分析及R使用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0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说明与举例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605917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1537970" y="957580"/>
            <a:ext cx="9832340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多元回归参数的最小二乘估计：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7"/>
          <p:cNvSpPr/>
          <p:nvPr/>
        </p:nvSpPr>
        <p:spPr>
          <a:xfrm>
            <a:off x="1693009" y="4175586"/>
            <a:ext cx="9522996" cy="246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举例：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      </a:t>
            </a:r>
            <a:r>
              <a:rPr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 </a:t>
            </a:r>
            <a:r>
              <a:rPr lang="zh-CN" altLang="en-US" sz="24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【例 </a:t>
            </a:r>
            <a:r>
              <a:rPr lang="en-US" altLang="zh-CN" sz="24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24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</a:t>
            </a:r>
            <a:r>
              <a:rPr lang="en-US" altLang="zh-CN" sz="24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24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】</a:t>
            </a:r>
            <a:r>
              <a:rPr lang="zh-CN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在例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4-3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中我们发现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1978-2008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年我国财政收入与税收之间存在线性回归关系，为进一步考察财政收入和其它变量之间的数量关系，需建立多元线性回归方程。</a:t>
            </a:r>
            <a:endParaRPr lang="zh-CN" altLang="en-US" sz="24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410" y="1689100"/>
            <a:ext cx="8664575" cy="11760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740" y="2865120"/>
            <a:ext cx="4803775" cy="7156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410" y="3480435"/>
            <a:ext cx="8615680" cy="81724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8209" name="直接连接符 10"/>
          <p:cNvSpPr/>
          <p:nvPr/>
        </p:nvSpPr>
        <p:spPr>
          <a:xfrm>
            <a:off x="6287135" y="154051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603567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6" name="矩形 7"/>
          <p:cNvSpPr/>
          <p:nvPr/>
        </p:nvSpPr>
        <p:spPr>
          <a:xfrm>
            <a:off x="194310" y="1107440"/>
            <a:ext cx="4860290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数据表如下：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" y="1897380"/>
            <a:ext cx="5834380" cy="3062605"/>
          </a:xfrm>
          <a:prstGeom prst="rect">
            <a:avLst/>
          </a:prstGeom>
        </p:spPr>
      </p:pic>
      <p:sp>
        <p:nvSpPr>
          <p:cNvPr id="10" name="矩形 7"/>
          <p:cNvSpPr/>
          <p:nvPr/>
        </p:nvSpPr>
        <p:spPr>
          <a:xfrm>
            <a:off x="6478270" y="1107440"/>
            <a:ext cx="4860290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建立多元线性回归方程：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78270" y="1838960"/>
            <a:ext cx="5540375" cy="424624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yX=read.table("clipboard",header=T)</a:t>
            </a:r>
            <a:endParaRPr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fm=lm(y~x1+x2+x3+x4,data=yX)</a:t>
            </a:r>
            <a:endParaRPr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fm</a:t>
            </a:r>
            <a:endParaRPr lang="en-US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Call:</a:t>
            </a:r>
            <a:endParaRPr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lm(formula = y ~ x1 + x2 + x3 + x4, data = yX)</a:t>
            </a:r>
            <a:endParaRPr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Coefficients:</a:t>
            </a:r>
            <a:endParaRPr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(Intercept)           x1           x2           x3           x4  </a:t>
            </a:r>
            <a:endParaRPr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23.5321088   -0.0033866    1.1641150    0.0002919   -0.0437416 </a:t>
            </a:r>
            <a:endParaRPr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81533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多元相关与回归分析及R使用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4" name="TextBox 27"/>
          <p:cNvSpPr/>
          <p:nvPr/>
        </p:nvSpPr>
        <p:spPr>
          <a:xfrm>
            <a:off x="6743065" y="201930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4.2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多元线性回归分析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矩形 7"/>
          <p:cNvSpPr/>
          <p:nvPr/>
        </p:nvSpPr>
        <p:spPr>
          <a:xfrm>
            <a:off x="194310" y="4959985"/>
            <a:ext cx="4860290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得到多元线性回归方程：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" y="5691505"/>
            <a:ext cx="5836285" cy="25336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 bldLvl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5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5635625" y="193675"/>
            <a:ext cx="545020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多元相关与回归分析及R使用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95" y="1245235"/>
            <a:ext cx="11259185" cy="518922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8209" name="直接连接符 10"/>
          <p:cNvSpPr/>
          <p:nvPr/>
        </p:nvSpPr>
        <p:spPr>
          <a:xfrm>
            <a:off x="5159375" y="1309370"/>
            <a:ext cx="16510" cy="291211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603567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6" name="矩形 7"/>
          <p:cNvSpPr/>
          <p:nvPr/>
        </p:nvSpPr>
        <p:spPr>
          <a:xfrm>
            <a:off x="194310" y="1107440"/>
            <a:ext cx="4860290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标准化偏回归系数：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03240" y="1309370"/>
            <a:ext cx="5829935" cy="295338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library(mvstats)</a:t>
            </a:r>
            <a:endParaRPr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coef.sd(fm)#标准化偏回归系数结果</a:t>
            </a:r>
            <a:endParaRPr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endParaRPr sz="24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$coef.sd</a:t>
            </a:r>
            <a:endParaRPr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     x1            x2            x3            x4 </a:t>
            </a:r>
            <a:endParaRPr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-0.01745   1.0423   0.00096  -0.037105</a:t>
            </a:r>
            <a:endParaRPr sz="20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81533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多元相关与回归分析及R使用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4" name="TextBox 27"/>
          <p:cNvSpPr/>
          <p:nvPr/>
        </p:nvSpPr>
        <p:spPr>
          <a:xfrm>
            <a:off x="6743065" y="201930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4.2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多元线性回归分析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" y="2407285"/>
            <a:ext cx="3698875" cy="7518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4419600"/>
            <a:ext cx="9881870" cy="172593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09" name="直接连接符 10"/>
          <p:cNvSpPr/>
          <p:nvPr/>
        </p:nvSpPr>
        <p:spPr>
          <a:xfrm>
            <a:off x="6287135" y="154051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603567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6" name="矩形 7"/>
          <p:cNvSpPr/>
          <p:nvPr/>
        </p:nvSpPr>
        <p:spPr>
          <a:xfrm>
            <a:off x="73025" y="1107440"/>
            <a:ext cx="4860290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多元回归方差分析：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0" name="矩形 7"/>
          <p:cNvSpPr/>
          <p:nvPr/>
        </p:nvSpPr>
        <p:spPr>
          <a:xfrm>
            <a:off x="6478270" y="1107440"/>
            <a:ext cx="4860290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回归系数的</a:t>
            </a: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t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检验：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81533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多元相关与回归分析及R使用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4" name="TextBox 27"/>
          <p:cNvSpPr/>
          <p:nvPr/>
        </p:nvSpPr>
        <p:spPr>
          <a:xfrm>
            <a:off x="6743065" y="201930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4.2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多元线性回归分析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205" y="1989455"/>
            <a:ext cx="3449320" cy="56769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87350" y="2785745"/>
            <a:ext cx="73469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accent4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其中</a:t>
            </a:r>
            <a:endParaRPr lang="zh-CN" altLang="en-US" sz="2000" dirty="0">
              <a:solidFill>
                <a:schemeClr val="accent4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030" y="3334385"/>
            <a:ext cx="2917825" cy="7429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775" y="4343400"/>
            <a:ext cx="1509395" cy="655320"/>
          </a:xfrm>
          <a:prstGeom prst="rect">
            <a:avLst/>
          </a:prstGeom>
        </p:spPr>
      </p:pic>
      <p:sp>
        <p:nvSpPr>
          <p:cNvPr id="15" name="矩形 7"/>
          <p:cNvSpPr/>
          <p:nvPr/>
        </p:nvSpPr>
        <p:spPr>
          <a:xfrm>
            <a:off x="73025" y="4998720"/>
            <a:ext cx="4860290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方差分解为：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75" y="5730240"/>
            <a:ext cx="6138545" cy="61404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3325" y="1838960"/>
            <a:ext cx="3223895" cy="72898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6539865" y="2668905"/>
            <a:ext cx="73469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accent4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其中</a:t>
            </a:r>
            <a:endParaRPr lang="zh-CN" altLang="en-US" sz="2000" dirty="0">
              <a:solidFill>
                <a:schemeClr val="accent4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9090" y="3334385"/>
            <a:ext cx="2019935" cy="56578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6415" y="4343400"/>
            <a:ext cx="4773930" cy="121475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8" grpId="0"/>
      <p:bldP spid="15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603567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6" name="矩形 7"/>
          <p:cNvSpPr/>
          <p:nvPr/>
        </p:nvSpPr>
        <p:spPr>
          <a:xfrm>
            <a:off x="777240" y="1190625"/>
            <a:ext cx="2681605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例</a:t>
            </a:r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4-4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</a:t>
            </a:r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t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检验：</a:t>
            </a:r>
            <a:endParaRPr lang="zh-CN" altLang="en-US" sz="2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81533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多元相关与回归分析及R使用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4" name="TextBox 27"/>
          <p:cNvSpPr/>
          <p:nvPr/>
        </p:nvSpPr>
        <p:spPr>
          <a:xfrm>
            <a:off x="6743065" y="201930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4.2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多元线性回归分析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85460" y="1028065"/>
            <a:ext cx="6432550" cy="412877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Coefficients:</a:t>
            </a:r>
            <a:endParaRPr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               Estimate      Std. Error    t value  Pr(&gt;|t|)    </a:t>
            </a:r>
            <a:endParaRPr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(Intercept) 23.5321088  4.5990714   5.117    2.47e-05 ***</a:t>
            </a:r>
            <a:endParaRPr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x1               -0.0033866   0.0080749  -0.419    0.678    </a:t>
            </a:r>
            <a:endParaRPr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x2                1.1641150   0.0404889   28.751   &lt; 2e-16 ***</a:t>
            </a:r>
            <a:endParaRPr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x3                0.0002919   0.0085527   0.034     0.973    </a:t>
            </a:r>
            <a:endParaRPr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x4               -0.0437416   0.0092638  -4.722    7.00e-05 ***</a:t>
            </a:r>
            <a:endParaRPr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Signif. codes: 0‘***’0.001 ‘**’0.01 ‘*’0.05 ‘.’0.1  ’ 1</a:t>
            </a:r>
            <a:endParaRPr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Residual standard error: 2.79 on 26 degrees of freedom</a:t>
            </a:r>
            <a:endParaRPr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Multiple R-squared:  0.9997,Adjusted R-squared:  0.9997 </a:t>
            </a:r>
            <a:endParaRPr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1600"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F-statistic: 2.289e+04 on 4 and 26 DF,  p-value: &lt; 2.2e-16</a:t>
            </a:r>
            <a:endParaRPr sz="1600"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1000" y="2139950"/>
            <a:ext cx="5052060" cy="258445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summary(fm)#多元线性回归系数t检验</a:t>
            </a:r>
            <a:endParaRPr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lm(formula = y ~ x1 + x2 + x3 + x4, data = yX)</a:t>
            </a:r>
            <a:endParaRPr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Residuals:</a:t>
            </a:r>
            <a:endParaRPr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Min      1Q  Median      3Q     Max </a:t>
            </a:r>
            <a:endParaRPr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b="1" dirty="0">
                <a:solidFill>
                  <a:srgbClr val="0053EC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-5.0229 -2.1354  0.3297  1.2639  6.9690 </a:t>
            </a:r>
            <a:endParaRPr b="1" dirty="0">
              <a:solidFill>
                <a:srgbClr val="0053EC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" y="5109845"/>
            <a:ext cx="7919085" cy="1724660"/>
          </a:xfrm>
          <a:prstGeom prst="rect">
            <a:avLst/>
          </a:prstGeom>
        </p:spPr>
      </p:pic>
      <p:sp>
        <p:nvSpPr>
          <p:cNvPr id="27" name="直接连接符 10"/>
          <p:cNvSpPr/>
          <p:nvPr/>
        </p:nvSpPr>
        <p:spPr>
          <a:xfrm flipH="1">
            <a:off x="5494655" y="1273810"/>
            <a:ext cx="29210" cy="342392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 bldLvl="0" animBg="1"/>
      <p:bldP spid="25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8"/>
          <p:cNvSpPr/>
          <p:nvPr/>
        </p:nvSpPr>
        <p:spPr>
          <a:xfrm>
            <a:off x="15303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050" name=" 2050"/>
          <p:cNvSpPr/>
          <p:nvPr/>
        </p:nvSpPr>
        <p:spPr bwMode="auto">
          <a:xfrm>
            <a:off x="2583815" y="1537970"/>
            <a:ext cx="6772910" cy="4270375"/>
          </a:xfrm>
          <a:custGeom>
            <a:avLst/>
            <a:gdLst/>
            <a:ahLst/>
            <a:cxnLst/>
            <a:rect l="0" t="0" r="r" b="b"/>
            <a:pathLst>
              <a:path w="4999037" h="4260141">
                <a:moveTo>
                  <a:pt x="1900345" y="3557911"/>
                </a:moveTo>
                <a:lnTo>
                  <a:pt x="3097730" y="3557911"/>
                </a:lnTo>
                <a:lnTo>
                  <a:pt x="3102535" y="3590573"/>
                </a:lnTo>
                <a:lnTo>
                  <a:pt x="3107340" y="3623235"/>
                </a:lnTo>
                <a:lnTo>
                  <a:pt x="3113106" y="3656858"/>
                </a:lnTo>
                <a:lnTo>
                  <a:pt x="3119833" y="3691441"/>
                </a:lnTo>
                <a:lnTo>
                  <a:pt x="3126560" y="3717378"/>
                </a:lnTo>
                <a:lnTo>
                  <a:pt x="3134248" y="3744276"/>
                </a:lnTo>
                <a:lnTo>
                  <a:pt x="3140975" y="3769253"/>
                </a:lnTo>
                <a:lnTo>
                  <a:pt x="3148663" y="3795190"/>
                </a:lnTo>
                <a:lnTo>
                  <a:pt x="3158272" y="3821127"/>
                </a:lnTo>
                <a:lnTo>
                  <a:pt x="3166921" y="3846104"/>
                </a:lnTo>
                <a:lnTo>
                  <a:pt x="3177492" y="3871081"/>
                </a:lnTo>
                <a:lnTo>
                  <a:pt x="3189024" y="3895097"/>
                </a:lnTo>
                <a:lnTo>
                  <a:pt x="3200556" y="3919113"/>
                </a:lnTo>
                <a:lnTo>
                  <a:pt x="3213048" y="3941208"/>
                </a:lnTo>
                <a:lnTo>
                  <a:pt x="3226502" y="3964263"/>
                </a:lnTo>
                <a:lnTo>
                  <a:pt x="3240917" y="3984437"/>
                </a:lnTo>
                <a:lnTo>
                  <a:pt x="3256293" y="4004610"/>
                </a:lnTo>
                <a:lnTo>
                  <a:pt x="3271668" y="4024784"/>
                </a:lnTo>
                <a:lnTo>
                  <a:pt x="3288966" y="4042075"/>
                </a:lnTo>
                <a:lnTo>
                  <a:pt x="3306264" y="4058406"/>
                </a:lnTo>
                <a:lnTo>
                  <a:pt x="3318757" y="4069934"/>
                </a:lnTo>
                <a:lnTo>
                  <a:pt x="3331249" y="4079540"/>
                </a:lnTo>
                <a:lnTo>
                  <a:pt x="3344703" y="4089147"/>
                </a:lnTo>
                <a:lnTo>
                  <a:pt x="3358157" y="4097793"/>
                </a:lnTo>
                <a:lnTo>
                  <a:pt x="3372572" y="4106438"/>
                </a:lnTo>
                <a:lnTo>
                  <a:pt x="3386026" y="4114123"/>
                </a:lnTo>
                <a:lnTo>
                  <a:pt x="3402362" y="4121809"/>
                </a:lnTo>
                <a:lnTo>
                  <a:pt x="3417738" y="4127573"/>
                </a:lnTo>
                <a:lnTo>
                  <a:pt x="3433114" y="4133336"/>
                </a:lnTo>
                <a:lnTo>
                  <a:pt x="3450411" y="4138140"/>
                </a:lnTo>
                <a:lnTo>
                  <a:pt x="3467709" y="4142943"/>
                </a:lnTo>
                <a:lnTo>
                  <a:pt x="3485007" y="4145825"/>
                </a:lnTo>
                <a:lnTo>
                  <a:pt x="3504227" y="4148707"/>
                </a:lnTo>
                <a:lnTo>
                  <a:pt x="3523446" y="4151589"/>
                </a:lnTo>
                <a:lnTo>
                  <a:pt x="3543627" y="4152549"/>
                </a:lnTo>
                <a:lnTo>
                  <a:pt x="3564769" y="4152549"/>
                </a:lnTo>
                <a:lnTo>
                  <a:pt x="3564769" y="4260141"/>
                </a:lnTo>
                <a:lnTo>
                  <a:pt x="1434268" y="4260141"/>
                </a:lnTo>
                <a:lnTo>
                  <a:pt x="1434268" y="4152549"/>
                </a:lnTo>
                <a:lnTo>
                  <a:pt x="1455409" y="4152549"/>
                </a:lnTo>
                <a:lnTo>
                  <a:pt x="1474629" y="4151589"/>
                </a:lnTo>
                <a:lnTo>
                  <a:pt x="1493849" y="4148707"/>
                </a:lnTo>
                <a:lnTo>
                  <a:pt x="1513068" y="4145825"/>
                </a:lnTo>
                <a:lnTo>
                  <a:pt x="1530366" y="4142943"/>
                </a:lnTo>
                <a:lnTo>
                  <a:pt x="1547664" y="4138140"/>
                </a:lnTo>
                <a:lnTo>
                  <a:pt x="1564962" y="4133336"/>
                </a:lnTo>
                <a:lnTo>
                  <a:pt x="1581298" y="4127573"/>
                </a:lnTo>
                <a:lnTo>
                  <a:pt x="1596674" y="4121809"/>
                </a:lnTo>
                <a:lnTo>
                  <a:pt x="1612050" y="4114123"/>
                </a:lnTo>
                <a:lnTo>
                  <a:pt x="1626465" y="4106438"/>
                </a:lnTo>
                <a:lnTo>
                  <a:pt x="1639918" y="4097793"/>
                </a:lnTo>
                <a:lnTo>
                  <a:pt x="1653372" y="4089147"/>
                </a:lnTo>
                <a:lnTo>
                  <a:pt x="1666826" y="4079540"/>
                </a:lnTo>
                <a:lnTo>
                  <a:pt x="1679319" y="4069934"/>
                </a:lnTo>
                <a:lnTo>
                  <a:pt x="1691811" y="4058406"/>
                </a:lnTo>
                <a:lnTo>
                  <a:pt x="1703343" y="4047839"/>
                </a:lnTo>
                <a:lnTo>
                  <a:pt x="1715836" y="4036311"/>
                </a:lnTo>
                <a:lnTo>
                  <a:pt x="1726407" y="4024784"/>
                </a:lnTo>
                <a:lnTo>
                  <a:pt x="1736978" y="4012295"/>
                </a:lnTo>
                <a:lnTo>
                  <a:pt x="1757158" y="3985397"/>
                </a:lnTo>
                <a:lnTo>
                  <a:pt x="1776378" y="3956578"/>
                </a:lnTo>
                <a:lnTo>
                  <a:pt x="1793676" y="3926798"/>
                </a:lnTo>
                <a:lnTo>
                  <a:pt x="1809052" y="3895097"/>
                </a:lnTo>
                <a:lnTo>
                  <a:pt x="1824427" y="3863396"/>
                </a:lnTo>
                <a:lnTo>
                  <a:pt x="1837881" y="3829773"/>
                </a:lnTo>
                <a:lnTo>
                  <a:pt x="1849413" y="3795190"/>
                </a:lnTo>
                <a:lnTo>
                  <a:pt x="1859984" y="3761568"/>
                </a:lnTo>
                <a:lnTo>
                  <a:pt x="1868632" y="3726984"/>
                </a:lnTo>
                <a:lnTo>
                  <a:pt x="1878242" y="3692401"/>
                </a:lnTo>
                <a:lnTo>
                  <a:pt x="1884969" y="3657818"/>
                </a:lnTo>
                <a:lnTo>
                  <a:pt x="1890735" y="3623235"/>
                </a:lnTo>
                <a:lnTo>
                  <a:pt x="1896501" y="3590573"/>
                </a:lnTo>
                <a:lnTo>
                  <a:pt x="1900345" y="3557911"/>
                </a:lnTo>
                <a:close/>
                <a:moveTo>
                  <a:pt x="344993" y="345832"/>
                </a:moveTo>
                <a:lnTo>
                  <a:pt x="344993" y="3036592"/>
                </a:lnTo>
                <a:lnTo>
                  <a:pt x="4655005" y="3036592"/>
                </a:lnTo>
                <a:lnTo>
                  <a:pt x="4655005" y="345832"/>
                </a:lnTo>
                <a:lnTo>
                  <a:pt x="344993" y="345832"/>
                </a:lnTo>
                <a:close/>
                <a:moveTo>
                  <a:pt x="142226" y="0"/>
                </a:moveTo>
                <a:lnTo>
                  <a:pt x="4857773" y="0"/>
                </a:lnTo>
                <a:lnTo>
                  <a:pt x="4872187" y="961"/>
                </a:lnTo>
                <a:lnTo>
                  <a:pt x="4885641" y="2882"/>
                </a:lnTo>
                <a:lnTo>
                  <a:pt x="4899095" y="6725"/>
                </a:lnTo>
                <a:lnTo>
                  <a:pt x="4913510" y="10567"/>
                </a:lnTo>
                <a:lnTo>
                  <a:pt x="4925042" y="17292"/>
                </a:lnTo>
                <a:lnTo>
                  <a:pt x="4936573" y="24016"/>
                </a:lnTo>
                <a:lnTo>
                  <a:pt x="4947144" y="32662"/>
                </a:lnTo>
                <a:lnTo>
                  <a:pt x="4957715" y="42268"/>
                </a:lnTo>
                <a:lnTo>
                  <a:pt x="4967325" y="51875"/>
                </a:lnTo>
                <a:lnTo>
                  <a:pt x="4975974" y="62442"/>
                </a:lnTo>
                <a:lnTo>
                  <a:pt x="4982701" y="73970"/>
                </a:lnTo>
                <a:lnTo>
                  <a:pt x="4988466" y="87419"/>
                </a:lnTo>
                <a:lnTo>
                  <a:pt x="4993271" y="99907"/>
                </a:lnTo>
                <a:lnTo>
                  <a:pt x="4996154" y="113356"/>
                </a:lnTo>
                <a:lnTo>
                  <a:pt x="4999037" y="127766"/>
                </a:lnTo>
                <a:lnTo>
                  <a:pt x="4999037" y="142175"/>
                </a:lnTo>
                <a:lnTo>
                  <a:pt x="4999037" y="3238327"/>
                </a:lnTo>
                <a:lnTo>
                  <a:pt x="4999037" y="3253697"/>
                </a:lnTo>
                <a:lnTo>
                  <a:pt x="4996154" y="3268106"/>
                </a:lnTo>
                <a:lnTo>
                  <a:pt x="4993271" y="3281555"/>
                </a:lnTo>
                <a:lnTo>
                  <a:pt x="4988466" y="3295004"/>
                </a:lnTo>
                <a:lnTo>
                  <a:pt x="4982701" y="3307493"/>
                </a:lnTo>
                <a:lnTo>
                  <a:pt x="4975974" y="3319021"/>
                </a:lnTo>
                <a:lnTo>
                  <a:pt x="4967325" y="3329588"/>
                </a:lnTo>
                <a:lnTo>
                  <a:pt x="4957715" y="3339194"/>
                </a:lnTo>
                <a:lnTo>
                  <a:pt x="4947144" y="3349761"/>
                </a:lnTo>
                <a:lnTo>
                  <a:pt x="4936573" y="3357446"/>
                </a:lnTo>
                <a:lnTo>
                  <a:pt x="4925042" y="3364171"/>
                </a:lnTo>
                <a:lnTo>
                  <a:pt x="4913510" y="3369935"/>
                </a:lnTo>
                <a:lnTo>
                  <a:pt x="4899095" y="3374738"/>
                </a:lnTo>
                <a:lnTo>
                  <a:pt x="4885641" y="3378580"/>
                </a:lnTo>
                <a:lnTo>
                  <a:pt x="4872187" y="3380502"/>
                </a:lnTo>
                <a:lnTo>
                  <a:pt x="4857773" y="3381462"/>
                </a:lnTo>
                <a:lnTo>
                  <a:pt x="142226" y="3381462"/>
                </a:lnTo>
                <a:lnTo>
                  <a:pt x="127811" y="3380502"/>
                </a:lnTo>
                <a:lnTo>
                  <a:pt x="113396" y="3378580"/>
                </a:lnTo>
                <a:lnTo>
                  <a:pt x="99942" y="3374738"/>
                </a:lnTo>
                <a:lnTo>
                  <a:pt x="86489" y="3369935"/>
                </a:lnTo>
                <a:lnTo>
                  <a:pt x="73996" y="3364171"/>
                </a:lnTo>
                <a:lnTo>
                  <a:pt x="62464" y="3357446"/>
                </a:lnTo>
                <a:lnTo>
                  <a:pt x="51893" y="3349761"/>
                </a:lnTo>
                <a:lnTo>
                  <a:pt x="42283" y="3339194"/>
                </a:lnTo>
                <a:lnTo>
                  <a:pt x="31713" y="3329588"/>
                </a:lnTo>
                <a:lnTo>
                  <a:pt x="24025" y="3319021"/>
                </a:lnTo>
                <a:lnTo>
                  <a:pt x="17298" y="3307493"/>
                </a:lnTo>
                <a:lnTo>
                  <a:pt x="11532" y="3295004"/>
                </a:lnTo>
                <a:lnTo>
                  <a:pt x="6727" y="3281555"/>
                </a:lnTo>
                <a:lnTo>
                  <a:pt x="2883" y="3268106"/>
                </a:lnTo>
                <a:lnTo>
                  <a:pt x="961" y="3253697"/>
                </a:lnTo>
                <a:lnTo>
                  <a:pt x="0" y="3238327"/>
                </a:lnTo>
                <a:lnTo>
                  <a:pt x="0" y="142175"/>
                </a:lnTo>
                <a:lnTo>
                  <a:pt x="961" y="127766"/>
                </a:lnTo>
                <a:lnTo>
                  <a:pt x="2883" y="113356"/>
                </a:lnTo>
                <a:lnTo>
                  <a:pt x="6727" y="99907"/>
                </a:lnTo>
                <a:lnTo>
                  <a:pt x="11532" y="87419"/>
                </a:lnTo>
                <a:lnTo>
                  <a:pt x="17298" y="73970"/>
                </a:lnTo>
                <a:lnTo>
                  <a:pt x="24025" y="62442"/>
                </a:lnTo>
                <a:lnTo>
                  <a:pt x="31713" y="51875"/>
                </a:lnTo>
                <a:lnTo>
                  <a:pt x="42283" y="42268"/>
                </a:lnTo>
                <a:lnTo>
                  <a:pt x="51893" y="32662"/>
                </a:lnTo>
                <a:lnTo>
                  <a:pt x="62464" y="24016"/>
                </a:lnTo>
                <a:lnTo>
                  <a:pt x="73996" y="17292"/>
                </a:lnTo>
                <a:lnTo>
                  <a:pt x="86489" y="10567"/>
                </a:lnTo>
                <a:lnTo>
                  <a:pt x="99942" y="6725"/>
                </a:lnTo>
                <a:lnTo>
                  <a:pt x="113396" y="2882"/>
                </a:lnTo>
                <a:lnTo>
                  <a:pt x="127811" y="961"/>
                </a:lnTo>
                <a:lnTo>
                  <a:pt x="1422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9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63875" y="1910080"/>
            <a:ext cx="5812155" cy="2682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微软雅黑" panose="020B0503020204020204" pitchFamily="2" charset="-122"/>
                <a:ea typeface="微软雅黑" panose="020B0503020204020204" pitchFamily="2" charset="-122"/>
              </a:rPr>
              <a:t>       </a:t>
            </a: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在相关分析中，研究较多的是两个变量之间的关系，称为</a:t>
            </a:r>
            <a:r>
              <a:rPr lang="zh-CN" altLang="en-US" sz="280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简单相关</a:t>
            </a: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；当涉及到的变量为三个或者三个以上时，称为</a:t>
            </a:r>
            <a:r>
              <a:rPr lang="zh-CN" altLang="en-US" sz="280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偏相关</a:t>
            </a: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或</a:t>
            </a:r>
            <a:r>
              <a:rPr lang="zh-CN" altLang="en-US" sz="280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复相关</a:t>
            </a: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。实际上，偏相关和复相关是对简单相关的一种推广。。。。</a:t>
            </a:r>
            <a:endParaRPr lang="zh-CN" altLang="en-US" sz="28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" name="人"/>
          <p:cNvSpPr/>
          <p:nvPr/>
        </p:nvSpPr>
        <p:spPr bwMode="auto">
          <a:xfrm flipH="1">
            <a:off x="788035" y="1537970"/>
            <a:ext cx="1518920" cy="3839845"/>
          </a:xfrm>
          <a:custGeom>
            <a:avLst/>
            <a:gdLst/>
            <a:ahLst/>
            <a:cxnLst/>
            <a:rect l="0" t="0" r="r" b="b"/>
            <a:pathLst>
              <a:path w="1235075" h="3292476">
                <a:moveTo>
                  <a:pt x="1011238" y="1751013"/>
                </a:moveTo>
                <a:lnTo>
                  <a:pt x="1011238" y="1860823"/>
                </a:lnTo>
                <a:lnTo>
                  <a:pt x="1011238" y="3112528"/>
                </a:lnTo>
                <a:lnTo>
                  <a:pt x="1010920" y="3121731"/>
                </a:lnTo>
                <a:lnTo>
                  <a:pt x="1010284" y="3130618"/>
                </a:lnTo>
                <a:lnTo>
                  <a:pt x="1009330" y="3139822"/>
                </a:lnTo>
                <a:lnTo>
                  <a:pt x="1007422" y="3148708"/>
                </a:lnTo>
                <a:lnTo>
                  <a:pt x="1005513" y="3157277"/>
                </a:lnTo>
                <a:lnTo>
                  <a:pt x="1002969" y="3165846"/>
                </a:lnTo>
                <a:lnTo>
                  <a:pt x="1000106" y="3174097"/>
                </a:lnTo>
                <a:lnTo>
                  <a:pt x="996925" y="3182666"/>
                </a:lnTo>
                <a:lnTo>
                  <a:pt x="993109" y="3190601"/>
                </a:lnTo>
                <a:lnTo>
                  <a:pt x="989292" y="3198217"/>
                </a:lnTo>
                <a:lnTo>
                  <a:pt x="984839" y="3205834"/>
                </a:lnTo>
                <a:lnTo>
                  <a:pt x="980386" y="3213134"/>
                </a:lnTo>
                <a:lnTo>
                  <a:pt x="975297" y="3220116"/>
                </a:lnTo>
                <a:lnTo>
                  <a:pt x="969890" y="3227098"/>
                </a:lnTo>
                <a:lnTo>
                  <a:pt x="964165" y="3233445"/>
                </a:lnTo>
                <a:lnTo>
                  <a:pt x="958440" y="3239793"/>
                </a:lnTo>
                <a:lnTo>
                  <a:pt x="952079" y="3245506"/>
                </a:lnTo>
                <a:lnTo>
                  <a:pt x="945718" y="3251218"/>
                </a:lnTo>
                <a:lnTo>
                  <a:pt x="938720" y="3256613"/>
                </a:lnTo>
                <a:lnTo>
                  <a:pt x="931723" y="3261691"/>
                </a:lnTo>
                <a:lnTo>
                  <a:pt x="924408" y="3266135"/>
                </a:lnTo>
                <a:lnTo>
                  <a:pt x="916774" y="3270578"/>
                </a:lnTo>
                <a:lnTo>
                  <a:pt x="909141" y="3274386"/>
                </a:lnTo>
                <a:lnTo>
                  <a:pt x="901189" y="3278195"/>
                </a:lnTo>
                <a:lnTo>
                  <a:pt x="892602" y="3281368"/>
                </a:lnTo>
                <a:lnTo>
                  <a:pt x="884332" y="3284225"/>
                </a:lnTo>
                <a:lnTo>
                  <a:pt x="876062" y="3286764"/>
                </a:lnTo>
                <a:lnTo>
                  <a:pt x="867157" y="3288668"/>
                </a:lnTo>
                <a:lnTo>
                  <a:pt x="858569" y="3290255"/>
                </a:lnTo>
                <a:lnTo>
                  <a:pt x="849345" y="3291524"/>
                </a:lnTo>
                <a:lnTo>
                  <a:pt x="840121" y="3292159"/>
                </a:lnTo>
                <a:lnTo>
                  <a:pt x="830898" y="3292476"/>
                </a:lnTo>
                <a:lnTo>
                  <a:pt x="821356" y="3292159"/>
                </a:lnTo>
                <a:lnTo>
                  <a:pt x="812450" y="3291524"/>
                </a:lnTo>
                <a:lnTo>
                  <a:pt x="803544" y="3290255"/>
                </a:lnTo>
                <a:lnTo>
                  <a:pt x="794639" y="3288668"/>
                </a:lnTo>
                <a:lnTo>
                  <a:pt x="785733" y="3286764"/>
                </a:lnTo>
                <a:lnTo>
                  <a:pt x="777145" y="3284225"/>
                </a:lnTo>
                <a:lnTo>
                  <a:pt x="768876" y="3281368"/>
                </a:lnTo>
                <a:lnTo>
                  <a:pt x="760606" y="3278195"/>
                </a:lnTo>
                <a:lnTo>
                  <a:pt x="752655" y="3274386"/>
                </a:lnTo>
                <a:lnTo>
                  <a:pt x="745021" y="3270578"/>
                </a:lnTo>
                <a:lnTo>
                  <a:pt x="737388" y="3266135"/>
                </a:lnTo>
                <a:lnTo>
                  <a:pt x="730072" y="3261691"/>
                </a:lnTo>
                <a:lnTo>
                  <a:pt x="723075" y="3256613"/>
                </a:lnTo>
                <a:lnTo>
                  <a:pt x="716396" y="3251218"/>
                </a:lnTo>
                <a:lnTo>
                  <a:pt x="709717" y="3245506"/>
                </a:lnTo>
                <a:lnTo>
                  <a:pt x="703355" y="3239793"/>
                </a:lnTo>
                <a:lnTo>
                  <a:pt x="697312" y="3233445"/>
                </a:lnTo>
                <a:lnTo>
                  <a:pt x="691587" y="3227098"/>
                </a:lnTo>
                <a:lnTo>
                  <a:pt x="686498" y="3220116"/>
                </a:lnTo>
                <a:lnTo>
                  <a:pt x="681409" y="3213134"/>
                </a:lnTo>
                <a:lnTo>
                  <a:pt x="676638" y="3205834"/>
                </a:lnTo>
                <a:lnTo>
                  <a:pt x="672503" y="3198217"/>
                </a:lnTo>
                <a:lnTo>
                  <a:pt x="668369" y="3190601"/>
                </a:lnTo>
                <a:lnTo>
                  <a:pt x="664870" y="3182666"/>
                </a:lnTo>
                <a:lnTo>
                  <a:pt x="661371" y="3174097"/>
                </a:lnTo>
                <a:lnTo>
                  <a:pt x="658827" y="3165846"/>
                </a:lnTo>
                <a:lnTo>
                  <a:pt x="656282" y="3157277"/>
                </a:lnTo>
                <a:lnTo>
                  <a:pt x="654374" y="3148708"/>
                </a:lnTo>
                <a:lnTo>
                  <a:pt x="652784" y="3139822"/>
                </a:lnTo>
                <a:lnTo>
                  <a:pt x="651511" y="3130618"/>
                </a:lnTo>
                <a:lnTo>
                  <a:pt x="650875" y="3121731"/>
                </a:lnTo>
                <a:lnTo>
                  <a:pt x="650875" y="3112528"/>
                </a:lnTo>
                <a:lnTo>
                  <a:pt x="650875" y="2028711"/>
                </a:lnTo>
                <a:lnTo>
                  <a:pt x="658509" y="2027125"/>
                </a:lnTo>
                <a:lnTo>
                  <a:pt x="666142" y="2025220"/>
                </a:lnTo>
                <a:lnTo>
                  <a:pt x="673776" y="2022999"/>
                </a:lnTo>
                <a:lnTo>
                  <a:pt x="681091" y="2019825"/>
                </a:lnTo>
                <a:lnTo>
                  <a:pt x="688406" y="2016651"/>
                </a:lnTo>
                <a:lnTo>
                  <a:pt x="695722" y="2012843"/>
                </a:lnTo>
                <a:lnTo>
                  <a:pt x="702401" y="2009035"/>
                </a:lnTo>
                <a:lnTo>
                  <a:pt x="709398" y="2004591"/>
                </a:lnTo>
                <a:lnTo>
                  <a:pt x="731027" y="1989040"/>
                </a:lnTo>
                <a:lnTo>
                  <a:pt x="752655" y="1973489"/>
                </a:lnTo>
                <a:lnTo>
                  <a:pt x="771102" y="1959525"/>
                </a:lnTo>
                <a:lnTo>
                  <a:pt x="789868" y="1945561"/>
                </a:lnTo>
                <a:lnTo>
                  <a:pt x="808315" y="1931596"/>
                </a:lnTo>
                <a:lnTo>
                  <a:pt x="825809" y="1917632"/>
                </a:lnTo>
                <a:lnTo>
                  <a:pt x="843620" y="1903668"/>
                </a:lnTo>
                <a:lnTo>
                  <a:pt x="860477" y="1889704"/>
                </a:lnTo>
                <a:lnTo>
                  <a:pt x="877017" y="1875739"/>
                </a:lnTo>
                <a:lnTo>
                  <a:pt x="893238" y="1861775"/>
                </a:lnTo>
                <a:lnTo>
                  <a:pt x="909459" y="1848128"/>
                </a:lnTo>
                <a:lnTo>
                  <a:pt x="925044" y="1834164"/>
                </a:lnTo>
                <a:lnTo>
                  <a:pt x="940311" y="1820200"/>
                </a:lnTo>
                <a:lnTo>
                  <a:pt x="955260" y="1806236"/>
                </a:lnTo>
                <a:lnTo>
                  <a:pt x="969572" y="1792589"/>
                </a:lnTo>
                <a:lnTo>
                  <a:pt x="983885" y="1778624"/>
                </a:lnTo>
                <a:lnTo>
                  <a:pt x="997562" y="1764660"/>
                </a:lnTo>
                <a:lnTo>
                  <a:pt x="1011238" y="1751013"/>
                </a:lnTo>
                <a:close/>
                <a:moveTo>
                  <a:pt x="223837" y="1751013"/>
                </a:moveTo>
                <a:lnTo>
                  <a:pt x="237454" y="1764660"/>
                </a:lnTo>
                <a:lnTo>
                  <a:pt x="251070" y="1778624"/>
                </a:lnTo>
                <a:lnTo>
                  <a:pt x="265320" y="1792589"/>
                </a:lnTo>
                <a:lnTo>
                  <a:pt x="279569" y="1806236"/>
                </a:lnTo>
                <a:lnTo>
                  <a:pt x="294452" y="1820200"/>
                </a:lnTo>
                <a:lnTo>
                  <a:pt x="309652" y="1834164"/>
                </a:lnTo>
                <a:lnTo>
                  <a:pt x="325168" y="1848128"/>
                </a:lnTo>
                <a:lnTo>
                  <a:pt x="341001" y="1861775"/>
                </a:lnTo>
                <a:lnTo>
                  <a:pt x="357467" y="1875739"/>
                </a:lnTo>
                <a:lnTo>
                  <a:pt x="373934" y="1889704"/>
                </a:lnTo>
                <a:lnTo>
                  <a:pt x="390717" y="1903668"/>
                </a:lnTo>
                <a:lnTo>
                  <a:pt x="408450" y="1917632"/>
                </a:lnTo>
                <a:lnTo>
                  <a:pt x="425866" y="1931596"/>
                </a:lnTo>
                <a:lnTo>
                  <a:pt x="444232" y="1945561"/>
                </a:lnTo>
                <a:lnTo>
                  <a:pt x="462598" y="1959525"/>
                </a:lnTo>
                <a:lnTo>
                  <a:pt x="481281" y="1973489"/>
                </a:lnTo>
                <a:lnTo>
                  <a:pt x="502814" y="1989040"/>
                </a:lnTo>
                <a:lnTo>
                  <a:pt x="524347" y="2004591"/>
                </a:lnTo>
                <a:lnTo>
                  <a:pt x="531313" y="2009035"/>
                </a:lnTo>
                <a:lnTo>
                  <a:pt x="537963" y="2012843"/>
                </a:lnTo>
                <a:lnTo>
                  <a:pt x="545246" y="2016651"/>
                </a:lnTo>
                <a:lnTo>
                  <a:pt x="552530" y="2019825"/>
                </a:lnTo>
                <a:lnTo>
                  <a:pt x="559813" y="2022999"/>
                </a:lnTo>
                <a:lnTo>
                  <a:pt x="567413" y="2025220"/>
                </a:lnTo>
                <a:lnTo>
                  <a:pt x="575012" y="2027125"/>
                </a:lnTo>
                <a:lnTo>
                  <a:pt x="582612" y="2028711"/>
                </a:lnTo>
                <a:lnTo>
                  <a:pt x="582612" y="3112528"/>
                </a:lnTo>
                <a:lnTo>
                  <a:pt x="582612" y="3121731"/>
                </a:lnTo>
                <a:lnTo>
                  <a:pt x="581979" y="3130618"/>
                </a:lnTo>
                <a:lnTo>
                  <a:pt x="580712" y="3139822"/>
                </a:lnTo>
                <a:lnTo>
                  <a:pt x="579129" y="3148708"/>
                </a:lnTo>
                <a:lnTo>
                  <a:pt x="576912" y="3157277"/>
                </a:lnTo>
                <a:lnTo>
                  <a:pt x="574696" y="3165846"/>
                </a:lnTo>
                <a:lnTo>
                  <a:pt x="572162" y="3174097"/>
                </a:lnTo>
                <a:lnTo>
                  <a:pt x="568679" y="3182666"/>
                </a:lnTo>
                <a:lnTo>
                  <a:pt x="565196" y="3190601"/>
                </a:lnTo>
                <a:lnTo>
                  <a:pt x="561079" y="3198217"/>
                </a:lnTo>
                <a:lnTo>
                  <a:pt x="556963" y="3205834"/>
                </a:lnTo>
                <a:lnTo>
                  <a:pt x="552213" y="3213134"/>
                </a:lnTo>
                <a:lnTo>
                  <a:pt x="547146" y="3220116"/>
                </a:lnTo>
                <a:lnTo>
                  <a:pt x="541763" y="3227098"/>
                </a:lnTo>
                <a:lnTo>
                  <a:pt x="536380" y="3233445"/>
                </a:lnTo>
                <a:lnTo>
                  <a:pt x="530363" y="3239793"/>
                </a:lnTo>
                <a:lnTo>
                  <a:pt x="524030" y="3245506"/>
                </a:lnTo>
                <a:lnTo>
                  <a:pt x="517380" y="3251218"/>
                </a:lnTo>
                <a:lnTo>
                  <a:pt x="510731" y="3256613"/>
                </a:lnTo>
                <a:lnTo>
                  <a:pt x="503764" y="3261691"/>
                </a:lnTo>
                <a:lnTo>
                  <a:pt x="496481" y="3266135"/>
                </a:lnTo>
                <a:lnTo>
                  <a:pt x="488881" y="3270578"/>
                </a:lnTo>
                <a:lnTo>
                  <a:pt x="481281" y="3274386"/>
                </a:lnTo>
                <a:lnTo>
                  <a:pt x="473365" y="3278195"/>
                </a:lnTo>
                <a:lnTo>
                  <a:pt x="465132" y="3281368"/>
                </a:lnTo>
                <a:lnTo>
                  <a:pt x="456898" y="3284225"/>
                </a:lnTo>
                <a:lnTo>
                  <a:pt x="448032" y="3286764"/>
                </a:lnTo>
                <a:lnTo>
                  <a:pt x="439482" y="3288668"/>
                </a:lnTo>
                <a:lnTo>
                  <a:pt x="430616" y="3290255"/>
                </a:lnTo>
                <a:lnTo>
                  <a:pt x="421749" y="3291524"/>
                </a:lnTo>
                <a:lnTo>
                  <a:pt x="412566" y="3292159"/>
                </a:lnTo>
                <a:lnTo>
                  <a:pt x="403383" y="3292476"/>
                </a:lnTo>
                <a:lnTo>
                  <a:pt x="394200" y="3292159"/>
                </a:lnTo>
                <a:lnTo>
                  <a:pt x="384700" y="3291524"/>
                </a:lnTo>
                <a:lnTo>
                  <a:pt x="375834" y="3290255"/>
                </a:lnTo>
                <a:lnTo>
                  <a:pt x="367284" y="3288668"/>
                </a:lnTo>
                <a:lnTo>
                  <a:pt x="358417" y="3286764"/>
                </a:lnTo>
                <a:lnTo>
                  <a:pt x="350184" y="3284225"/>
                </a:lnTo>
                <a:lnTo>
                  <a:pt x="341635" y="3281368"/>
                </a:lnTo>
                <a:lnTo>
                  <a:pt x="333401" y="3278195"/>
                </a:lnTo>
                <a:lnTo>
                  <a:pt x="325485" y="3274386"/>
                </a:lnTo>
                <a:lnTo>
                  <a:pt x="317885" y="3270578"/>
                </a:lnTo>
                <a:lnTo>
                  <a:pt x="310285" y="3266135"/>
                </a:lnTo>
                <a:lnTo>
                  <a:pt x="303002" y="3261691"/>
                </a:lnTo>
                <a:lnTo>
                  <a:pt x="296036" y="3256613"/>
                </a:lnTo>
                <a:lnTo>
                  <a:pt x="289069" y="3251218"/>
                </a:lnTo>
                <a:lnTo>
                  <a:pt x="282736" y="3245506"/>
                </a:lnTo>
                <a:lnTo>
                  <a:pt x="276403" y="3239793"/>
                </a:lnTo>
                <a:lnTo>
                  <a:pt x="270386" y="3233445"/>
                </a:lnTo>
                <a:lnTo>
                  <a:pt x="265003" y="3227098"/>
                </a:lnTo>
                <a:lnTo>
                  <a:pt x="259620" y="3220116"/>
                </a:lnTo>
                <a:lnTo>
                  <a:pt x="254553" y="3213134"/>
                </a:lnTo>
                <a:lnTo>
                  <a:pt x="250120" y="3205834"/>
                </a:lnTo>
                <a:lnTo>
                  <a:pt x="245687" y="3198217"/>
                </a:lnTo>
                <a:lnTo>
                  <a:pt x="241570" y="3190601"/>
                </a:lnTo>
                <a:lnTo>
                  <a:pt x="238087" y="3182666"/>
                </a:lnTo>
                <a:lnTo>
                  <a:pt x="234604" y="3174097"/>
                </a:lnTo>
                <a:lnTo>
                  <a:pt x="232070" y="3165846"/>
                </a:lnTo>
                <a:lnTo>
                  <a:pt x="229537" y="3157277"/>
                </a:lnTo>
                <a:lnTo>
                  <a:pt x="227321" y="3148708"/>
                </a:lnTo>
                <a:lnTo>
                  <a:pt x="225737" y="3139822"/>
                </a:lnTo>
                <a:lnTo>
                  <a:pt x="224787" y="3130618"/>
                </a:lnTo>
                <a:lnTo>
                  <a:pt x="224154" y="3121731"/>
                </a:lnTo>
                <a:lnTo>
                  <a:pt x="223837" y="3112528"/>
                </a:lnTo>
                <a:lnTo>
                  <a:pt x="223837" y="1860823"/>
                </a:lnTo>
                <a:lnTo>
                  <a:pt x="223837" y="1751013"/>
                </a:lnTo>
                <a:close/>
                <a:moveTo>
                  <a:pt x="330518" y="752475"/>
                </a:moveTo>
                <a:lnTo>
                  <a:pt x="336550" y="752475"/>
                </a:lnTo>
                <a:lnTo>
                  <a:pt x="898525" y="752475"/>
                </a:lnTo>
                <a:lnTo>
                  <a:pt x="904558" y="752475"/>
                </a:lnTo>
                <a:lnTo>
                  <a:pt x="910590" y="752793"/>
                </a:lnTo>
                <a:lnTo>
                  <a:pt x="916623" y="753745"/>
                </a:lnTo>
                <a:lnTo>
                  <a:pt x="922020" y="755015"/>
                </a:lnTo>
                <a:lnTo>
                  <a:pt x="928053" y="755650"/>
                </a:lnTo>
                <a:lnTo>
                  <a:pt x="934403" y="756920"/>
                </a:lnTo>
                <a:lnTo>
                  <a:pt x="940435" y="758190"/>
                </a:lnTo>
                <a:lnTo>
                  <a:pt x="946468" y="760095"/>
                </a:lnTo>
                <a:lnTo>
                  <a:pt x="952500" y="762318"/>
                </a:lnTo>
                <a:lnTo>
                  <a:pt x="958533" y="764858"/>
                </a:lnTo>
                <a:lnTo>
                  <a:pt x="964248" y="767398"/>
                </a:lnTo>
                <a:lnTo>
                  <a:pt x="969963" y="770890"/>
                </a:lnTo>
                <a:lnTo>
                  <a:pt x="975043" y="773748"/>
                </a:lnTo>
                <a:lnTo>
                  <a:pt x="984250" y="780098"/>
                </a:lnTo>
                <a:lnTo>
                  <a:pt x="997903" y="789305"/>
                </a:lnTo>
                <a:lnTo>
                  <a:pt x="1005523" y="795338"/>
                </a:lnTo>
                <a:lnTo>
                  <a:pt x="1014413" y="802005"/>
                </a:lnTo>
                <a:lnTo>
                  <a:pt x="1023938" y="809625"/>
                </a:lnTo>
                <a:lnTo>
                  <a:pt x="1033780" y="817880"/>
                </a:lnTo>
                <a:lnTo>
                  <a:pt x="1044575" y="827088"/>
                </a:lnTo>
                <a:lnTo>
                  <a:pt x="1055370" y="836930"/>
                </a:lnTo>
                <a:lnTo>
                  <a:pt x="1066800" y="848043"/>
                </a:lnTo>
                <a:lnTo>
                  <a:pt x="1078230" y="859473"/>
                </a:lnTo>
                <a:lnTo>
                  <a:pt x="1090295" y="872173"/>
                </a:lnTo>
                <a:lnTo>
                  <a:pt x="1102360" y="885508"/>
                </a:lnTo>
                <a:lnTo>
                  <a:pt x="1114108" y="899795"/>
                </a:lnTo>
                <a:lnTo>
                  <a:pt x="1126173" y="915035"/>
                </a:lnTo>
                <a:lnTo>
                  <a:pt x="1138238" y="930910"/>
                </a:lnTo>
                <a:lnTo>
                  <a:pt x="1149668" y="948373"/>
                </a:lnTo>
                <a:lnTo>
                  <a:pt x="1155700" y="956945"/>
                </a:lnTo>
                <a:lnTo>
                  <a:pt x="1161415" y="966153"/>
                </a:lnTo>
                <a:lnTo>
                  <a:pt x="1166813" y="975678"/>
                </a:lnTo>
                <a:lnTo>
                  <a:pt x="1172210" y="985203"/>
                </a:lnTo>
                <a:lnTo>
                  <a:pt x="1177608" y="995045"/>
                </a:lnTo>
                <a:lnTo>
                  <a:pt x="1182688" y="1005205"/>
                </a:lnTo>
                <a:lnTo>
                  <a:pt x="1187768" y="1015365"/>
                </a:lnTo>
                <a:lnTo>
                  <a:pt x="1192530" y="1026160"/>
                </a:lnTo>
                <a:lnTo>
                  <a:pt x="1197293" y="1036955"/>
                </a:lnTo>
                <a:lnTo>
                  <a:pt x="1201420" y="1048068"/>
                </a:lnTo>
                <a:lnTo>
                  <a:pt x="1205865" y="1059180"/>
                </a:lnTo>
                <a:lnTo>
                  <a:pt x="1209993" y="1070610"/>
                </a:lnTo>
                <a:lnTo>
                  <a:pt x="1213485" y="1082358"/>
                </a:lnTo>
                <a:lnTo>
                  <a:pt x="1217295" y="1094105"/>
                </a:lnTo>
                <a:lnTo>
                  <a:pt x="1220153" y="1106488"/>
                </a:lnTo>
                <a:lnTo>
                  <a:pt x="1223328" y="1118870"/>
                </a:lnTo>
                <a:lnTo>
                  <a:pt x="1225868" y="1131253"/>
                </a:lnTo>
                <a:lnTo>
                  <a:pt x="1228090" y="1144270"/>
                </a:lnTo>
                <a:lnTo>
                  <a:pt x="1229995" y="1157288"/>
                </a:lnTo>
                <a:lnTo>
                  <a:pt x="1232218" y="1170623"/>
                </a:lnTo>
                <a:lnTo>
                  <a:pt x="1233488" y="1183958"/>
                </a:lnTo>
                <a:lnTo>
                  <a:pt x="1234440" y="1197610"/>
                </a:lnTo>
                <a:lnTo>
                  <a:pt x="1234758" y="1211580"/>
                </a:lnTo>
                <a:lnTo>
                  <a:pt x="1235075" y="1225868"/>
                </a:lnTo>
                <a:lnTo>
                  <a:pt x="1235075" y="1236028"/>
                </a:lnTo>
                <a:lnTo>
                  <a:pt x="1234758" y="1246505"/>
                </a:lnTo>
                <a:lnTo>
                  <a:pt x="1234123" y="1256665"/>
                </a:lnTo>
                <a:lnTo>
                  <a:pt x="1233488" y="1267460"/>
                </a:lnTo>
                <a:lnTo>
                  <a:pt x="1232535" y="1277938"/>
                </a:lnTo>
                <a:lnTo>
                  <a:pt x="1231265" y="1288733"/>
                </a:lnTo>
                <a:lnTo>
                  <a:pt x="1229678" y="1299210"/>
                </a:lnTo>
                <a:lnTo>
                  <a:pt x="1228090" y="1310323"/>
                </a:lnTo>
                <a:lnTo>
                  <a:pt x="1226185" y="1320800"/>
                </a:lnTo>
                <a:lnTo>
                  <a:pt x="1223963" y="1331913"/>
                </a:lnTo>
                <a:lnTo>
                  <a:pt x="1221423" y="1342708"/>
                </a:lnTo>
                <a:lnTo>
                  <a:pt x="1218883" y="1353820"/>
                </a:lnTo>
                <a:lnTo>
                  <a:pt x="1215708" y="1364933"/>
                </a:lnTo>
                <a:lnTo>
                  <a:pt x="1212850" y="1376045"/>
                </a:lnTo>
                <a:lnTo>
                  <a:pt x="1209675" y="1387158"/>
                </a:lnTo>
                <a:lnTo>
                  <a:pt x="1205865" y="1398270"/>
                </a:lnTo>
                <a:lnTo>
                  <a:pt x="1202055" y="1409700"/>
                </a:lnTo>
                <a:lnTo>
                  <a:pt x="1197610" y="1420813"/>
                </a:lnTo>
                <a:lnTo>
                  <a:pt x="1193165" y="1432243"/>
                </a:lnTo>
                <a:lnTo>
                  <a:pt x="1188720" y="1443673"/>
                </a:lnTo>
                <a:lnTo>
                  <a:pt x="1183640" y="1455103"/>
                </a:lnTo>
                <a:lnTo>
                  <a:pt x="1178560" y="1466533"/>
                </a:lnTo>
                <a:lnTo>
                  <a:pt x="1172845" y="1477963"/>
                </a:lnTo>
                <a:lnTo>
                  <a:pt x="1167448" y="1489711"/>
                </a:lnTo>
                <a:lnTo>
                  <a:pt x="1161415" y="1500823"/>
                </a:lnTo>
                <a:lnTo>
                  <a:pt x="1155065" y="1512571"/>
                </a:lnTo>
                <a:lnTo>
                  <a:pt x="1148398" y="1524318"/>
                </a:lnTo>
                <a:lnTo>
                  <a:pt x="1141730" y="1535748"/>
                </a:lnTo>
                <a:lnTo>
                  <a:pt x="1134428" y="1547496"/>
                </a:lnTo>
                <a:lnTo>
                  <a:pt x="1127125" y="1559561"/>
                </a:lnTo>
                <a:lnTo>
                  <a:pt x="1119505" y="1570991"/>
                </a:lnTo>
                <a:lnTo>
                  <a:pt x="1111568" y="1582738"/>
                </a:lnTo>
                <a:lnTo>
                  <a:pt x="1100773" y="1597978"/>
                </a:lnTo>
                <a:lnTo>
                  <a:pt x="1089978" y="1613218"/>
                </a:lnTo>
                <a:lnTo>
                  <a:pt x="1078230" y="1628458"/>
                </a:lnTo>
                <a:lnTo>
                  <a:pt x="1066483" y="1643698"/>
                </a:lnTo>
                <a:lnTo>
                  <a:pt x="1053465" y="1659891"/>
                </a:lnTo>
                <a:lnTo>
                  <a:pt x="1039813" y="1675766"/>
                </a:lnTo>
                <a:lnTo>
                  <a:pt x="1025843" y="1691958"/>
                </a:lnTo>
                <a:lnTo>
                  <a:pt x="1011238" y="1707833"/>
                </a:lnTo>
                <a:lnTo>
                  <a:pt x="997903" y="1722756"/>
                </a:lnTo>
                <a:lnTo>
                  <a:pt x="983933" y="1737043"/>
                </a:lnTo>
                <a:lnTo>
                  <a:pt x="969645" y="1751331"/>
                </a:lnTo>
                <a:lnTo>
                  <a:pt x="955040" y="1765936"/>
                </a:lnTo>
                <a:lnTo>
                  <a:pt x="940118" y="1780541"/>
                </a:lnTo>
                <a:lnTo>
                  <a:pt x="924560" y="1795146"/>
                </a:lnTo>
                <a:lnTo>
                  <a:pt x="908368" y="1809751"/>
                </a:lnTo>
                <a:lnTo>
                  <a:pt x="891858" y="1824673"/>
                </a:lnTo>
                <a:lnTo>
                  <a:pt x="874713" y="1839278"/>
                </a:lnTo>
                <a:lnTo>
                  <a:pt x="857250" y="1854201"/>
                </a:lnTo>
                <a:lnTo>
                  <a:pt x="839470" y="1869123"/>
                </a:lnTo>
                <a:lnTo>
                  <a:pt x="820738" y="1884046"/>
                </a:lnTo>
                <a:lnTo>
                  <a:pt x="802005" y="1899286"/>
                </a:lnTo>
                <a:lnTo>
                  <a:pt x="782638" y="1914208"/>
                </a:lnTo>
                <a:lnTo>
                  <a:pt x="762318" y="1929766"/>
                </a:lnTo>
                <a:lnTo>
                  <a:pt x="741998" y="1945006"/>
                </a:lnTo>
                <a:lnTo>
                  <a:pt x="744220" y="1939926"/>
                </a:lnTo>
                <a:lnTo>
                  <a:pt x="746125" y="1934846"/>
                </a:lnTo>
                <a:lnTo>
                  <a:pt x="749300" y="1924686"/>
                </a:lnTo>
                <a:lnTo>
                  <a:pt x="752158" y="1914208"/>
                </a:lnTo>
                <a:lnTo>
                  <a:pt x="752793" y="1909128"/>
                </a:lnTo>
                <a:lnTo>
                  <a:pt x="753745" y="1903731"/>
                </a:lnTo>
                <a:lnTo>
                  <a:pt x="754380" y="1898333"/>
                </a:lnTo>
                <a:lnTo>
                  <a:pt x="754698" y="1892936"/>
                </a:lnTo>
                <a:lnTo>
                  <a:pt x="754698" y="1887856"/>
                </a:lnTo>
                <a:lnTo>
                  <a:pt x="754698" y="1882458"/>
                </a:lnTo>
                <a:lnTo>
                  <a:pt x="754380" y="1876743"/>
                </a:lnTo>
                <a:lnTo>
                  <a:pt x="754063" y="1871346"/>
                </a:lnTo>
                <a:lnTo>
                  <a:pt x="753428" y="1866266"/>
                </a:lnTo>
                <a:lnTo>
                  <a:pt x="752793" y="1860551"/>
                </a:lnTo>
                <a:lnTo>
                  <a:pt x="751523" y="1853566"/>
                </a:lnTo>
                <a:lnTo>
                  <a:pt x="749300" y="1846581"/>
                </a:lnTo>
                <a:lnTo>
                  <a:pt x="747395" y="1839596"/>
                </a:lnTo>
                <a:lnTo>
                  <a:pt x="745173" y="1832928"/>
                </a:lnTo>
                <a:lnTo>
                  <a:pt x="742315" y="1826261"/>
                </a:lnTo>
                <a:lnTo>
                  <a:pt x="739458" y="1819911"/>
                </a:lnTo>
                <a:lnTo>
                  <a:pt x="735965" y="1813561"/>
                </a:lnTo>
                <a:lnTo>
                  <a:pt x="732473" y="1807528"/>
                </a:lnTo>
                <a:lnTo>
                  <a:pt x="728345" y="1801813"/>
                </a:lnTo>
                <a:lnTo>
                  <a:pt x="724218" y="1796098"/>
                </a:lnTo>
                <a:lnTo>
                  <a:pt x="719773" y="1790383"/>
                </a:lnTo>
                <a:lnTo>
                  <a:pt x="715010" y="1784986"/>
                </a:lnTo>
                <a:lnTo>
                  <a:pt x="709930" y="1780223"/>
                </a:lnTo>
                <a:lnTo>
                  <a:pt x="704533" y="1775461"/>
                </a:lnTo>
                <a:lnTo>
                  <a:pt x="698818" y="1770698"/>
                </a:lnTo>
                <a:lnTo>
                  <a:pt x="693103" y="1766571"/>
                </a:lnTo>
                <a:lnTo>
                  <a:pt x="672783" y="1751966"/>
                </a:lnTo>
                <a:lnTo>
                  <a:pt x="651510" y="1736091"/>
                </a:lnTo>
                <a:lnTo>
                  <a:pt x="641350" y="1728788"/>
                </a:lnTo>
                <a:lnTo>
                  <a:pt x="651510" y="1721486"/>
                </a:lnTo>
                <a:lnTo>
                  <a:pt x="672783" y="1704341"/>
                </a:lnTo>
                <a:lnTo>
                  <a:pt x="693738" y="1687831"/>
                </a:lnTo>
                <a:lnTo>
                  <a:pt x="713105" y="1671003"/>
                </a:lnTo>
                <a:lnTo>
                  <a:pt x="732473" y="1654493"/>
                </a:lnTo>
                <a:lnTo>
                  <a:pt x="750888" y="1638301"/>
                </a:lnTo>
                <a:lnTo>
                  <a:pt x="768033" y="1622108"/>
                </a:lnTo>
                <a:lnTo>
                  <a:pt x="784860" y="1606551"/>
                </a:lnTo>
                <a:lnTo>
                  <a:pt x="801053" y="1590993"/>
                </a:lnTo>
                <a:lnTo>
                  <a:pt x="815975" y="1575753"/>
                </a:lnTo>
                <a:lnTo>
                  <a:pt x="830580" y="1560513"/>
                </a:lnTo>
                <a:lnTo>
                  <a:pt x="844233" y="1545591"/>
                </a:lnTo>
                <a:lnTo>
                  <a:pt x="857250" y="1530986"/>
                </a:lnTo>
                <a:lnTo>
                  <a:pt x="869633" y="1516698"/>
                </a:lnTo>
                <a:lnTo>
                  <a:pt x="881380" y="1502411"/>
                </a:lnTo>
                <a:lnTo>
                  <a:pt x="892175" y="1488441"/>
                </a:lnTo>
                <a:lnTo>
                  <a:pt x="902970" y="1474788"/>
                </a:lnTo>
                <a:lnTo>
                  <a:pt x="890270" y="1486218"/>
                </a:lnTo>
                <a:lnTo>
                  <a:pt x="876935" y="1498601"/>
                </a:lnTo>
                <a:lnTo>
                  <a:pt x="848678" y="1524001"/>
                </a:lnTo>
                <a:lnTo>
                  <a:pt x="818515" y="1550353"/>
                </a:lnTo>
                <a:lnTo>
                  <a:pt x="786130" y="1577341"/>
                </a:lnTo>
                <a:lnTo>
                  <a:pt x="753110" y="1604963"/>
                </a:lnTo>
                <a:lnTo>
                  <a:pt x="719138" y="1632268"/>
                </a:lnTo>
                <a:lnTo>
                  <a:pt x="684848" y="1659573"/>
                </a:lnTo>
                <a:lnTo>
                  <a:pt x="651510" y="1685291"/>
                </a:lnTo>
                <a:lnTo>
                  <a:pt x="617538" y="1711326"/>
                </a:lnTo>
                <a:lnTo>
                  <a:pt x="583565" y="1685291"/>
                </a:lnTo>
                <a:lnTo>
                  <a:pt x="549910" y="1659573"/>
                </a:lnTo>
                <a:lnTo>
                  <a:pt x="515938" y="1632268"/>
                </a:lnTo>
                <a:lnTo>
                  <a:pt x="481965" y="1604963"/>
                </a:lnTo>
                <a:lnTo>
                  <a:pt x="448628" y="1577341"/>
                </a:lnTo>
                <a:lnTo>
                  <a:pt x="416560" y="1550353"/>
                </a:lnTo>
                <a:lnTo>
                  <a:pt x="386398" y="1524001"/>
                </a:lnTo>
                <a:lnTo>
                  <a:pt x="358140" y="1498601"/>
                </a:lnTo>
                <a:lnTo>
                  <a:pt x="344805" y="1486218"/>
                </a:lnTo>
                <a:lnTo>
                  <a:pt x="332105" y="1474788"/>
                </a:lnTo>
                <a:lnTo>
                  <a:pt x="342900" y="1488441"/>
                </a:lnTo>
                <a:lnTo>
                  <a:pt x="353695" y="1502411"/>
                </a:lnTo>
                <a:lnTo>
                  <a:pt x="365443" y="1516698"/>
                </a:lnTo>
                <a:lnTo>
                  <a:pt x="377508" y="1530986"/>
                </a:lnTo>
                <a:lnTo>
                  <a:pt x="390843" y="1545591"/>
                </a:lnTo>
                <a:lnTo>
                  <a:pt x="404495" y="1560513"/>
                </a:lnTo>
                <a:lnTo>
                  <a:pt x="419100" y="1575753"/>
                </a:lnTo>
                <a:lnTo>
                  <a:pt x="434023" y="1590993"/>
                </a:lnTo>
                <a:lnTo>
                  <a:pt x="450215" y="1606551"/>
                </a:lnTo>
                <a:lnTo>
                  <a:pt x="467043" y="1622108"/>
                </a:lnTo>
                <a:lnTo>
                  <a:pt x="484188" y="1638301"/>
                </a:lnTo>
                <a:lnTo>
                  <a:pt x="502603" y="1654493"/>
                </a:lnTo>
                <a:lnTo>
                  <a:pt x="521970" y="1671003"/>
                </a:lnTo>
                <a:lnTo>
                  <a:pt x="541338" y="1687831"/>
                </a:lnTo>
                <a:lnTo>
                  <a:pt x="562293" y="1704341"/>
                </a:lnTo>
                <a:lnTo>
                  <a:pt x="583565" y="1721486"/>
                </a:lnTo>
                <a:lnTo>
                  <a:pt x="593725" y="1728788"/>
                </a:lnTo>
                <a:lnTo>
                  <a:pt x="617538" y="1747203"/>
                </a:lnTo>
                <a:lnTo>
                  <a:pt x="651510" y="1771968"/>
                </a:lnTo>
                <a:lnTo>
                  <a:pt x="676275" y="1790066"/>
                </a:lnTo>
                <a:lnTo>
                  <a:pt x="681355" y="1793558"/>
                </a:lnTo>
                <a:lnTo>
                  <a:pt x="685483" y="1797686"/>
                </a:lnTo>
                <a:lnTo>
                  <a:pt x="689928" y="1801813"/>
                </a:lnTo>
                <a:lnTo>
                  <a:pt x="694373" y="1805623"/>
                </a:lnTo>
                <a:lnTo>
                  <a:pt x="697865" y="1810068"/>
                </a:lnTo>
                <a:lnTo>
                  <a:pt x="701675" y="1814196"/>
                </a:lnTo>
                <a:lnTo>
                  <a:pt x="704850" y="1818958"/>
                </a:lnTo>
                <a:lnTo>
                  <a:pt x="708343" y="1824038"/>
                </a:lnTo>
                <a:lnTo>
                  <a:pt x="710883" y="1828483"/>
                </a:lnTo>
                <a:lnTo>
                  <a:pt x="713423" y="1833563"/>
                </a:lnTo>
                <a:lnTo>
                  <a:pt x="715963" y="1838961"/>
                </a:lnTo>
                <a:lnTo>
                  <a:pt x="718185" y="1844041"/>
                </a:lnTo>
                <a:lnTo>
                  <a:pt x="719773" y="1849121"/>
                </a:lnTo>
                <a:lnTo>
                  <a:pt x="721360" y="1854518"/>
                </a:lnTo>
                <a:lnTo>
                  <a:pt x="722948" y="1860233"/>
                </a:lnTo>
                <a:lnTo>
                  <a:pt x="723900" y="1865631"/>
                </a:lnTo>
                <a:lnTo>
                  <a:pt x="724853" y="1871028"/>
                </a:lnTo>
                <a:lnTo>
                  <a:pt x="725488" y="1876743"/>
                </a:lnTo>
                <a:lnTo>
                  <a:pt x="725488" y="1882141"/>
                </a:lnTo>
                <a:lnTo>
                  <a:pt x="725488" y="1887856"/>
                </a:lnTo>
                <a:lnTo>
                  <a:pt x="725488" y="1893253"/>
                </a:lnTo>
                <a:lnTo>
                  <a:pt x="724853" y="1898968"/>
                </a:lnTo>
                <a:lnTo>
                  <a:pt x="724218" y="1904683"/>
                </a:lnTo>
                <a:lnTo>
                  <a:pt x="723265" y="1910398"/>
                </a:lnTo>
                <a:lnTo>
                  <a:pt x="721360" y="1915796"/>
                </a:lnTo>
                <a:lnTo>
                  <a:pt x="720090" y="1921193"/>
                </a:lnTo>
                <a:lnTo>
                  <a:pt x="718185" y="1926591"/>
                </a:lnTo>
                <a:lnTo>
                  <a:pt x="715963" y="1931988"/>
                </a:lnTo>
                <a:lnTo>
                  <a:pt x="713423" y="1937386"/>
                </a:lnTo>
                <a:lnTo>
                  <a:pt x="710883" y="1942466"/>
                </a:lnTo>
                <a:lnTo>
                  <a:pt x="707390" y="1947546"/>
                </a:lnTo>
                <a:lnTo>
                  <a:pt x="704215" y="1952626"/>
                </a:lnTo>
                <a:lnTo>
                  <a:pt x="700088" y="1958341"/>
                </a:lnTo>
                <a:lnTo>
                  <a:pt x="695643" y="1963421"/>
                </a:lnTo>
                <a:lnTo>
                  <a:pt x="690563" y="1968501"/>
                </a:lnTo>
                <a:lnTo>
                  <a:pt x="685483" y="1973263"/>
                </a:lnTo>
                <a:lnTo>
                  <a:pt x="681673" y="1976438"/>
                </a:lnTo>
                <a:lnTo>
                  <a:pt x="677545" y="1979613"/>
                </a:lnTo>
                <a:lnTo>
                  <a:pt x="673735" y="1982471"/>
                </a:lnTo>
                <a:lnTo>
                  <a:pt x="669290" y="1985011"/>
                </a:lnTo>
                <a:lnTo>
                  <a:pt x="665163" y="1987551"/>
                </a:lnTo>
                <a:lnTo>
                  <a:pt x="660400" y="1989773"/>
                </a:lnTo>
                <a:lnTo>
                  <a:pt x="655638" y="1991996"/>
                </a:lnTo>
                <a:lnTo>
                  <a:pt x="651510" y="1993901"/>
                </a:lnTo>
                <a:lnTo>
                  <a:pt x="642938" y="1996758"/>
                </a:lnTo>
                <a:lnTo>
                  <a:pt x="634683" y="1998663"/>
                </a:lnTo>
                <a:lnTo>
                  <a:pt x="626110" y="2000568"/>
                </a:lnTo>
                <a:lnTo>
                  <a:pt x="617538" y="2001521"/>
                </a:lnTo>
                <a:lnTo>
                  <a:pt x="613093" y="2001838"/>
                </a:lnTo>
                <a:lnTo>
                  <a:pt x="609283" y="2001838"/>
                </a:lnTo>
                <a:lnTo>
                  <a:pt x="602933" y="2001838"/>
                </a:lnTo>
                <a:lnTo>
                  <a:pt x="596265" y="2001203"/>
                </a:lnTo>
                <a:lnTo>
                  <a:pt x="589915" y="1999933"/>
                </a:lnTo>
                <a:lnTo>
                  <a:pt x="583565" y="1998663"/>
                </a:lnTo>
                <a:lnTo>
                  <a:pt x="578168" y="1997393"/>
                </a:lnTo>
                <a:lnTo>
                  <a:pt x="573088" y="1995806"/>
                </a:lnTo>
                <a:lnTo>
                  <a:pt x="567690" y="1993901"/>
                </a:lnTo>
                <a:lnTo>
                  <a:pt x="562293" y="1991678"/>
                </a:lnTo>
                <a:lnTo>
                  <a:pt x="556895" y="1989456"/>
                </a:lnTo>
                <a:lnTo>
                  <a:pt x="552133" y="1986916"/>
                </a:lnTo>
                <a:lnTo>
                  <a:pt x="547053" y="1983741"/>
                </a:lnTo>
                <a:lnTo>
                  <a:pt x="541973" y="1980566"/>
                </a:lnTo>
                <a:lnTo>
                  <a:pt x="531813" y="1973263"/>
                </a:lnTo>
                <a:lnTo>
                  <a:pt x="512128" y="1958976"/>
                </a:lnTo>
                <a:lnTo>
                  <a:pt x="493078" y="1945006"/>
                </a:lnTo>
                <a:lnTo>
                  <a:pt x="472758" y="1929766"/>
                </a:lnTo>
                <a:lnTo>
                  <a:pt x="452755" y="1914208"/>
                </a:lnTo>
                <a:lnTo>
                  <a:pt x="433070" y="1899286"/>
                </a:lnTo>
                <a:lnTo>
                  <a:pt x="414338" y="1884046"/>
                </a:lnTo>
                <a:lnTo>
                  <a:pt x="395605" y="1869123"/>
                </a:lnTo>
                <a:lnTo>
                  <a:pt x="377508" y="1854201"/>
                </a:lnTo>
                <a:lnTo>
                  <a:pt x="360363" y="1839278"/>
                </a:lnTo>
                <a:lnTo>
                  <a:pt x="343218" y="1824673"/>
                </a:lnTo>
                <a:lnTo>
                  <a:pt x="326708" y="1809751"/>
                </a:lnTo>
                <a:lnTo>
                  <a:pt x="310515" y="1795146"/>
                </a:lnTo>
                <a:lnTo>
                  <a:pt x="294958" y="1780541"/>
                </a:lnTo>
                <a:lnTo>
                  <a:pt x="280035" y="1765936"/>
                </a:lnTo>
                <a:lnTo>
                  <a:pt x="265430" y="1751331"/>
                </a:lnTo>
                <a:lnTo>
                  <a:pt x="251143" y="1737043"/>
                </a:lnTo>
                <a:lnTo>
                  <a:pt x="237173" y="1722756"/>
                </a:lnTo>
                <a:lnTo>
                  <a:pt x="223838" y="1707833"/>
                </a:lnTo>
                <a:lnTo>
                  <a:pt x="209233" y="1691958"/>
                </a:lnTo>
                <a:lnTo>
                  <a:pt x="195263" y="1675766"/>
                </a:lnTo>
                <a:lnTo>
                  <a:pt x="181610" y="1659891"/>
                </a:lnTo>
                <a:lnTo>
                  <a:pt x="168593" y="1643698"/>
                </a:lnTo>
                <a:lnTo>
                  <a:pt x="156845" y="1628458"/>
                </a:lnTo>
                <a:lnTo>
                  <a:pt x="145098" y="1613218"/>
                </a:lnTo>
                <a:lnTo>
                  <a:pt x="133985" y="1597978"/>
                </a:lnTo>
                <a:lnTo>
                  <a:pt x="123508" y="1582738"/>
                </a:lnTo>
                <a:lnTo>
                  <a:pt x="115570" y="1570991"/>
                </a:lnTo>
                <a:lnTo>
                  <a:pt x="107950" y="1559561"/>
                </a:lnTo>
                <a:lnTo>
                  <a:pt x="100648" y="1547496"/>
                </a:lnTo>
                <a:lnTo>
                  <a:pt x="93345" y="1535748"/>
                </a:lnTo>
                <a:lnTo>
                  <a:pt x="86678" y="1524318"/>
                </a:lnTo>
                <a:lnTo>
                  <a:pt x="80010" y="1512571"/>
                </a:lnTo>
                <a:lnTo>
                  <a:pt x="73660" y="1500823"/>
                </a:lnTo>
                <a:lnTo>
                  <a:pt x="67628" y="1489711"/>
                </a:lnTo>
                <a:lnTo>
                  <a:pt x="61913" y="1477963"/>
                </a:lnTo>
                <a:lnTo>
                  <a:pt x="56515" y="1466533"/>
                </a:lnTo>
                <a:lnTo>
                  <a:pt x="51435" y="1455103"/>
                </a:lnTo>
                <a:lnTo>
                  <a:pt x="46355" y="1443673"/>
                </a:lnTo>
                <a:lnTo>
                  <a:pt x="41593" y="1432243"/>
                </a:lnTo>
                <a:lnTo>
                  <a:pt x="37465" y="1420813"/>
                </a:lnTo>
                <a:lnTo>
                  <a:pt x="33020" y="1409700"/>
                </a:lnTo>
                <a:lnTo>
                  <a:pt x="29210" y="1398270"/>
                </a:lnTo>
                <a:lnTo>
                  <a:pt x="25400" y="1387158"/>
                </a:lnTo>
                <a:lnTo>
                  <a:pt x="22225" y="1376045"/>
                </a:lnTo>
                <a:lnTo>
                  <a:pt x="19050" y="1364933"/>
                </a:lnTo>
                <a:lnTo>
                  <a:pt x="16193" y="1353820"/>
                </a:lnTo>
                <a:lnTo>
                  <a:pt x="13653" y="1342708"/>
                </a:lnTo>
                <a:lnTo>
                  <a:pt x="11113" y="1331913"/>
                </a:lnTo>
                <a:lnTo>
                  <a:pt x="8890" y="1320800"/>
                </a:lnTo>
                <a:lnTo>
                  <a:pt x="6985" y="1310323"/>
                </a:lnTo>
                <a:lnTo>
                  <a:pt x="5080" y="1299210"/>
                </a:lnTo>
                <a:lnTo>
                  <a:pt x="3810" y="1288733"/>
                </a:lnTo>
                <a:lnTo>
                  <a:pt x="2540" y="1277938"/>
                </a:lnTo>
                <a:lnTo>
                  <a:pt x="1588" y="1267460"/>
                </a:lnTo>
                <a:lnTo>
                  <a:pt x="953" y="1256665"/>
                </a:lnTo>
                <a:lnTo>
                  <a:pt x="318" y="1246505"/>
                </a:lnTo>
                <a:lnTo>
                  <a:pt x="0" y="1236028"/>
                </a:lnTo>
                <a:lnTo>
                  <a:pt x="0" y="1225868"/>
                </a:lnTo>
                <a:lnTo>
                  <a:pt x="318" y="1211580"/>
                </a:lnTo>
                <a:lnTo>
                  <a:pt x="635" y="1197610"/>
                </a:lnTo>
                <a:lnTo>
                  <a:pt x="1588" y="1183958"/>
                </a:lnTo>
                <a:lnTo>
                  <a:pt x="2858" y="1170623"/>
                </a:lnTo>
                <a:lnTo>
                  <a:pt x="4763" y="1157288"/>
                </a:lnTo>
                <a:lnTo>
                  <a:pt x="6985" y="1144270"/>
                </a:lnTo>
                <a:lnTo>
                  <a:pt x="9208" y="1131253"/>
                </a:lnTo>
                <a:lnTo>
                  <a:pt x="11748" y="1118870"/>
                </a:lnTo>
                <a:lnTo>
                  <a:pt x="14923" y="1106488"/>
                </a:lnTo>
                <a:lnTo>
                  <a:pt x="17780" y="1094105"/>
                </a:lnTo>
                <a:lnTo>
                  <a:pt x="21590" y="1082358"/>
                </a:lnTo>
                <a:lnTo>
                  <a:pt x="25083" y="1070610"/>
                </a:lnTo>
                <a:lnTo>
                  <a:pt x="29210" y="1059180"/>
                </a:lnTo>
                <a:lnTo>
                  <a:pt x="33338" y="1048068"/>
                </a:lnTo>
                <a:lnTo>
                  <a:pt x="37783" y="1036955"/>
                </a:lnTo>
                <a:lnTo>
                  <a:pt x="42545" y="1026160"/>
                </a:lnTo>
                <a:lnTo>
                  <a:pt x="47308" y="1015365"/>
                </a:lnTo>
                <a:lnTo>
                  <a:pt x="52388" y="1005205"/>
                </a:lnTo>
                <a:lnTo>
                  <a:pt x="57468" y="995045"/>
                </a:lnTo>
                <a:lnTo>
                  <a:pt x="62548" y="985203"/>
                </a:lnTo>
                <a:lnTo>
                  <a:pt x="68263" y="975678"/>
                </a:lnTo>
                <a:lnTo>
                  <a:pt x="73660" y="966153"/>
                </a:lnTo>
                <a:lnTo>
                  <a:pt x="79375" y="956945"/>
                </a:lnTo>
                <a:lnTo>
                  <a:pt x="85408" y="948373"/>
                </a:lnTo>
                <a:lnTo>
                  <a:pt x="96838" y="930910"/>
                </a:lnTo>
                <a:lnTo>
                  <a:pt x="108903" y="915035"/>
                </a:lnTo>
                <a:lnTo>
                  <a:pt x="120968" y="899795"/>
                </a:lnTo>
                <a:lnTo>
                  <a:pt x="132715" y="885508"/>
                </a:lnTo>
                <a:lnTo>
                  <a:pt x="144780" y="872173"/>
                </a:lnTo>
                <a:lnTo>
                  <a:pt x="156845" y="859473"/>
                </a:lnTo>
                <a:lnTo>
                  <a:pt x="168275" y="848043"/>
                </a:lnTo>
                <a:lnTo>
                  <a:pt x="179705" y="836930"/>
                </a:lnTo>
                <a:lnTo>
                  <a:pt x="190500" y="827088"/>
                </a:lnTo>
                <a:lnTo>
                  <a:pt x="201295" y="817880"/>
                </a:lnTo>
                <a:lnTo>
                  <a:pt x="211138" y="809625"/>
                </a:lnTo>
                <a:lnTo>
                  <a:pt x="220345" y="802005"/>
                </a:lnTo>
                <a:lnTo>
                  <a:pt x="229553" y="795338"/>
                </a:lnTo>
                <a:lnTo>
                  <a:pt x="237490" y="789305"/>
                </a:lnTo>
                <a:lnTo>
                  <a:pt x="250825" y="780098"/>
                </a:lnTo>
                <a:lnTo>
                  <a:pt x="260033" y="773748"/>
                </a:lnTo>
                <a:lnTo>
                  <a:pt x="265113" y="770890"/>
                </a:lnTo>
                <a:lnTo>
                  <a:pt x="270510" y="767398"/>
                </a:lnTo>
                <a:lnTo>
                  <a:pt x="276543" y="764858"/>
                </a:lnTo>
                <a:lnTo>
                  <a:pt x="282575" y="762318"/>
                </a:lnTo>
                <a:lnTo>
                  <a:pt x="288608" y="760095"/>
                </a:lnTo>
                <a:lnTo>
                  <a:pt x="294640" y="758190"/>
                </a:lnTo>
                <a:lnTo>
                  <a:pt x="300673" y="756920"/>
                </a:lnTo>
                <a:lnTo>
                  <a:pt x="307023" y="755650"/>
                </a:lnTo>
                <a:lnTo>
                  <a:pt x="312738" y="755015"/>
                </a:lnTo>
                <a:lnTo>
                  <a:pt x="318453" y="753745"/>
                </a:lnTo>
                <a:lnTo>
                  <a:pt x="324485" y="752793"/>
                </a:lnTo>
                <a:lnTo>
                  <a:pt x="330518" y="752475"/>
                </a:lnTo>
                <a:close/>
                <a:moveTo>
                  <a:pt x="609121" y="0"/>
                </a:moveTo>
                <a:lnTo>
                  <a:pt x="617062" y="0"/>
                </a:lnTo>
                <a:lnTo>
                  <a:pt x="625321" y="0"/>
                </a:lnTo>
                <a:lnTo>
                  <a:pt x="633262" y="317"/>
                </a:lnTo>
                <a:lnTo>
                  <a:pt x="641521" y="951"/>
                </a:lnTo>
                <a:lnTo>
                  <a:pt x="650098" y="1585"/>
                </a:lnTo>
                <a:lnTo>
                  <a:pt x="658039" y="2536"/>
                </a:lnTo>
                <a:lnTo>
                  <a:pt x="666298" y="3487"/>
                </a:lnTo>
                <a:lnTo>
                  <a:pt x="674557" y="4755"/>
                </a:lnTo>
                <a:lnTo>
                  <a:pt x="682816" y="6658"/>
                </a:lnTo>
                <a:lnTo>
                  <a:pt x="691075" y="8243"/>
                </a:lnTo>
                <a:lnTo>
                  <a:pt x="699017" y="10462"/>
                </a:lnTo>
                <a:lnTo>
                  <a:pt x="707593" y="12364"/>
                </a:lnTo>
                <a:lnTo>
                  <a:pt x="715535" y="14901"/>
                </a:lnTo>
                <a:lnTo>
                  <a:pt x="723476" y="17437"/>
                </a:lnTo>
                <a:lnTo>
                  <a:pt x="731100" y="20607"/>
                </a:lnTo>
                <a:lnTo>
                  <a:pt x="738723" y="23461"/>
                </a:lnTo>
                <a:lnTo>
                  <a:pt x="746347" y="26314"/>
                </a:lnTo>
                <a:lnTo>
                  <a:pt x="753653" y="29801"/>
                </a:lnTo>
                <a:lnTo>
                  <a:pt x="761277" y="33289"/>
                </a:lnTo>
                <a:lnTo>
                  <a:pt x="768265" y="37093"/>
                </a:lnTo>
                <a:lnTo>
                  <a:pt x="775571" y="40581"/>
                </a:lnTo>
                <a:lnTo>
                  <a:pt x="782560" y="44702"/>
                </a:lnTo>
                <a:lnTo>
                  <a:pt x="796219" y="53262"/>
                </a:lnTo>
                <a:lnTo>
                  <a:pt x="809560" y="62139"/>
                </a:lnTo>
                <a:lnTo>
                  <a:pt x="822266" y="71968"/>
                </a:lnTo>
                <a:lnTo>
                  <a:pt x="834020" y="82113"/>
                </a:lnTo>
                <a:lnTo>
                  <a:pt x="845773" y="92892"/>
                </a:lnTo>
                <a:lnTo>
                  <a:pt x="856573" y="103988"/>
                </a:lnTo>
                <a:lnTo>
                  <a:pt x="867056" y="116036"/>
                </a:lnTo>
                <a:lnTo>
                  <a:pt x="876903" y="128400"/>
                </a:lnTo>
                <a:lnTo>
                  <a:pt x="886433" y="140765"/>
                </a:lnTo>
                <a:lnTo>
                  <a:pt x="895009" y="154080"/>
                </a:lnTo>
                <a:lnTo>
                  <a:pt x="902951" y="167396"/>
                </a:lnTo>
                <a:lnTo>
                  <a:pt x="910257" y="181346"/>
                </a:lnTo>
                <a:lnTo>
                  <a:pt x="916927" y="195612"/>
                </a:lnTo>
                <a:lnTo>
                  <a:pt x="922963" y="210196"/>
                </a:lnTo>
                <a:lnTo>
                  <a:pt x="928045" y="225097"/>
                </a:lnTo>
                <a:lnTo>
                  <a:pt x="932810" y="239998"/>
                </a:lnTo>
                <a:lnTo>
                  <a:pt x="936622" y="255850"/>
                </a:lnTo>
                <a:lnTo>
                  <a:pt x="939481" y="271385"/>
                </a:lnTo>
                <a:lnTo>
                  <a:pt x="941704" y="286920"/>
                </a:lnTo>
                <a:lnTo>
                  <a:pt x="943610" y="302771"/>
                </a:lnTo>
                <a:lnTo>
                  <a:pt x="944246" y="311014"/>
                </a:lnTo>
                <a:lnTo>
                  <a:pt x="944246" y="318940"/>
                </a:lnTo>
                <a:lnTo>
                  <a:pt x="944563" y="327183"/>
                </a:lnTo>
                <a:lnTo>
                  <a:pt x="944246" y="335426"/>
                </a:lnTo>
                <a:lnTo>
                  <a:pt x="943928" y="343352"/>
                </a:lnTo>
                <a:lnTo>
                  <a:pt x="943610" y="351595"/>
                </a:lnTo>
                <a:lnTo>
                  <a:pt x="942657" y="359838"/>
                </a:lnTo>
                <a:lnTo>
                  <a:pt x="941704" y="368081"/>
                </a:lnTo>
                <a:lnTo>
                  <a:pt x="940434" y="376324"/>
                </a:lnTo>
                <a:lnTo>
                  <a:pt x="939163" y="384567"/>
                </a:lnTo>
                <a:lnTo>
                  <a:pt x="937575" y="392810"/>
                </a:lnTo>
                <a:lnTo>
                  <a:pt x="935669" y="401053"/>
                </a:lnTo>
                <a:lnTo>
                  <a:pt x="933763" y="408979"/>
                </a:lnTo>
                <a:lnTo>
                  <a:pt x="931539" y="417222"/>
                </a:lnTo>
                <a:lnTo>
                  <a:pt x="929316" y="425148"/>
                </a:lnTo>
                <a:lnTo>
                  <a:pt x="926457" y="433391"/>
                </a:lnTo>
                <a:lnTo>
                  <a:pt x="923916" y="441000"/>
                </a:lnTo>
                <a:lnTo>
                  <a:pt x="920739" y="448609"/>
                </a:lnTo>
                <a:lnTo>
                  <a:pt x="917563" y="456218"/>
                </a:lnTo>
                <a:lnTo>
                  <a:pt x="914068" y="463827"/>
                </a:lnTo>
                <a:lnTo>
                  <a:pt x="910892" y="471119"/>
                </a:lnTo>
                <a:lnTo>
                  <a:pt x="907080" y="478411"/>
                </a:lnTo>
                <a:lnTo>
                  <a:pt x="903268" y="485385"/>
                </a:lnTo>
                <a:lnTo>
                  <a:pt x="899139" y="492360"/>
                </a:lnTo>
                <a:lnTo>
                  <a:pt x="890880" y="505993"/>
                </a:lnTo>
                <a:lnTo>
                  <a:pt x="881668" y="519309"/>
                </a:lnTo>
                <a:lnTo>
                  <a:pt x="872138" y="531673"/>
                </a:lnTo>
                <a:lnTo>
                  <a:pt x="861656" y="543721"/>
                </a:lnTo>
                <a:lnTo>
                  <a:pt x="851173" y="555451"/>
                </a:lnTo>
                <a:lnTo>
                  <a:pt x="839737" y="566230"/>
                </a:lnTo>
                <a:lnTo>
                  <a:pt x="827667" y="577010"/>
                </a:lnTo>
                <a:lnTo>
                  <a:pt x="815596" y="586521"/>
                </a:lnTo>
                <a:lnTo>
                  <a:pt x="802890" y="595715"/>
                </a:lnTo>
                <a:lnTo>
                  <a:pt x="789866" y="604592"/>
                </a:lnTo>
                <a:lnTo>
                  <a:pt x="776207" y="612518"/>
                </a:lnTo>
                <a:lnTo>
                  <a:pt x="762230" y="619810"/>
                </a:lnTo>
                <a:lnTo>
                  <a:pt x="747935" y="626468"/>
                </a:lnTo>
                <a:lnTo>
                  <a:pt x="733323" y="632491"/>
                </a:lnTo>
                <a:lnTo>
                  <a:pt x="718711" y="637564"/>
                </a:lnTo>
                <a:lnTo>
                  <a:pt x="703464" y="642319"/>
                </a:lnTo>
                <a:lnTo>
                  <a:pt x="688216" y="645807"/>
                </a:lnTo>
                <a:lnTo>
                  <a:pt x="672651" y="649294"/>
                </a:lnTo>
                <a:lnTo>
                  <a:pt x="656451" y="651513"/>
                </a:lnTo>
                <a:lnTo>
                  <a:pt x="640568" y="652782"/>
                </a:lnTo>
                <a:lnTo>
                  <a:pt x="632627" y="653733"/>
                </a:lnTo>
                <a:lnTo>
                  <a:pt x="624368" y="654050"/>
                </a:lnTo>
                <a:lnTo>
                  <a:pt x="616427" y="654050"/>
                </a:lnTo>
                <a:lnTo>
                  <a:pt x="608485" y="654050"/>
                </a:lnTo>
                <a:lnTo>
                  <a:pt x="600226" y="653733"/>
                </a:lnTo>
                <a:lnTo>
                  <a:pt x="591650" y="652782"/>
                </a:lnTo>
                <a:lnTo>
                  <a:pt x="583708" y="652148"/>
                </a:lnTo>
                <a:lnTo>
                  <a:pt x="575449" y="651196"/>
                </a:lnTo>
                <a:lnTo>
                  <a:pt x="567190" y="650245"/>
                </a:lnTo>
                <a:lnTo>
                  <a:pt x="558931" y="648660"/>
                </a:lnTo>
                <a:lnTo>
                  <a:pt x="550672" y="647392"/>
                </a:lnTo>
                <a:lnTo>
                  <a:pt x="542731" y="645173"/>
                </a:lnTo>
                <a:lnTo>
                  <a:pt x="534154" y="643270"/>
                </a:lnTo>
                <a:lnTo>
                  <a:pt x="525895" y="641051"/>
                </a:lnTo>
                <a:lnTo>
                  <a:pt x="517954" y="638515"/>
                </a:lnTo>
                <a:lnTo>
                  <a:pt x="510330" y="635979"/>
                </a:lnTo>
                <a:lnTo>
                  <a:pt x="502389" y="633442"/>
                </a:lnTo>
                <a:lnTo>
                  <a:pt x="494765" y="630272"/>
                </a:lnTo>
                <a:lnTo>
                  <a:pt x="487141" y="627419"/>
                </a:lnTo>
                <a:lnTo>
                  <a:pt x="479835" y="623931"/>
                </a:lnTo>
                <a:lnTo>
                  <a:pt x="472529" y="620444"/>
                </a:lnTo>
                <a:lnTo>
                  <a:pt x="465223" y="616639"/>
                </a:lnTo>
                <a:lnTo>
                  <a:pt x="457917" y="613152"/>
                </a:lnTo>
                <a:lnTo>
                  <a:pt x="450929" y="609030"/>
                </a:lnTo>
                <a:lnTo>
                  <a:pt x="437270" y="600470"/>
                </a:lnTo>
                <a:lnTo>
                  <a:pt x="423928" y="591593"/>
                </a:lnTo>
                <a:lnTo>
                  <a:pt x="411222" y="581765"/>
                </a:lnTo>
                <a:lnTo>
                  <a:pt x="399469" y="571620"/>
                </a:lnTo>
                <a:lnTo>
                  <a:pt x="387716" y="560524"/>
                </a:lnTo>
                <a:lnTo>
                  <a:pt x="376598" y="549427"/>
                </a:lnTo>
                <a:lnTo>
                  <a:pt x="366433" y="537697"/>
                </a:lnTo>
                <a:lnTo>
                  <a:pt x="356586" y="525649"/>
                </a:lnTo>
                <a:lnTo>
                  <a:pt x="347056" y="512968"/>
                </a:lnTo>
                <a:lnTo>
                  <a:pt x="338479" y="499652"/>
                </a:lnTo>
                <a:lnTo>
                  <a:pt x="330538" y="486020"/>
                </a:lnTo>
                <a:lnTo>
                  <a:pt x="323232" y="472070"/>
                </a:lnTo>
                <a:lnTo>
                  <a:pt x="316561" y="457803"/>
                </a:lnTo>
                <a:lnTo>
                  <a:pt x="310526" y="443536"/>
                </a:lnTo>
                <a:lnTo>
                  <a:pt x="305126" y="428636"/>
                </a:lnTo>
                <a:lnTo>
                  <a:pt x="300678" y="413418"/>
                </a:lnTo>
                <a:lnTo>
                  <a:pt x="296867" y="398200"/>
                </a:lnTo>
                <a:lnTo>
                  <a:pt x="294008" y="382348"/>
                </a:lnTo>
                <a:lnTo>
                  <a:pt x="291784" y="366496"/>
                </a:lnTo>
                <a:lnTo>
                  <a:pt x="289878" y="350644"/>
                </a:lnTo>
                <a:lnTo>
                  <a:pt x="289243" y="342718"/>
                </a:lnTo>
                <a:lnTo>
                  <a:pt x="289243" y="334792"/>
                </a:lnTo>
                <a:lnTo>
                  <a:pt x="288925" y="326549"/>
                </a:lnTo>
                <a:lnTo>
                  <a:pt x="289243" y="318306"/>
                </a:lnTo>
                <a:lnTo>
                  <a:pt x="289561" y="310063"/>
                </a:lnTo>
                <a:lnTo>
                  <a:pt x="289878" y="302137"/>
                </a:lnTo>
                <a:lnTo>
                  <a:pt x="290514" y="293894"/>
                </a:lnTo>
                <a:lnTo>
                  <a:pt x="291784" y="285651"/>
                </a:lnTo>
                <a:lnTo>
                  <a:pt x="293055" y="277408"/>
                </a:lnTo>
                <a:lnTo>
                  <a:pt x="294325" y="268848"/>
                </a:lnTo>
                <a:lnTo>
                  <a:pt x="295914" y="260922"/>
                </a:lnTo>
                <a:lnTo>
                  <a:pt x="297502" y="252679"/>
                </a:lnTo>
                <a:lnTo>
                  <a:pt x="299725" y="244436"/>
                </a:lnTo>
                <a:lnTo>
                  <a:pt x="301949" y="236510"/>
                </a:lnTo>
                <a:lnTo>
                  <a:pt x="304173" y="228584"/>
                </a:lnTo>
                <a:lnTo>
                  <a:pt x="307032" y="220659"/>
                </a:lnTo>
                <a:lnTo>
                  <a:pt x="309573" y="212733"/>
                </a:lnTo>
                <a:lnTo>
                  <a:pt x="312432" y="204807"/>
                </a:lnTo>
                <a:lnTo>
                  <a:pt x="315926" y="197198"/>
                </a:lnTo>
                <a:lnTo>
                  <a:pt x="319102" y="189906"/>
                </a:lnTo>
                <a:lnTo>
                  <a:pt x="322597" y="182614"/>
                </a:lnTo>
                <a:lnTo>
                  <a:pt x="326091" y="175322"/>
                </a:lnTo>
                <a:lnTo>
                  <a:pt x="330220" y="168347"/>
                </a:lnTo>
                <a:lnTo>
                  <a:pt x="334032" y="161055"/>
                </a:lnTo>
                <a:lnTo>
                  <a:pt x="342609" y="147423"/>
                </a:lnTo>
                <a:lnTo>
                  <a:pt x="351821" y="134741"/>
                </a:lnTo>
                <a:lnTo>
                  <a:pt x="361350" y="122060"/>
                </a:lnTo>
                <a:lnTo>
                  <a:pt x="371833" y="109695"/>
                </a:lnTo>
                <a:lnTo>
                  <a:pt x="382316" y="97965"/>
                </a:lnTo>
                <a:lnTo>
                  <a:pt x="393751" y="87185"/>
                </a:lnTo>
                <a:lnTo>
                  <a:pt x="405504" y="76723"/>
                </a:lnTo>
                <a:lnTo>
                  <a:pt x="417893" y="66895"/>
                </a:lnTo>
                <a:lnTo>
                  <a:pt x="430599" y="58018"/>
                </a:lnTo>
                <a:lnTo>
                  <a:pt x="443623" y="49458"/>
                </a:lnTo>
                <a:lnTo>
                  <a:pt x="457282" y="41215"/>
                </a:lnTo>
                <a:lnTo>
                  <a:pt x="471259" y="33606"/>
                </a:lnTo>
                <a:lnTo>
                  <a:pt x="485553" y="26948"/>
                </a:lnTo>
                <a:lnTo>
                  <a:pt x="500165" y="21241"/>
                </a:lnTo>
                <a:lnTo>
                  <a:pt x="514777" y="16169"/>
                </a:lnTo>
                <a:lnTo>
                  <a:pt x="530025" y="11413"/>
                </a:lnTo>
                <a:lnTo>
                  <a:pt x="545272" y="7609"/>
                </a:lnTo>
                <a:lnTo>
                  <a:pt x="560837" y="4438"/>
                </a:lnTo>
                <a:lnTo>
                  <a:pt x="576720" y="2219"/>
                </a:lnTo>
                <a:lnTo>
                  <a:pt x="592920" y="634"/>
                </a:lnTo>
                <a:lnTo>
                  <a:pt x="600862" y="317"/>
                </a:lnTo>
                <a:lnTo>
                  <a:pt x="60912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Box 28"/>
          <p:cNvSpPr/>
          <p:nvPr/>
        </p:nvSpPr>
        <p:spPr>
          <a:xfrm>
            <a:off x="15303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TextBox 27"/>
          <p:cNvSpPr/>
          <p:nvPr/>
        </p:nvSpPr>
        <p:spPr>
          <a:xfrm>
            <a:off x="565086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50" name="人"/>
          <p:cNvSpPr/>
          <p:nvPr/>
        </p:nvSpPr>
        <p:spPr bwMode="auto">
          <a:xfrm flipH="1">
            <a:off x="1308735" y="1610995"/>
            <a:ext cx="1756410" cy="3721735"/>
          </a:xfrm>
          <a:custGeom>
            <a:avLst/>
            <a:gdLst/>
            <a:ahLst/>
            <a:cxnLst/>
            <a:rect l="0" t="0" r="r" b="b"/>
            <a:pathLst>
              <a:path w="1190625" h="3163887">
                <a:moveTo>
                  <a:pt x="896392" y="1026239"/>
                </a:moveTo>
                <a:lnTo>
                  <a:pt x="896392" y="1562636"/>
                </a:lnTo>
                <a:lnTo>
                  <a:pt x="905596" y="1537864"/>
                </a:lnTo>
                <a:lnTo>
                  <a:pt x="914166" y="1513410"/>
                </a:lnTo>
                <a:lnTo>
                  <a:pt x="922419" y="1489909"/>
                </a:lnTo>
                <a:lnTo>
                  <a:pt x="929402" y="1466726"/>
                </a:lnTo>
                <a:lnTo>
                  <a:pt x="936067" y="1444495"/>
                </a:lnTo>
                <a:lnTo>
                  <a:pt x="941780" y="1423217"/>
                </a:lnTo>
                <a:lnTo>
                  <a:pt x="946859" y="1401939"/>
                </a:lnTo>
                <a:lnTo>
                  <a:pt x="951303" y="1381931"/>
                </a:lnTo>
                <a:lnTo>
                  <a:pt x="955111" y="1362241"/>
                </a:lnTo>
                <a:lnTo>
                  <a:pt x="958285" y="1343186"/>
                </a:lnTo>
                <a:lnTo>
                  <a:pt x="961142" y="1325084"/>
                </a:lnTo>
                <a:lnTo>
                  <a:pt x="963046" y="1307299"/>
                </a:lnTo>
                <a:lnTo>
                  <a:pt x="964951" y="1290467"/>
                </a:lnTo>
                <a:lnTo>
                  <a:pt x="965903" y="1273953"/>
                </a:lnTo>
                <a:lnTo>
                  <a:pt x="966538" y="1258392"/>
                </a:lnTo>
                <a:lnTo>
                  <a:pt x="966855" y="1243148"/>
                </a:lnTo>
                <a:lnTo>
                  <a:pt x="966221" y="1222822"/>
                </a:lnTo>
                <a:lnTo>
                  <a:pt x="964951" y="1203450"/>
                </a:lnTo>
                <a:lnTo>
                  <a:pt x="963046" y="1185030"/>
                </a:lnTo>
                <a:lnTo>
                  <a:pt x="960507" y="1167881"/>
                </a:lnTo>
                <a:lnTo>
                  <a:pt x="957651" y="1151684"/>
                </a:lnTo>
                <a:lnTo>
                  <a:pt x="953842" y="1136440"/>
                </a:lnTo>
                <a:lnTo>
                  <a:pt x="949716" y="1122149"/>
                </a:lnTo>
                <a:lnTo>
                  <a:pt x="945272" y="1108810"/>
                </a:lnTo>
                <a:lnTo>
                  <a:pt x="940193" y="1096107"/>
                </a:lnTo>
                <a:lnTo>
                  <a:pt x="934798" y="1084039"/>
                </a:lnTo>
                <a:lnTo>
                  <a:pt x="929084" y="1072923"/>
                </a:lnTo>
                <a:lnTo>
                  <a:pt x="923054" y="1062443"/>
                </a:lnTo>
                <a:lnTo>
                  <a:pt x="916388" y="1052598"/>
                </a:lnTo>
                <a:lnTo>
                  <a:pt x="910040" y="1043388"/>
                </a:lnTo>
                <a:lnTo>
                  <a:pt x="903375" y="1034814"/>
                </a:lnTo>
                <a:lnTo>
                  <a:pt x="896392" y="1026239"/>
                </a:lnTo>
                <a:close/>
                <a:moveTo>
                  <a:pt x="641199" y="722312"/>
                </a:moveTo>
                <a:lnTo>
                  <a:pt x="788474" y="722312"/>
                </a:lnTo>
                <a:lnTo>
                  <a:pt x="797044" y="722630"/>
                </a:lnTo>
                <a:lnTo>
                  <a:pt x="805297" y="723583"/>
                </a:lnTo>
                <a:lnTo>
                  <a:pt x="813867" y="725488"/>
                </a:lnTo>
                <a:lnTo>
                  <a:pt x="822119" y="727711"/>
                </a:lnTo>
                <a:lnTo>
                  <a:pt x="829419" y="729617"/>
                </a:lnTo>
                <a:lnTo>
                  <a:pt x="839259" y="732475"/>
                </a:lnTo>
                <a:lnTo>
                  <a:pt x="851638" y="736286"/>
                </a:lnTo>
                <a:lnTo>
                  <a:pt x="866238" y="741367"/>
                </a:lnTo>
                <a:lnTo>
                  <a:pt x="882108" y="747719"/>
                </a:lnTo>
                <a:lnTo>
                  <a:pt x="890678" y="751530"/>
                </a:lnTo>
                <a:lnTo>
                  <a:pt x="899883" y="755341"/>
                </a:lnTo>
                <a:lnTo>
                  <a:pt x="909088" y="760105"/>
                </a:lnTo>
                <a:lnTo>
                  <a:pt x="919245" y="765186"/>
                </a:lnTo>
                <a:lnTo>
                  <a:pt x="929084" y="770267"/>
                </a:lnTo>
                <a:lnTo>
                  <a:pt x="939559" y="775984"/>
                </a:lnTo>
                <a:lnTo>
                  <a:pt x="951620" y="783288"/>
                </a:lnTo>
                <a:lnTo>
                  <a:pt x="963999" y="791228"/>
                </a:lnTo>
                <a:lnTo>
                  <a:pt x="977012" y="799802"/>
                </a:lnTo>
                <a:lnTo>
                  <a:pt x="989708" y="809012"/>
                </a:lnTo>
                <a:lnTo>
                  <a:pt x="1002405" y="819175"/>
                </a:lnTo>
                <a:lnTo>
                  <a:pt x="1015418" y="829973"/>
                </a:lnTo>
                <a:lnTo>
                  <a:pt x="1028432" y="841406"/>
                </a:lnTo>
                <a:lnTo>
                  <a:pt x="1041445" y="853791"/>
                </a:lnTo>
                <a:lnTo>
                  <a:pt x="1054141" y="866812"/>
                </a:lnTo>
                <a:lnTo>
                  <a:pt x="1066838" y="881104"/>
                </a:lnTo>
                <a:lnTo>
                  <a:pt x="1072868" y="888408"/>
                </a:lnTo>
                <a:lnTo>
                  <a:pt x="1078899" y="895712"/>
                </a:lnTo>
                <a:lnTo>
                  <a:pt x="1085247" y="903652"/>
                </a:lnTo>
                <a:lnTo>
                  <a:pt x="1091278" y="911591"/>
                </a:lnTo>
                <a:lnTo>
                  <a:pt x="1096991" y="919531"/>
                </a:lnTo>
                <a:lnTo>
                  <a:pt x="1102704" y="928423"/>
                </a:lnTo>
                <a:lnTo>
                  <a:pt x="1108418" y="936998"/>
                </a:lnTo>
                <a:lnTo>
                  <a:pt x="1113813" y="945890"/>
                </a:lnTo>
                <a:lnTo>
                  <a:pt x="1119209" y="954783"/>
                </a:lnTo>
                <a:lnTo>
                  <a:pt x="1124605" y="963993"/>
                </a:lnTo>
                <a:lnTo>
                  <a:pt x="1129684" y="973520"/>
                </a:lnTo>
                <a:lnTo>
                  <a:pt x="1134445" y="983683"/>
                </a:lnTo>
                <a:lnTo>
                  <a:pt x="1141110" y="997021"/>
                </a:lnTo>
                <a:lnTo>
                  <a:pt x="1147141" y="1010677"/>
                </a:lnTo>
                <a:lnTo>
                  <a:pt x="1152854" y="1024651"/>
                </a:lnTo>
                <a:lnTo>
                  <a:pt x="1157933" y="1039577"/>
                </a:lnTo>
                <a:lnTo>
                  <a:pt x="1163011" y="1054504"/>
                </a:lnTo>
                <a:lnTo>
                  <a:pt x="1167772" y="1069748"/>
                </a:lnTo>
                <a:lnTo>
                  <a:pt x="1171898" y="1085309"/>
                </a:lnTo>
                <a:lnTo>
                  <a:pt x="1175707" y="1101506"/>
                </a:lnTo>
                <a:lnTo>
                  <a:pt x="1179199" y="1118020"/>
                </a:lnTo>
                <a:lnTo>
                  <a:pt x="1182055" y="1134534"/>
                </a:lnTo>
                <a:lnTo>
                  <a:pt x="1184595" y="1152001"/>
                </a:lnTo>
                <a:lnTo>
                  <a:pt x="1186816" y="1169469"/>
                </a:lnTo>
                <a:lnTo>
                  <a:pt x="1188403" y="1187253"/>
                </a:lnTo>
                <a:lnTo>
                  <a:pt x="1189673" y="1205673"/>
                </a:lnTo>
                <a:lnTo>
                  <a:pt x="1190308" y="1224093"/>
                </a:lnTo>
                <a:lnTo>
                  <a:pt x="1190625" y="1243148"/>
                </a:lnTo>
                <a:lnTo>
                  <a:pt x="1190308" y="1257756"/>
                </a:lnTo>
                <a:lnTo>
                  <a:pt x="1189990" y="1272365"/>
                </a:lnTo>
                <a:lnTo>
                  <a:pt x="1189356" y="1287292"/>
                </a:lnTo>
                <a:lnTo>
                  <a:pt x="1188403" y="1302218"/>
                </a:lnTo>
                <a:lnTo>
                  <a:pt x="1187134" y="1317780"/>
                </a:lnTo>
                <a:lnTo>
                  <a:pt x="1185547" y="1333341"/>
                </a:lnTo>
                <a:lnTo>
                  <a:pt x="1183642" y="1348903"/>
                </a:lnTo>
                <a:lnTo>
                  <a:pt x="1181420" y="1364782"/>
                </a:lnTo>
                <a:lnTo>
                  <a:pt x="1178881" y="1380979"/>
                </a:lnTo>
                <a:lnTo>
                  <a:pt x="1176025" y="1397493"/>
                </a:lnTo>
                <a:lnTo>
                  <a:pt x="1173168" y="1413690"/>
                </a:lnTo>
                <a:lnTo>
                  <a:pt x="1169677" y="1430839"/>
                </a:lnTo>
                <a:lnTo>
                  <a:pt x="1165868" y="1447671"/>
                </a:lnTo>
                <a:lnTo>
                  <a:pt x="1162059" y="1464820"/>
                </a:lnTo>
                <a:lnTo>
                  <a:pt x="1157615" y="1482605"/>
                </a:lnTo>
                <a:lnTo>
                  <a:pt x="1152854" y="1500390"/>
                </a:lnTo>
                <a:lnTo>
                  <a:pt x="1147776" y="1518174"/>
                </a:lnTo>
                <a:lnTo>
                  <a:pt x="1142380" y="1536594"/>
                </a:lnTo>
                <a:lnTo>
                  <a:pt x="1136349" y="1555014"/>
                </a:lnTo>
                <a:lnTo>
                  <a:pt x="1130318" y="1573434"/>
                </a:lnTo>
                <a:lnTo>
                  <a:pt x="1123970" y="1592489"/>
                </a:lnTo>
                <a:lnTo>
                  <a:pt x="1116987" y="1611543"/>
                </a:lnTo>
                <a:lnTo>
                  <a:pt x="1110005" y="1630916"/>
                </a:lnTo>
                <a:lnTo>
                  <a:pt x="1102387" y="1650924"/>
                </a:lnTo>
                <a:lnTo>
                  <a:pt x="1094452" y="1670614"/>
                </a:lnTo>
                <a:lnTo>
                  <a:pt x="1086199" y="1690622"/>
                </a:lnTo>
                <a:lnTo>
                  <a:pt x="1077312" y="1711582"/>
                </a:lnTo>
                <a:lnTo>
                  <a:pt x="1068425" y="1731907"/>
                </a:lnTo>
                <a:lnTo>
                  <a:pt x="1058903" y="1752868"/>
                </a:lnTo>
                <a:lnTo>
                  <a:pt x="1049063" y="1774463"/>
                </a:lnTo>
                <a:lnTo>
                  <a:pt x="1038906" y="1795741"/>
                </a:lnTo>
                <a:lnTo>
                  <a:pt x="1028114" y="1817655"/>
                </a:lnTo>
                <a:lnTo>
                  <a:pt x="1023988" y="1824959"/>
                </a:lnTo>
                <a:lnTo>
                  <a:pt x="1019862" y="1831628"/>
                </a:lnTo>
                <a:lnTo>
                  <a:pt x="1015101" y="1837980"/>
                </a:lnTo>
                <a:lnTo>
                  <a:pt x="1010022" y="1844014"/>
                </a:lnTo>
                <a:lnTo>
                  <a:pt x="1004626" y="1849413"/>
                </a:lnTo>
                <a:lnTo>
                  <a:pt x="998596" y="1854494"/>
                </a:lnTo>
                <a:lnTo>
                  <a:pt x="992565" y="1859258"/>
                </a:lnTo>
                <a:lnTo>
                  <a:pt x="986217" y="1863386"/>
                </a:lnTo>
                <a:lnTo>
                  <a:pt x="979551" y="1867515"/>
                </a:lnTo>
                <a:lnTo>
                  <a:pt x="972251" y="1870691"/>
                </a:lnTo>
                <a:lnTo>
                  <a:pt x="965268" y="1873549"/>
                </a:lnTo>
                <a:lnTo>
                  <a:pt x="957968" y="1875772"/>
                </a:lnTo>
                <a:lnTo>
                  <a:pt x="950668" y="1877678"/>
                </a:lnTo>
                <a:lnTo>
                  <a:pt x="943050" y="1878948"/>
                </a:lnTo>
                <a:lnTo>
                  <a:pt x="935432" y="1879583"/>
                </a:lnTo>
                <a:lnTo>
                  <a:pt x="927815" y="1879901"/>
                </a:lnTo>
                <a:lnTo>
                  <a:pt x="922419" y="1879901"/>
                </a:lnTo>
                <a:lnTo>
                  <a:pt x="916388" y="1879266"/>
                </a:lnTo>
                <a:lnTo>
                  <a:pt x="910992" y="1878630"/>
                </a:lnTo>
                <a:lnTo>
                  <a:pt x="905279" y="1877678"/>
                </a:lnTo>
                <a:lnTo>
                  <a:pt x="1123653" y="2955871"/>
                </a:lnTo>
                <a:lnTo>
                  <a:pt x="1125240" y="2964445"/>
                </a:lnTo>
                <a:lnTo>
                  <a:pt x="1126510" y="2973655"/>
                </a:lnTo>
                <a:lnTo>
                  <a:pt x="1127144" y="2982230"/>
                </a:lnTo>
                <a:lnTo>
                  <a:pt x="1127144" y="2990805"/>
                </a:lnTo>
                <a:lnTo>
                  <a:pt x="1127144" y="2999379"/>
                </a:lnTo>
                <a:lnTo>
                  <a:pt x="1126510" y="3007636"/>
                </a:lnTo>
                <a:lnTo>
                  <a:pt x="1125240" y="3016211"/>
                </a:lnTo>
                <a:lnTo>
                  <a:pt x="1123970" y="3024468"/>
                </a:lnTo>
                <a:lnTo>
                  <a:pt x="1122066" y="3032726"/>
                </a:lnTo>
                <a:lnTo>
                  <a:pt x="1119844" y="3040983"/>
                </a:lnTo>
                <a:lnTo>
                  <a:pt x="1116987" y="3048922"/>
                </a:lnTo>
                <a:lnTo>
                  <a:pt x="1114131" y="3056544"/>
                </a:lnTo>
                <a:lnTo>
                  <a:pt x="1110639" y="3064166"/>
                </a:lnTo>
                <a:lnTo>
                  <a:pt x="1107148" y="3071471"/>
                </a:lnTo>
                <a:lnTo>
                  <a:pt x="1103022" y="3078775"/>
                </a:lnTo>
                <a:lnTo>
                  <a:pt x="1098578" y="3086079"/>
                </a:lnTo>
                <a:lnTo>
                  <a:pt x="1093817" y="3092749"/>
                </a:lnTo>
                <a:lnTo>
                  <a:pt x="1088739" y="3099100"/>
                </a:lnTo>
                <a:lnTo>
                  <a:pt x="1083025" y="3105452"/>
                </a:lnTo>
                <a:lnTo>
                  <a:pt x="1077629" y="3111486"/>
                </a:lnTo>
                <a:lnTo>
                  <a:pt x="1071599" y="3117202"/>
                </a:lnTo>
                <a:lnTo>
                  <a:pt x="1065251" y="3122919"/>
                </a:lnTo>
                <a:lnTo>
                  <a:pt x="1058903" y="3128000"/>
                </a:lnTo>
                <a:lnTo>
                  <a:pt x="1051920" y="3133082"/>
                </a:lnTo>
                <a:lnTo>
                  <a:pt x="1044937" y="3137845"/>
                </a:lnTo>
                <a:lnTo>
                  <a:pt x="1037636" y="3141974"/>
                </a:lnTo>
                <a:lnTo>
                  <a:pt x="1030019" y="3146102"/>
                </a:lnTo>
                <a:lnTo>
                  <a:pt x="1022084" y="3149596"/>
                </a:lnTo>
                <a:lnTo>
                  <a:pt x="1014149" y="3152772"/>
                </a:lnTo>
                <a:lnTo>
                  <a:pt x="1005896" y="3155312"/>
                </a:lnTo>
                <a:lnTo>
                  <a:pt x="997326" y="3157853"/>
                </a:lnTo>
                <a:lnTo>
                  <a:pt x="988756" y="3159759"/>
                </a:lnTo>
                <a:lnTo>
                  <a:pt x="980186" y="3161346"/>
                </a:lnTo>
                <a:lnTo>
                  <a:pt x="970982" y="3162299"/>
                </a:lnTo>
                <a:lnTo>
                  <a:pt x="962412" y="3162934"/>
                </a:lnTo>
                <a:lnTo>
                  <a:pt x="953842" y="3163252"/>
                </a:lnTo>
                <a:lnTo>
                  <a:pt x="945272" y="3162934"/>
                </a:lnTo>
                <a:lnTo>
                  <a:pt x="937019" y="3162299"/>
                </a:lnTo>
                <a:lnTo>
                  <a:pt x="928449" y="3161346"/>
                </a:lnTo>
                <a:lnTo>
                  <a:pt x="920197" y="3159759"/>
                </a:lnTo>
                <a:lnTo>
                  <a:pt x="911627" y="3157853"/>
                </a:lnTo>
                <a:lnTo>
                  <a:pt x="903692" y="3155630"/>
                </a:lnTo>
                <a:lnTo>
                  <a:pt x="895757" y="3153089"/>
                </a:lnTo>
                <a:lnTo>
                  <a:pt x="888139" y="3150231"/>
                </a:lnTo>
                <a:lnTo>
                  <a:pt x="880521" y="3146738"/>
                </a:lnTo>
                <a:lnTo>
                  <a:pt x="873221" y="3142927"/>
                </a:lnTo>
                <a:lnTo>
                  <a:pt x="865921" y="3139116"/>
                </a:lnTo>
                <a:lnTo>
                  <a:pt x="858621" y="3134352"/>
                </a:lnTo>
                <a:lnTo>
                  <a:pt x="851955" y="3129588"/>
                </a:lnTo>
                <a:lnTo>
                  <a:pt x="845290" y="3124507"/>
                </a:lnTo>
                <a:lnTo>
                  <a:pt x="839259" y="3119108"/>
                </a:lnTo>
                <a:lnTo>
                  <a:pt x="833228" y="3113391"/>
                </a:lnTo>
                <a:lnTo>
                  <a:pt x="827198" y="3107675"/>
                </a:lnTo>
                <a:lnTo>
                  <a:pt x="821802" y="3101323"/>
                </a:lnTo>
                <a:lnTo>
                  <a:pt x="816723" y="3094654"/>
                </a:lnTo>
                <a:lnTo>
                  <a:pt x="811645" y="3087985"/>
                </a:lnTo>
                <a:lnTo>
                  <a:pt x="806884" y="3080680"/>
                </a:lnTo>
                <a:lnTo>
                  <a:pt x="802757" y="3073376"/>
                </a:lnTo>
                <a:lnTo>
                  <a:pt x="798631" y="3065754"/>
                </a:lnTo>
                <a:lnTo>
                  <a:pt x="795140" y="3058132"/>
                </a:lnTo>
                <a:lnTo>
                  <a:pt x="791966" y="3050193"/>
                </a:lnTo>
                <a:lnTo>
                  <a:pt x="789109" y="3041935"/>
                </a:lnTo>
                <a:lnTo>
                  <a:pt x="786887" y="3033361"/>
                </a:lnTo>
                <a:lnTo>
                  <a:pt x="784983" y="3024468"/>
                </a:lnTo>
                <a:lnTo>
                  <a:pt x="556134" y="1895462"/>
                </a:lnTo>
                <a:lnTo>
                  <a:pt x="485988" y="1895462"/>
                </a:lnTo>
                <a:lnTo>
                  <a:pt x="485988" y="2990805"/>
                </a:lnTo>
                <a:lnTo>
                  <a:pt x="485671" y="2999697"/>
                </a:lnTo>
                <a:lnTo>
                  <a:pt x="485036" y="3008589"/>
                </a:lnTo>
                <a:lnTo>
                  <a:pt x="483766" y="3017164"/>
                </a:lnTo>
                <a:lnTo>
                  <a:pt x="482497" y="3026056"/>
                </a:lnTo>
                <a:lnTo>
                  <a:pt x="480592" y="3034313"/>
                </a:lnTo>
                <a:lnTo>
                  <a:pt x="478053" y="3042253"/>
                </a:lnTo>
                <a:lnTo>
                  <a:pt x="475196" y="3050510"/>
                </a:lnTo>
                <a:lnTo>
                  <a:pt x="472022" y="3058132"/>
                </a:lnTo>
                <a:lnTo>
                  <a:pt x="468531" y="3065754"/>
                </a:lnTo>
                <a:lnTo>
                  <a:pt x="464722" y="3073376"/>
                </a:lnTo>
                <a:lnTo>
                  <a:pt x="460596" y="3080363"/>
                </a:lnTo>
                <a:lnTo>
                  <a:pt x="456152" y="3087667"/>
                </a:lnTo>
                <a:lnTo>
                  <a:pt x="451391" y="3094337"/>
                </a:lnTo>
                <a:lnTo>
                  <a:pt x="446313" y="3101006"/>
                </a:lnTo>
                <a:lnTo>
                  <a:pt x="440917" y="3107357"/>
                </a:lnTo>
                <a:lnTo>
                  <a:pt x="435203" y="3113074"/>
                </a:lnTo>
                <a:lnTo>
                  <a:pt x="429173" y="3118790"/>
                </a:lnTo>
                <a:lnTo>
                  <a:pt x="423142" y="3124189"/>
                </a:lnTo>
                <a:lnTo>
                  <a:pt x="416159" y="3129271"/>
                </a:lnTo>
                <a:lnTo>
                  <a:pt x="409494" y="3134034"/>
                </a:lnTo>
                <a:lnTo>
                  <a:pt x="402511" y="3139116"/>
                </a:lnTo>
                <a:lnTo>
                  <a:pt x="395210" y="3143244"/>
                </a:lnTo>
                <a:lnTo>
                  <a:pt x="387910" y="3147055"/>
                </a:lnTo>
                <a:lnTo>
                  <a:pt x="380292" y="3150231"/>
                </a:lnTo>
                <a:lnTo>
                  <a:pt x="372357" y="3153407"/>
                </a:lnTo>
                <a:lnTo>
                  <a:pt x="364105" y="3156265"/>
                </a:lnTo>
                <a:lnTo>
                  <a:pt x="355852" y="3158488"/>
                </a:lnTo>
                <a:lnTo>
                  <a:pt x="347600" y="3160394"/>
                </a:lnTo>
                <a:lnTo>
                  <a:pt x="339030" y="3161982"/>
                </a:lnTo>
                <a:lnTo>
                  <a:pt x="330460" y="3162934"/>
                </a:lnTo>
                <a:lnTo>
                  <a:pt x="321890" y="3163570"/>
                </a:lnTo>
                <a:lnTo>
                  <a:pt x="313003" y="3163887"/>
                </a:lnTo>
                <a:lnTo>
                  <a:pt x="303798" y="3163570"/>
                </a:lnTo>
                <a:lnTo>
                  <a:pt x="295228" y="3162934"/>
                </a:lnTo>
                <a:lnTo>
                  <a:pt x="286341" y="3161982"/>
                </a:lnTo>
                <a:lnTo>
                  <a:pt x="278088" y="3160394"/>
                </a:lnTo>
                <a:lnTo>
                  <a:pt x="269836" y="3158488"/>
                </a:lnTo>
                <a:lnTo>
                  <a:pt x="261583" y="3156265"/>
                </a:lnTo>
                <a:lnTo>
                  <a:pt x="253331" y="3153407"/>
                </a:lnTo>
                <a:lnTo>
                  <a:pt x="245396" y="3150231"/>
                </a:lnTo>
                <a:lnTo>
                  <a:pt x="237778" y="3147055"/>
                </a:lnTo>
                <a:lnTo>
                  <a:pt x="230478" y="3143244"/>
                </a:lnTo>
                <a:lnTo>
                  <a:pt x="223177" y="3139116"/>
                </a:lnTo>
                <a:lnTo>
                  <a:pt x="216195" y="3134034"/>
                </a:lnTo>
                <a:lnTo>
                  <a:pt x="209529" y="3129271"/>
                </a:lnTo>
                <a:lnTo>
                  <a:pt x="202864" y="3124189"/>
                </a:lnTo>
                <a:lnTo>
                  <a:pt x="196515" y="3118790"/>
                </a:lnTo>
                <a:lnTo>
                  <a:pt x="190485" y="3113074"/>
                </a:lnTo>
                <a:lnTo>
                  <a:pt x="184772" y="3107357"/>
                </a:lnTo>
                <a:lnTo>
                  <a:pt x="179376" y="3101006"/>
                </a:lnTo>
                <a:lnTo>
                  <a:pt x="174297" y="3094337"/>
                </a:lnTo>
                <a:lnTo>
                  <a:pt x="169536" y="3087667"/>
                </a:lnTo>
                <a:lnTo>
                  <a:pt x="165092" y="3080363"/>
                </a:lnTo>
                <a:lnTo>
                  <a:pt x="160966" y="3073376"/>
                </a:lnTo>
                <a:lnTo>
                  <a:pt x="157157" y="3065754"/>
                </a:lnTo>
                <a:lnTo>
                  <a:pt x="153666" y="3058132"/>
                </a:lnTo>
                <a:lnTo>
                  <a:pt x="150492" y="3050510"/>
                </a:lnTo>
                <a:lnTo>
                  <a:pt x="147953" y="3042253"/>
                </a:lnTo>
                <a:lnTo>
                  <a:pt x="145096" y="3034313"/>
                </a:lnTo>
                <a:lnTo>
                  <a:pt x="143192" y="3026056"/>
                </a:lnTo>
                <a:lnTo>
                  <a:pt x="141922" y="3017164"/>
                </a:lnTo>
                <a:lnTo>
                  <a:pt x="140652" y="3008589"/>
                </a:lnTo>
                <a:lnTo>
                  <a:pt x="140018" y="2999697"/>
                </a:lnTo>
                <a:lnTo>
                  <a:pt x="139700" y="2990805"/>
                </a:lnTo>
                <a:lnTo>
                  <a:pt x="139700" y="1787484"/>
                </a:lnTo>
                <a:lnTo>
                  <a:pt x="139700" y="1522303"/>
                </a:lnTo>
                <a:lnTo>
                  <a:pt x="139700" y="1265378"/>
                </a:lnTo>
                <a:lnTo>
                  <a:pt x="147953" y="1265378"/>
                </a:lnTo>
                <a:lnTo>
                  <a:pt x="155570" y="1265061"/>
                </a:lnTo>
                <a:lnTo>
                  <a:pt x="163188" y="1264426"/>
                </a:lnTo>
                <a:lnTo>
                  <a:pt x="170806" y="1263791"/>
                </a:lnTo>
                <a:lnTo>
                  <a:pt x="185724" y="1262203"/>
                </a:lnTo>
                <a:lnTo>
                  <a:pt x="200007" y="1259662"/>
                </a:lnTo>
                <a:lnTo>
                  <a:pt x="214607" y="1256486"/>
                </a:lnTo>
                <a:lnTo>
                  <a:pt x="228573" y="1252358"/>
                </a:lnTo>
                <a:lnTo>
                  <a:pt x="241904" y="1247911"/>
                </a:lnTo>
                <a:lnTo>
                  <a:pt x="254918" y="1242830"/>
                </a:lnTo>
                <a:lnTo>
                  <a:pt x="268249" y="1237431"/>
                </a:lnTo>
                <a:lnTo>
                  <a:pt x="280628" y="1231715"/>
                </a:lnTo>
                <a:lnTo>
                  <a:pt x="292689" y="1225363"/>
                </a:lnTo>
                <a:lnTo>
                  <a:pt x="304433" y="1218376"/>
                </a:lnTo>
                <a:lnTo>
                  <a:pt x="316177" y="1211389"/>
                </a:lnTo>
                <a:lnTo>
                  <a:pt x="327286" y="1204085"/>
                </a:lnTo>
                <a:lnTo>
                  <a:pt x="338078" y="1195828"/>
                </a:lnTo>
                <a:lnTo>
                  <a:pt x="348552" y="1187888"/>
                </a:lnTo>
                <a:lnTo>
                  <a:pt x="358709" y="1179631"/>
                </a:lnTo>
                <a:lnTo>
                  <a:pt x="368548" y="1171056"/>
                </a:lnTo>
                <a:lnTo>
                  <a:pt x="378071" y="1162482"/>
                </a:lnTo>
                <a:lnTo>
                  <a:pt x="387275" y="1153589"/>
                </a:lnTo>
                <a:lnTo>
                  <a:pt x="395845" y="1144380"/>
                </a:lnTo>
                <a:lnTo>
                  <a:pt x="404415" y="1135487"/>
                </a:lnTo>
                <a:lnTo>
                  <a:pt x="412350" y="1126595"/>
                </a:lnTo>
                <a:lnTo>
                  <a:pt x="419968" y="1117385"/>
                </a:lnTo>
                <a:lnTo>
                  <a:pt x="427903" y="1108493"/>
                </a:lnTo>
                <a:lnTo>
                  <a:pt x="434886" y="1099600"/>
                </a:lnTo>
                <a:lnTo>
                  <a:pt x="447900" y="1082133"/>
                </a:lnTo>
                <a:lnTo>
                  <a:pt x="459643" y="1065301"/>
                </a:lnTo>
                <a:lnTo>
                  <a:pt x="470118" y="1049740"/>
                </a:lnTo>
                <a:lnTo>
                  <a:pt x="480592" y="1033543"/>
                </a:lnTo>
                <a:lnTo>
                  <a:pt x="491066" y="1017029"/>
                </a:lnTo>
                <a:lnTo>
                  <a:pt x="501223" y="999879"/>
                </a:lnTo>
                <a:lnTo>
                  <a:pt x="511698" y="982095"/>
                </a:lnTo>
                <a:lnTo>
                  <a:pt x="521855" y="963357"/>
                </a:lnTo>
                <a:lnTo>
                  <a:pt x="532329" y="944620"/>
                </a:lnTo>
                <a:lnTo>
                  <a:pt x="543121" y="925248"/>
                </a:lnTo>
                <a:lnTo>
                  <a:pt x="553595" y="904922"/>
                </a:lnTo>
                <a:lnTo>
                  <a:pt x="564387" y="884279"/>
                </a:lnTo>
                <a:lnTo>
                  <a:pt x="575179" y="863001"/>
                </a:lnTo>
                <a:lnTo>
                  <a:pt x="585653" y="841088"/>
                </a:lnTo>
                <a:lnTo>
                  <a:pt x="597079" y="818857"/>
                </a:lnTo>
                <a:lnTo>
                  <a:pt x="618980" y="771855"/>
                </a:lnTo>
                <a:lnTo>
                  <a:pt x="641199" y="722312"/>
                </a:lnTo>
                <a:close/>
                <a:moveTo>
                  <a:pt x="527838" y="527050"/>
                </a:moveTo>
                <a:lnTo>
                  <a:pt x="533244" y="527368"/>
                </a:lnTo>
                <a:lnTo>
                  <a:pt x="538967" y="528003"/>
                </a:lnTo>
                <a:lnTo>
                  <a:pt x="544373" y="528638"/>
                </a:lnTo>
                <a:lnTo>
                  <a:pt x="549778" y="529590"/>
                </a:lnTo>
                <a:lnTo>
                  <a:pt x="555184" y="530860"/>
                </a:lnTo>
                <a:lnTo>
                  <a:pt x="560589" y="532448"/>
                </a:lnTo>
                <a:lnTo>
                  <a:pt x="565995" y="534353"/>
                </a:lnTo>
                <a:lnTo>
                  <a:pt x="571400" y="536575"/>
                </a:lnTo>
                <a:lnTo>
                  <a:pt x="577124" y="539433"/>
                </a:lnTo>
                <a:lnTo>
                  <a:pt x="582530" y="542608"/>
                </a:lnTo>
                <a:lnTo>
                  <a:pt x="587935" y="545783"/>
                </a:lnTo>
                <a:lnTo>
                  <a:pt x="593341" y="549275"/>
                </a:lnTo>
                <a:lnTo>
                  <a:pt x="598110" y="553085"/>
                </a:lnTo>
                <a:lnTo>
                  <a:pt x="602880" y="557213"/>
                </a:lnTo>
                <a:lnTo>
                  <a:pt x="607014" y="561658"/>
                </a:lnTo>
                <a:lnTo>
                  <a:pt x="611147" y="566103"/>
                </a:lnTo>
                <a:lnTo>
                  <a:pt x="614963" y="570548"/>
                </a:lnTo>
                <a:lnTo>
                  <a:pt x="618461" y="575628"/>
                </a:lnTo>
                <a:lnTo>
                  <a:pt x="621640" y="580390"/>
                </a:lnTo>
                <a:lnTo>
                  <a:pt x="624820" y="585788"/>
                </a:lnTo>
                <a:lnTo>
                  <a:pt x="627364" y="590868"/>
                </a:lnTo>
                <a:lnTo>
                  <a:pt x="629908" y="596583"/>
                </a:lnTo>
                <a:lnTo>
                  <a:pt x="632134" y="602298"/>
                </a:lnTo>
                <a:lnTo>
                  <a:pt x="633724" y="608013"/>
                </a:lnTo>
                <a:lnTo>
                  <a:pt x="634995" y="612458"/>
                </a:lnTo>
                <a:lnTo>
                  <a:pt x="636267" y="617220"/>
                </a:lnTo>
                <a:lnTo>
                  <a:pt x="636903" y="621665"/>
                </a:lnTo>
                <a:lnTo>
                  <a:pt x="637539" y="626428"/>
                </a:lnTo>
                <a:lnTo>
                  <a:pt x="638175" y="631190"/>
                </a:lnTo>
                <a:lnTo>
                  <a:pt x="638175" y="635953"/>
                </a:lnTo>
                <a:lnTo>
                  <a:pt x="638175" y="640715"/>
                </a:lnTo>
                <a:lnTo>
                  <a:pt x="638175" y="645478"/>
                </a:lnTo>
                <a:lnTo>
                  <a:pt x="637857" y="650558"/>
                </a:lnTo>
                <a:lnTo>
                  <a:pt x="637221" y="655638"/>
                </a:lnTo>
                <a:lnTo>
                  <a:pt x="636267" y="660400"/>
                </a:lnTo>
                <a:lnTo>
                  <a:pt x="635313" y="665163"/>
                </a:lnTo>
                <a:lnTo>
                  <a:pt x="634041" y="669925"/>
                </a:lnTo>
                <a:lnTo>
                  <a:pt x="632770" y="674688"/>
                </a:lnTo>
                <a:lnTo>
                  <a:pt x="630862" y="679450"/>
                </a:lnTo>
                <a:lnTo>
                  <a:pt x="628954" y="683895"/>
                </a:lnTo>
                <a:lnTo>
                  <a:pt x="611465" y="723583"/>
                </a:lnTo>
                <a:lnTo>
                  <a:pt x="589207" y="772478"/>
                </a:lnTo>
                <a:lnTo>
                  <a:pt x="577760" y="795973"/>
                </a:lnTo>
                <a:lnTo>
                  <a:pt x="567267" y="818515"/>
                </a:lnTo>
                <a:lnTo>
                  <a:pt x="556456" y="840423"/>
                </a:lnTo>
                <a:lnTo>
                  <a:pt x="545963" y="861378"/>
                </a:lnTo>
                <a:lnTo>
                  <a:pt x="535469" y="882015"/>
                </a:lnTo>
                <a:lnTo>
                  <a:pt x="524976" y="901700"/>
                </a:lnTo>
                <a:lnTo>
                  <a:pt x="514801" y="920433"/>
                </a:lnTo>
                <a:lnTo>
                  <a:pt x="504944" y="939166"/>
                </a:lnTo>
                <a:lnTo>
                  <a:pt x="495087" y="956628"/>
                </a:lnTo>
                <a:lnTo>
                  <a:pt x="485229" y="973773"/>
                </a:lnTo>
                <a:lnTo>
                  <a:pt x="475372" y="990283"/>
                </a:lnTo>
                <a:lnTo>
                  <a:pt x="465833" y="1005841"/>
                </a:lnTo>
                <a:lnTo>
                  <a:pt x="456612" y="1021081"/>
                </a:lnTo>
                <a:lnTo>
                  <a:pt x="447390" y="1036003"/>
                </a:lnTo>
                <a:lnTo>
                  <a:pt x="437215" y="1051243"/>
                </a:lnTo>
                <a:lnTo>
                  <a:pt x="427358" y="1065848"/>
                </a:lnTo>
                <a:lnTo>
                  <a:pt x="417183" y="1079501"/>
                </a:lnTo>
                <a:lnTo>
                  <a:pt x="407644" y="1093153"/>
                </a:lnTo>
                <a:lnTo>
                  <a:pt x="398104" y="1105853"/>
                </a:lnTo>
                <a:lnTo>
                  <a:pt x="388565" y="1118236"/>
                </a:lnTo>
                <a:lnTo>
                  <a:pt x="379026" y="1129666"/>
                </a:lnTo>
                <a:lnTo>
                  <a:pt x="369487" y="1140778"/>
                </a:lnTo>
                <a:lnTo>
                  <a:pt x="359947" y="1151256"/>
                </a:lnTo>
                <a:lnTo>
                  <a:pt x="350408" y="1161416"/>
                </a:lnTo>
                <a:lnTo>
                  <a:pt x="341187" y="1170623"/>
                </a:lnTo>
                <a:lnTo>
                  <a:pt x="331648" y="1179513"/>
                </a:lnTo>
                <a:lnTo>
                  <a:pt x="322108" y="1188086"/>
                </a:lnTo>
                <a:lnTo>
                  <a:pt x="312887" y="1196023"/>
                </a:lnTo>
                <a:lnTo>
                  <a:pt x="302712" y="1203961"/>
                </a:lnTo>
                <a:lnTo>
                  <a:pt x="293173" y="1210946"/>
                </a:lnTo>
                <a:lnTo>
                  <a:pt x="286495" y="1215391"/>
                </a:lnTo>
                <a:lnTo>
                  <a:pt x="279818" y="1219836"/>
                </a:lnTo>
                <a:lnTo>
                  <a:pt x="273140" y="1223963"/>
                </a:lnTo>
                <a:lnTo>
                  <a:pt x="266145" y="1227773"/>
                </a:lnTo>
                <a:lnTo>
                  <a:pt x="259149" y="1231266"/>
                </a:lnTo>
                <a:lnTo>
                  <a:pt x="251518" y="1234758"/>
                </a:lnTo>
                <a:lnTo>
                  <a:pt x="244205" y="1237933"/>
                </a:lnTo>
                <a:lnTo>
                  <a:pt x="236573" y="1240791"/>
                </a:lnTo>
                <a:lnTo>
                  <a:pt x="229260" y="1243331"/>
                </a:lnTo>
                <a:lnTo>
                  <a:pt x="221310" y="1245871"/>
                </a:lnTo>
                <a:lnTo>
                  <a:pt x="213679" y="1247776"/>
                </a:lnTo>
                <a:lnTo>
                  <a:pt x="205730" y="1249363"/>
                </a:lnTo>
                <a:lnTo>
                  <a:pt x="197144" y="1250951"/>
                </a:lnTo>
                <a:lnTo>
                  <a:pt x="188877" y="1251903"/>
                </a:lnTo>
                <a:lnTo>
                  <a:pt x="180610" y="1252538"/>
                </a:lnTo>
                <a:lnTo>
                  <a:pt x="172024" y="1252538"/>
                </a:lnTo>
                <a:lnTo>
                  <a:pt x="171388" y="1252538"/>
                </a:lnTo>
                <a:lnTo>
                  <a:pt x="163439" y="1252538"/>
                </a:lnTo>
                <a:lnTo>
                  <a:pt x="155490" y="1251586"/>
                </a:lnTo>
                <a:lnTo>
                  <a:pt x="147858" y="1250633"/>
                </a:lnTo>
                <a:lnTo>
                  <a:pt x="139591" y="1249363"/>
                </a:lnTo>
                <a:lnTo>
                  <a:pt x="132278" y="1247776"/>
                </a:lnTo>
                <a:lnTo>
                  <a:pt x="124964" y="1245871"/>
                </a:lnTo>
                <a:lnTo>
                  <a:pt x="117969" y="1243648"/>
                </a:lnTo>
                <a:lnTo>
                  <a:pt x="110973" y="1241108"/>
                </a:lnTo>
                <a:lnTo>
                  <a:pt x="106840" y="1239203"/>
                </a:lnTo>
                <a:lnTo>
                  <a:pt x="102706" y="1236981"/>
                </a:lnTo>
                <a:lnTo>
                  <a:pt x="97300" y="1234758"/>
                </a:lnTo>
                <a:lnTo>
                  <a:pt x="92213" y="1232218"/>
                </a:lnTo>
                <a:lnTo>
                  <a:pt x="91895" y="1231901"/>
                </a:lnTo>
                <a:lnTo>
                  <a:pt x="85217" y="1228091"/>
                </a:lnTo>
                <a:lnTo>
                  <a:pt x="79176" y="1223646"/>
                </a:lnTo>
                <a:lnTo>
                  <a:pt x="72180" y="1218566"/>
                </a:lnTo>
                <a:lnTo>
                  <a:pt x="65821" y="1213168"/>
                </a:lnTo>
                <a:lnTo>
                  <a:pt x="59779" y="1207771"/>
                </a:lnTo>
                <a:lnTo>
                  <a:pt x="54374" y="1202373"/>
                </a:lnTo>
                <a:lnTo>
                  <a:pt x="48968" y="1196341"/>
                </a:lnTo>
                <a:lnTo>
                  <a:pt x="44517" y="1190308"/>
                </a:lnTo>
                <a:lnTo>
                  <a:pt x="40065" y="1184593"/>
                </a:lnTo>
                <a:lnTo>
                  <a:pt x="35613" y="1178561"/>
                </a:lnTo>
                <a:lnTo>
                  <a:pt x="32116" y="1172846"/>
                </a:lnTo>
                <a:lnTo>
                  <a:pt x="28618" y="1166813"/>
                </a:lnTo>
                <a:lnTo>
                  <a:pt x="25756" y="1160781"/>
                </a:lnTo>
                <a:lnTo>
                  <a:pt x="22894" y="1155066"/>
                </a:lnTo>
                <a:lnTo>
                  <a:pt x="18125" y="1143318"/>
                </a:lnTo>
                <a:lnTo>
                  <a:pt x="13991" y="1132206"/>
                </a:lnTo>
                <a:lnTo>
                  <a:pt x="10175" y="1119823"/>
                </a:lnTo>
                <a:lnTo>
                  <a:pt x="7314" y="1107758"/>
                </a:lnTo>
                <a:lnTo>
                  <a:pt x="5088" y="1095693"/>
                </a:lnTo>
                <a:lnTo>
                  <a:pt x="3180" y="1083311"/>
                </a:lnTo>
                <a:lnTo>
                  <a:pt x="1590" y="1071563"/>
                </a:lnTo>
                <a:lnTo>
                  <a:pt x="954" y="1059498"/>
                </a:lnTo>
                <a:lnTo>
                  <a:pt x="318" y="1047751"/>
                </a:lnTo>
                <a:lnTo>
                  <a:pt x="0" y="1035686"/>
                </a:lnTo>
                <a:lnTo>
                  <a:pt x="318" y="1018541"/>
                </a:lnTo>
                <a:lnTo>
                  <a:pt x="1590" y="1001396"/>
                </a:lnTo>
                <a:lnTo>
                  <a:pt x="3180" y="984251"/>
                </a:lnTo>
                <a:lnTo>
                  <a:pt x="5406" y="967106"/>
                </a:lnTo>
                <a:lnTo>
                  <a:pt x="8585" y="949961"/>
                </a:lnTo>
                <a:lnTo>
                  <a:pt x="12083" y="933133"/>
                </a:lnTo>
                <a:lnTo>
                  <a:pt x="16535" y="915988"/>
                </a:lnTo>
                <a:lnTo>
                  <a:pt x="21622" y="899160"/>
                </a:lnTo>
                <a:lnTo>
                  <a:pt x="27346" y="882650"/>
                </a:lnTo>
                <a:lnTo>
                  <a:pt x="30526" y="874078"/>
                </a:lnTo>
                <a:lnTo>
                  <a:pt x="34023" y="865823"/>
                </a:lnTo>
                <a:lnTo>
                  <a:pt x="37839" y="857568"/>
                </a:lnTo>
                <a:lnTo>
                  <a:pt x="41655" y="849313"/>
                </a:lnTo>
                <a:lnTo>
                  <a:pt x="45788" y="841058"/>
                </a:lnTo>
                <a:lnTo>
                  <a:pt x="50240" y="833120"/>
                </a:lnTo>
                <a:lnTo>
                  <a:pt x="55010" y="825183"/>
                </a:lnTo>
                <a:lnTo>
                  <a:pt x="60097" y="817245"/>
                </a:lnTo>
                <a:lnTo>
                  <a:pt x="65503" y="808990"/>
                </a:lnTo>
                <a:lnTo>
                  <a:pt x="71226" y="801053"/>
                </a:lnTo>
                <a:lnTo>
                  <a:pt x="77268" y="793433"/>
                </a:lnTo>
                <a:lnTo>
                  <a:pt x="83945" y="785813"/>
                </a:lnTo>
                <a:lnTo>
                  <a:pt x="91259" y="778510"/>
                </a:lnTo>
                <a:lnTo>
                  <a:pt x="99208" y="771208"/>
                </a:lnTo>
                <a:lnTo>
                  <a:pt x="104296" y="766445"/>
                </a:lnTo>
                <a:lnTo>
                  <a:pt x="110019" y="761683"/>
                </a:lnTo>
                <a:lnTo>
                  <a:pt x="116061" y="756920"/>
                </a:lnTo>
                <a:lnTo>
                  <a:pt x="122420" y="752475"/>
                </a:lnTo>
                <a:lnTo>
                  <a:pt x="129098" y="748348"/>
                </a:lnTo>
                <a:lnTo>
                  <a:pt x="136093" y="744538"/>
                </a:lnTo>
                <a:lnTo>
                  <a:pt x="143407" y="740728"/>
                </a:lnTo>
                <a:lnTo>
                  <a:pt x="151038" y="737235"/>
                </a:lnTo>
                <a:lnTo>
                  <a:pt x="158987" y="734060"/>
                </a:lnTo>
                <a:lnTo>
                  <a:pt x="166937" y="731520"/>
                </a:lnTo>
                <a:lnTo>
                  <a:pt x="175204" y="728980"/>
                </a:lnTo>
                <a:lnTo>
                  <a:pt x="183471" y="727075"/>
                </a:lnTo>
                <a:lnTo>
                  <a:pt x="192375" y="725170"/>
                </a:lnTo>
                <a:lnTo>
                  <a:pt x="200960" y="724218"/>
                </a:lnTo>
                <a:lnTo>
                  <a:pt x="210181" y="723265"/>
                </a:lnTo>
                <a:lnTo>
                  <a:pt x="219403" y="723265"/>
                </a:lnTo>
                <a:lnTo>
                  <a:pt x="227352" y="723583"/>
                </a:lnTo>
                <a:lnTo>
                  <a:pt x="234983" y="724535"/>
                </a:lnTo>
                <a:lnTo>
                  <a:pt x="241343" y="723900"/>
                </a:lnTo>
                <a:lnTo>
                  <a:pt x="248020" y="723583"/>
                </a:lnTo>
                <a:lnTo>
                  <a:pt x="335145" y="723583"/>
                </a:lnTo>
                <a:lnTo>
                  <a:pt x="311933" y="772478"/>
                </a:lnTo>
                <a:lnTo>
                  <a:pt x="290947" y="816293"/>
                </a:lnTo>
                <a:lnTo>
                  <a:pt x="270279" y="857250"/>
                </a:lnTo>
                <a:lnTo>
                  <a:pt x="260103" y="876935"/>
                </a:lnTo>
                <a:lnTo>
                  <a:pt x="250246" y="895350"/>
                </a:lnTo>
                <a:lnTo>
                  <a:pt x="240389" y="913131"/>
                </a:lnTo>
                <a:lnTo>
                  <a:pt x="231168" y="929958"/>
                </a:lnTo>
                <a:lnTo>
                  <a:pt x="221946" y="945833"/>
                </a:lnTo>
                <a:lnTo>
                  <a:pt x="213043" y="960438"/>
                </a:lnTo>
                <a:lnTo>
                  <a:pt x="204458" y="974091"/>
                </a:lnTo>
                <a:lnTo>
                  <a:pt x="195555" y="986791"/>
                </a:lnTo>
                <a:lnTo>
                  <a:pt x="187605" y="998221"/>
                </a:lnTo>
                <a:lnTo>
                  <a:pt x="179974" y="1008063"/>
                </a:lnTo>
                <a:lnTo>
                  <a:pt x="172660" y="1016953"/>
                </a:lnTo>
                <a:lnTo>
                  <a:pt x="165665" y="1024256"/>
                </a:lnTo>
                <a:lnTo>
                  <a:pt x="168527" y="1024573"/>
                </a:lnTo>
                <a:lnTo>
                  <a:pt x="172978" y="1021081"/>
                </a:lnTo>
                <a:lnTo>
                  <a:pt x="177748" y="1016953"/>
                </a:lnTo>
                <a:lnTo>
                  <a:pt x="183153" y="1011873"/>
                </a:lnTo>
                <a:lnTo>
                  <a:pt x="188877" y="1005841"/>
                </a:lnTo>
                <a:lnTo>
                  <a:pt x="195555" y="999173"/>
                </a:lnTo>
                <a:lnTo>
                  <a:pt x="202868" y="991236"/>
                </a:lnTo>
                <a:lnTo>
                  <a:pt x="210181" y="982346"/>
                </a:lnTo>
                <a:lnTo>
                  <a:pt x="218131" y="972186"/>
                </a:lnTo>
                <a:lnTo>
                  <a:pt x="229260" y="957581"/>
                </a:lnTo>
                <a:lnTo>
                  <a:pt x="241025" y="941071"/>
                </a:lnTo>
                <a:lnTo>
                  <a:pt x="253426" y="922338"/>
                </a:lnTo>
                <a:lnTo>
                  <a:pt x="266781" y="902018"/>
                </a:lnTo>
                <a:lnTo>
                  <a:pt x="280772" y="879475"/>
                </a:lnTo>
                <a:lnTo>
                  <a:pt x="294763" y="854710"/>
                </a:lnTo>
                <a:lnTo>
                  <a:pt x="309707" y="828358"/>
                </a:lnTo>
                <a:lnTo>
                  <a:pt x="325606" y="799465"/>
                </a:lnTo>
                <a:lnTo>
                  <a:pt x="344367" y="763270"/>
                </a:lnTo>
                <a:lnTo>
                  <a:pt x="364081" y="723583"/>
                </a:lnTo>
                <a:lnTo>
                  <a:pt x="376800" y="697548"/>
                </a:lnTo>
                <a:lnTo>
                  <a:pt x="389519" y="670560"/>
                </a:lnTo>
                <a:lnTo>
                  <a:pt x="402238" y="641985"/>
                </a:lnTo>
                <a:lnTo>
                  <a:pt x="415593" y="612458"/>
                </a:lnTo>
                <a:lnTo>
                  <a:pt x="423860" y="594360"/>
                </a:lnTo>
                <a:lnTo>
                  <a:pt x="426404" y="588963"/>
                </a:lnTo>
                <a:lnTo>
                  <a:pt x="428948" y="583883"/>
                </a:lnTo>
                <a:lnTo>
                  <a:pt x="431810" y="579120"/>
                </a:lnTo>
                <a:lnTo>
                  <a:pt x="434989" y="574675"/>
                </a:lnTo>
                <a:lnTo>
                  <a:pt x="438169" y="570230"/>
                </a:lnTo>
                <a:lnTo>
                  <a:pt x="441667" y="565785"/>
                </a:lnTo>
                <a:lnTo>
                  <a:pt x="445483" y="561975"/>
                </a:lnTo>
                <a:lnTo>
                  <a:pt x="449298" y="558165"/>
                </a:lnTo>
                <a:lnTo>
                  <a:pt x="453432" y="554355"/>
                </a:lnTo>
                <a:lnTo>
                  <a:pt x="457566" y="550863"/>
                </a:lnTo>
                <a:lnTo>
                  <a:pt x="461699" y="547688"/>
                </a:lnTo>
                <a:lnTo>
                  <a:pt x="466151" y="544830"/>
                </a:lnTo>
                <a:lnTo>
                  <a:pt x="470921" y="541973"/>
                </a:lnTo>
                <a:lnTo>
                  <a:pt x="475690" y="539433"/>
                </a:lnTo>
                <a:lnTo>
                  <a:pt x="480778" y="536893"/>
                </a:lnTo>
                <a:lnTo>
                  <a:pt x="485547" y="534988"/>
                </a:lnTo>
                <a:lnTo>
                  <a:pt x="490635" y="533083"/>
                </a:lnTo>
                <a:lnTo>
                  <a:pt x="495723" y="531495"/>
                </a:lnTo>
                <a:lnTo>
                  <a:pt x="501128" y="530225"/>
                </a:lnTo>
                <a:lnTo>
                  <a:pt x="506216" y="528955"/>
                </a:lnTo>
                <a:lnTo>
                  <a:pt x="511621" y="528320"/>
                </a:lnTo>
                <a:lnTo>
                  <a:pt x="517027" y="527685"/>
                </a:lnTo>
                <a:lnTo>
                  <a:pt x="522114" y="527368"/>
                </a:lnTo>
                <a:lnTo>
                  <a:pt x="527838" y="527050"/>
                </a:lnTo>
                <a:close/>
                <a:moveTo>
                  <a:pt x="510850" y="0"/>
                </a:moveTo>
                <a:lnTo>
                  <a:pt x="518478" y="0"/>
                </a:lnTo>
                <a:lnTo>
                  <a:pt x="526424" y="0"/>
                </a:lnTo>
                <a:lnTo>
                  <a:pt x="534369" y="317"/>
                </a:lnTo>
                <a:lnTo>
                  <a:pt x="542315" y="952"/>
                </a:lnTo>
                <a:lnTo>
                  <a:pt x="550260" y="1587"/>
                </a:lnTo>
                <a:lnTo>
                  <a:pt x="557888" y="2539"/>
                </a:lnTo>
                <a:lnTo>
                  <a:pt x="565833" y="3491"/>
                </a:lnTo>
                <a:lnTo>
                  <a:pt x="573779" y="5077"/>
                </a:lnTo>
                <a:lnTo>
                  <a:pt x="581724" y="6347"/>
                </a:lnTo>
                <a:lnTo>
                  <a:pt x="589988" y="8251"/>
                </a:lnTo>
                <a:lnTo>
                  <a:pt x="597615" y="10155"/>
                </a:lnTo>
                <a:lnTo>
                  <a:pt x="605561" y="12376"/>
                </a:lnTo>
                <a:lnTo>
                  <a:pt x="613189" y="14597"/>
                </a:lnTo>
                <a:lnTo>
                  <a:pt x="620816" y="17136"/>
                </a:lnTo>
                <a:lnTo>
                  <a:pt x="628126" y="19675"/>
                </a:lnTo>
                <a:lnTo>
                  <a:pt x="635436" y="22531"/>
                </a:lnTo>
                <a:lnTo>
                  <a:pt x="642746" y="25386"/>
                </a:lnTo>
                <a:lnTo>
                  <a:pt x="650374" y="28560"/>
                </a:lnTo>
                <a:lnTo>
                  <a:pt x="657366" y="32050"/>
                </a:lnTo>
                <a:lnTo>
                  <a:pt x="664358" y="35541"/>
                </a:lnTo>
                <a:lnTo>
                  <a:pt x="671032" y="39032"/>
                </a:lnTo>
                <a:lnTo>
                  <a:pt x="677706" y="43157"/>
                </a:lnTo>
                <a:lnTo>
                  <a:pt x="690737" y="51408"/>
                </a:lnTo>
                <a:lnTo>
                  <a:pt x="703767" y="59976"/>
                </a:lnTo>
                <a:lnTo>
                  <a:pt x="715845" y="69178"/>
                </a:lnTo>
                <a:lnTo>
                  <a:pt x="727286" y="79016"/>
                </a:lnTo>
                <a:lnTo>
                  <a:pt x="738410" y="89488"/>
                </a:lnTo>
                <a:lnTo>
                  <a:pt x="748898" y="100594"/>
                </a:lnTo>
                <a:lnTo>
                  <a:pt x="759386" y="111701"/>
                </a:lnTo>
                <a:lnTo>
                  <a:pt x="768603" y="123442"/>
                </a:lnTo>
                <a:lnTo>
                  <a:pt x="777502" y="135501"/>
                </a:lnTo>
                <a:lnTo>
                  <a:pt x="785765" y="148194"/>
                </a:lnTo>
                <a:lnTo>
                  <a:pt x="793393" y="161522"/>
                </a:lnTo>
                <a:lnTo>
                  <a:pt x="800385" y="174850"/>
                </a:lnTo>
                <a:lnTo>
                  <a:pt x="806741" y="188496"/>
                </a:lnTo>
                <a:lnTo>
                  <a:pt x="812780" y="202141"/>
                </a:lnTo>
                <a:lnTo>
                  <a:pt x="817865" y="216738"/>
                </a:lnTo>
                <a:lnTo>
                  <a:pt x="822315" y="231335"/>
                </a:lnTo>
                <a:lnTo>
                  <a:pt x="825811" y="245933"/>
                </a:lnTo>
                <a:lnTo>
                  <a:pt x="828989" y="261165"/>
                </a:lnTo>
                <a:lnTo>
                  <a:pt x="831213" y="276397"/>
                </a:lnTo>
                <a:lnTo>
                  <a:pt x="832485" y="291629"/>
                </a:lnTo>
                <a:lnTo>
                  <a:pt x="833120" y="299245"/>
                </a:lnTo>
                <a:lnTo>
                  <a:pt x="833438" y="306861"/>
                </a:lnTo>
                <a:lnTo>
                  <a:pt x="833438" y="314794"/>
                </a:lnTo>
                <a:lnTo>
                  <a:pt x="833438" y="322727"/>
                </a:lnTo>
                <a:lnTo>
                  <a:pt x="833120" y="330661"/>
                </a:lnTo>
                <a:lnTo>
                  <a:pt x="832485" y="338277"/>
                </a:lnTo>
                <a:lnTo>
                  <a:pt x="831849" y="346210"/>
                </a:lnTo>
                <a:lnTo>
                  <a:pt x="830896" y="354143"/>
                </a:lnTo>
                <a:lnTo>
                  <a:pt x="829624" y="362077"/>
                </a:lnTo>
                <a:lnTo>
                  <a:pt x="828353" y="369693"/>
                </a:lnTo>
                <a:lnTo>
                  <a:pt x="826764" y="377943"/>
                </a:lnTo>
                <a:lnTo>
                  <a:pt x="825175" y="385877"/>
                </a:lnTo>
                <a:lnTo>
                  <a:pt x="822950" y="394762"/>
                </a:lnTo>
                <a:lnTo>
                  <a:pt x="820725" y="403330"/>
                </a:lnTo>
                <a:lnTo>
                  <a:pt x="817865" y="411898"/>
                </a:lnTo>
                <a:lnTo>
                  <a:pt x="815005" y="420466"/>
                </a:lnTo>
                <a:lnTo>
                  <a:pt x="811826" y="429034"/>
                </a:lnTo>
                <a:lnTo>
                  <a:pt x="808330" y="436967"/>
                </a:lnTo>
                <a:lnTo>
                  <a:pt x="804834" y="445218"/>
                </a:lnTo>
                <a:lnTo>
                  <a:pt x="801021" y="453151"/>
                </a:lnTo>
                <a:lnTo>
                  <a:pt x="797207" y="460767"/>
                </a:lnTo>
                <a:lnTo>
                  <a:pt x="793075" y="468383"/>
                </a:lnTo>
                <a:lnTo>
                  <a:pt x="788626" y="475999"/>
                </a:lnTo>
                <a:lnTo>
                  <a:pt x="784176" y="483615"/>
                </a:lnTo>
                <a:lnTo>
                  <a:pt x="779409" y="490596"/>
                </a:lnTo>
                <a:lnTo>
                  <a:pt x="774641" y="497578"/>
                </a:lnTo>
                <a:lnTo>
                  <a:pt x="769556" y="504559"/>
                </a:lnTo>
                <a:lnTo>
                  <a:pt x="764153" y="511223"/>
                </a:lnTo>
                <a:lnTo>
                  <a:pt x="758750" y="517887"/>
                </a:lnTo>
                <a:lnTo>
                  <a:pt x="753030" y="524234"/>
                </a:lnTo>
                <a:lnTo>
                  <a:pt x="747309" y="530581"/>
                </a:lnTo>
                <a:lnTo>
                  <a:pt x="741270" y="536610"/>
                </a:lnTo>
                <a:lnTo>
                  <a:pt x="735232" y="542639"/>
                </a:lnTo>
                <a:lnTo>
                  <a:pt x="728875" y="548351"/>
                </a:lnTo>
                <a:lnTo>
                  <a:pt x="722519" y="554063"/>
                </a:lnTo>
                <a:lnTo>
                  <a:pt x="716162" y="559458"/>
                </a:lnTo>
                <a:lnTo>
                  <a:pt x="709488" y="564535"/>
                </a:lnTo>
                <a:lnTo>
                  <a:pt x="702814" y="569613"/>
                </a:lnTo>
                <a:lnTo>
                  <a:pt x="695504" y="574373"/>
                </a:lnTo>
                <a:lnTo>
                  <a:pt x="688512" y="579133"/>
                </a:lnTo>
                <a:lnTo>
                  <a:pt x="681202" y="583575"/>
                </a:lnTo>
                <a:lnTo>
                  <a:pt x="673892" y="587701"/>
                </a:lnTo>
                <a:lnTo>
                  <a:pt x="666582" y="591826"/>
                </a:lnTo>
                <a:lnTo>
                  <a:pt x="659273" y="595951"/>
                </a:lnTo>
                <a:lnTo>
                  <a:pt x="658001" y="591509"/>
                </a:lnTo>
                <a:lnTo>
                  <a:pt x="656412" y="587383"/>
                </a:lnTo>
                <a:lnTo>
                  <a:pt x="653870" y="581037"/>
                </a:lnTo>
                <a:lnTo>
                  <a:pt x="650691" y="575007"/>
                </a:lnTo>
                <a:lnTo>
                  <a:pt x="647513" y="568978"/>
                </a:lnTo>
                <a:lnTo>
                  <a:pt x="644017" y="562949"/>
                </a:lnTo>
                <a:lnTo>
                  <a:pt x="639885" y="557554"/>
                </a:lnTo>
                <a:lnTo>
                  <a:pt x="635754" y="551842"/>
                </a:lnTo>
                <a:lnTo>
                  <a:pt x="631304" y="546765"/>
                </a:lnTo>
                <a:lnTo>
                  <a:pt x="626855" y="541687"/>
                </a:lnTo>
                <a:lnTo>
                  <a:pt x="622088" y="536610"/>
                </a:lnTo>
                <a:lnTo>
                  <a:pt x="617002" y="532167"/>
                </a:lnTo>
                <a:lnTo>
                  <a:pt x="611599" y="528042"/>
                </a:lnTo>
                <a:lnTo>
                  <a:pt x="606197" y="523916"/>
                </a:lnTo>
                <a:lnTo>
                  <a:pt x="600476" y="520108"/>
                </a:lnTo>
                <a:lnTo>
                  <a:pt x="594755" y="516618"/>
                </a:lnTo>
                <a:lnTo>
                  <a:pt x="588081" y="513444"/>
                </a:lnTo>
                <a:lnTo>
                  <a:pt x="582042" y="510588"/>
                </a:lnTo>
                <a:lnTo>
                  <a:pt x="575368" y="507732"/>
                </a:lnTo>
                <a:lnTo>
                  <a:pt x="568376" y="505511"/>
                </a:lnTo>
                <a:lnTo>
                  <a:pt x="561702" y="503290"/>
                </a:lnTo>
                <a:lnTo>
                  <a:pt x="554710" y="501703"/>
                </a:lnTo>
                <a:lnTo>
                  <a:pt x="547718" y="500434"/>
                </a:lnTo>
                <a:lnTo>
                  <a:pt x="540408" y="499482"/>
                </a:lnTo>
                <a:lnTo>
                  <a:pt x="533416" y="498847"/>
                </a:lnTo>
                <a:lnTo>
                  <a:pt x="525788" y="498847"/>
                </a:lnTo>
                <a:lnTo>
                  <a:pt x="520703" y="498847"/>
                </a:lnTo>
                <a:lnTo>
                  <a:pt x="515618" y="499164"/>
                </a:lnTo>
                <a:lnTo>
                  <a:pt x="505447" y="500434"/>
                </a:lnTo>
                <a:lnTo>
                  <a:pt x="495277" y="502020"/>
                </a:lnTo>
                <a:lnTo>
                  <a:pt x="485743" y="504559"/>
                </a:lnTo>
                <a:lnTo>
                  <a:pt x="475890" y="508050"/>
                </a:lnTo>
                <a:lnTo>
                  <a:pt x="466673" y="511858"/>
                </a:lnTo>
                <a:lnTo>
                  <a:pt x="457774" y="516300"/>
                </a:lnTo>
                <a:lnTo>
                  <a:pt x="449193" y="521378"/>
                </a:lnTo>
                <a:lnTo>
                  <a:pt x="441248" y="527090"/>
                </a:lnTo>
                <a:lnTo>
                  <a:pt x="433620" y="533437"/>
                </a:lnTo>
                <a:lnTo>
                  <a:pt x="426310" y="540735"/>
                </a:lnTo>
                <a:lnTo>
                  <a:pt x="419000" y="548034"/>
                </a:lnTo>
                <a:lnTo>
                  <a:pt x="412962" y="555967"/>
                </a:lnTo>
                <a:lnTo>
                  <a:pt x="407241" y="564218"/>
                </a:lnTo>
                <a:lnTo>
                  <a:pt x="402156" y="573103"/>
                </a:lnTo>
                <a:lnTo>
                  <a:pt x="399931" y="577863"/>
                </a:lnTo>
                <a:lnTo>
                  <a:pt x="397706" y="582306"/>
                </a:lnTo>
                <a:lnTo>
                  <a:pt x="389443" y="601663"/>
                </a:lnTo>
                <a:lnTo>
                  <a:pt x="377048" y="595634"/>
                </a:lnTo>
                <a:lnTo>
                  <a:pt x="364653" y="588970"/>
                </a:lnTo>
                <a:lnTo>
                  <a:pt x="352894" y="582306"/>
                </a:lnTo>
                <a:lnTo>
                  <a:pt x="341452" y="574690"/>
                </a:lnTo>
                <a:lnTo>
                  <a:pt x="330646" y="567074"/>
                </a:lnTo>
                <a:lnTo>
                  <a:pt x="319840" y="558823"/>
                </a:lnTo>
                <a:lnTo>
                  <a:pt x="309352" y="550255"/>
                </a:lnTo>
                <a:lnTo>
                  <a:pt x="299500" y="541053"/>
                </a:lnTo>
                <a:lnTo>
                  <a:pt x="290283" y="531533"/>
                </a:lnTo>
                <a:lnTo>
                  <a:pt x="281384" y="521695"/>
                </a:lnTo>
                <a:lnTo>
                  <a:pt x="272803" y="511540"/>
                </a:lnTo>
                <a:lnTo>
                  <a:pt x="264857" y="501068"/>
                </a:lnTo>
                <a:lnTo>
                  <a:pt x="257230" y="490279"/>
                </a:lnTo>
                <a:lnTo>
                  <a:pt x="249602" y="478855"/>
                </a:lnTo>
                <a:lnTo>
                  <a:pt x="242928" y="467431"/>
                </a:lnTo>
                <a:lnTo>
                  <a:pt x="236571" y="455690"/>
                </a:lnTo>
                <a:lnTo>
                  <a:pt x="231168" y="443631"/>
                </a:lnTo>
                <a:lnTo>
                  <a:pt x="225765" y="431572"/>
                </a:lnTo>
                <a:lnTo>
                  <a:pt x="220998" y="418879"/>
                </a:lnTo>
                <a:lnTo>
                  <a:pt x="216866" y="406186"/>
                </a:lnTo>
                <a:lnTo>
                  <a:pt x="213370" y="393175"/>
                </a:lnTo>
                <a:lnTo>
                  <a:pt x="210192" y="380165"/>
                </a:lnTo>
                <a:lnTo>
                  <a:pt x="207650" y="366837"/>
                </a:lnTo>
                <a:lnTo>
                  <a:pt x="205743" y="353509"/>
                </a:lnTo>
                <a:lnTo>
                  <a:pt x="204471" y="340181"/>
                </a:lnTo>
                <a:lnTo>
                  <a:pt x="203518" y="326535"/>
                </a:lnTo>
                <a:lnTo>
                  <a:pt x="203200" y="312573"/>
                </a:lnTo>
                <a:lnTo>
                  <a:pt x="203836" y="298927"/>
                </a:lnTo>
                <a:lnTo>
                  <a:pt x="204789" y="284965"/>
                </a:lnTo>
                <a:lnTo>
                  <a:pt x="206378" y="271319"/>
                </a:lnTo>
                <a:lnTo>
                  <a:pt x="208603" y="257039"/>
                </a:lnTo>
                <a:lnTo>
                  <a:pt x="211463" y="243077"/>
                </a:lnTo>
                <a:lnTo>
                  <a:pt x="213370" y="235143"/>
                </a:lnTo>
                <a:lnTo>
                  <a:pt x="215595" y="227527"/>
                </a:lnTo>
                <a:lnTo>
                  <a:pt x="217820" y="219912"/>
                </a:lnTo>
                <a:lnTo>
                  <a:pt x="220362" y="212296"/>
                </a:lnTo>
                <a:lnTo>
                  <a:pt x="223223" y="204680"/>
                </a:lnTo>
                <a:lnTo>
                  <a:pt x="225765" y="197381"/>
                </a:lnTo>
                <a:lnTo>
                  <a:pt x="228944" y="190082"/>
                </a:lnTo>
                <a:lnTo>
                  <a:pt x="232122" y="182784"/>
                </a:lnTo>
                <a:lnTo>
                  <a:pt x="235300" y="175802"/>
                </a:lnTo>
                <a:lnTo>
                  <a:pt x="238796" y="168821"/>
                </a:lnTo>
                <a:lnTo>
                  <a:pt x="242610" y="162157"/>
                </a:lnTo>
                <a:lnTo>
                  <a:pt x="246424" y="155493"/>
                </a:lnTo>
                <a:lnTo>
                  <a:pt x="254369" y="142165"/>
                </a:lnTo>
                <a:lnTo>
                  <a:pt x="263586" y="129472"/>
                </a:lnTo>
                <a:lnTo>
                  <a:pt x="272803" y="117413"/>
                </a:lnTo>
                <a:lnTo>
                  <a:pt x="282655" y="105989"/>
                </a:lnTo>
                <a:lnTo>
                  <a:pt x="292826" y="94882"/>
                </a:lnTo>
                <a:lnTo>
                  <a:pt x="303631" y="84093"/>
                </a:lnTo>
                <a:lnTo>
                  <a:pt x="315391" y="73938"/>
                </a:lnTo>
                <a:lnTo>
                  <a:pt x="327150" y="64736"/>
                </a:lnTo>
                <a:lnTo>
                  <a:pt x="339227" y="55850"/>
                </a:lnTo>
                <a:lnTo>
                  <a:pt x="351940" y="47600"/>
                </a:lnTo>
                <a:lnTo>
                  <a:pt x="364653" y="39984"/>
                </a:lnTo>
                <a:lnTo>
                  <a:pt x="378319" y="32685"/>
                </a:lnTo>
                <a:lnTo>
                  <a:pt x="391985" y="26338"/>
                </a:lnTo>
                <a:lnTo>
                  <a:pt x="405970" y="20627"/>
                </a:lnTo>
                <a:lnTo>
                  <a:pt x="420272" y="15549"/>
                </a:lnTo>
                <a:lnTo>
                  <a:pt x="434891" y="11107"/>
                </a:lnTo>
                <a:lnTo>
                  <a:pt x="449829" y="7616"/>
                </a:lnTo>
                <a:lnTo>
                  <a:pt x="464766" y="4443"/>
                </a:lnTo>
                <a:lnTo>
                  <a:pt x="480022" y="2221"/>
                </a:lnTo>
                <a:lnTo>
                  <a:pt x="495277" y="952"/>
                </a:lnTo>
                <a:lnTo>
                  <a:pt x="502905" y="317"/>
                </a:lnTo>
                <a:lnTo>
                  <a:pt x="5108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8125" y="1537335"/>
            <a:ext cx="214058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设样本矩阵为：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0540" y="2655570"/>
            <a:ext cx="5836285" cy="25425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Box 28"/>
          <p:cNvSpPr/>
          <p:nvPr/>
        </p:nvSpPr>
        <p:spPr>
          <a:xfrm>
            <a:off x="15303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TextBox 27"/>
          <p:cNvSpPr/>
          <p:nvPr/>
        </p:nvSpPr>
        <p:spPr>
          <a:xfrm>
            <a:off x="565086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50" name="人"/>
          <p:cNvSpPr/>
          <p:nvPr/>
        </p:nvSpPr>
        <p:spPr bwMode="auto">
          <a:xfrm flipH="1">
            <a:off x="1308735" y="1610995"/>
            <a:ext cx="1756410" cy="3721735"/>
          </a:xfrm>
          <a:custGeom>
            <a:avLst/>
            <a:gdLst/>
            <a:ahLst/>
            <a:cxnLst/>
            <a:rect l="0" t="0" r="r" b="b"/>
            <a:pathLst>
              <a:path w="1190625" h="3163887">
                <a:moveTo>
                  <a:pt x="896392" y="1026239"/>
                </a:moveTo>
                <a:lnTo>
                  <a:pt x="896392" y="1562636"/>
                </a:lnTo>
                <a:lnTo>
                  <a:pt x="905596" y="1537864"/>
                </a:lnTo>
                <a:lnTo>
                  <a:pt x="914166" y="1513410"/>
                </a:lnTo>
                <a:lnTo>
                  <a:pt x="922419" y="1489909"/>
                </a:lnTo>
                <a:lnTo>
                  <a:pt x="929402" y="1466726"/>
                </a:lnTo>
                <a:lnTo>
                  <a:pt x="936067" y="1444495"/>
                </a:lnTo>
                <a:lnTo>
                  <a:pt x="941780" y="1423217"/>
                </a:lnTo>
                <a:lnTo>
                  <a:pt x="946859" y="1401939"/>
                </a:lnTo>
                <a:lnTo>
                  <a:pt x="951303" y="1381931"/>
                </a:lnTo>
                <a:lnTo>
                  <a:pt x="955111" y="1362241"/>
                </a:lnTo>
                <a:lnTo>
                  <a:pt x="958285" y="1343186"/>
                </a:lnTo>
                <a:lnTo>
                  <a:pt x="961142" y="1325084"/>
                </a:lnTo>
                <a:lnTo>
                  <a:pt x="963046" y="1307299"/>
                </a:lnTo>
                <a:lnTo>
                  <a:pt x="964951" y="1290467"/>
                </a:lnTo>
                <a:lnTo>
                  <a:pt x="965903" y="1273953"/>
                </a:lnTo>
                <a:lnTo>
                  <a:pt x="966538" y="1258392"/>
                </a:lnTo>
                <a:lnTo>
                  <a:pt x="966855" y="1243148"/>
                </a:lnTo>
                <a:lnTo>
                  <a:pt x="966221" y="1222822"/>
                </a:lnTo>
                <a:lnTo>
                  <a:pt x="964951" y="1203450"/>
                </a:lnTo>
                <a:lnTo>
                  <a:pt x="963046" y="1185030"/>
                </a:lnTo>
                <a:lnTo>
                  <a:pt x="960507" y="1167881"/>
                </a:lnTo>
                <a:lnTo>
                  <a:pt x="957651" y="1151684"/>
                </a:lnTo>
                <a:lnTo>
                  <a:pt x="953842" y="1136440"/>
                </a:lnTo>
                <a:lnTo>
                  <a:pt x="949716" y="1122149"/>
                </a:lnTo>
                <a:lnTo>
                  <a:pt x="945272" y="1108810"/>
                </a:lnTo>
                <a:lnTo>
                  <a:pt x="940193" y="1096107"/>
                </a:lnTo>
                <a:lnTo>
                  <a:pt x="934798" y="1084039"/>
                </a:lnTo>
                <a:lnTo>
                  <a:pt x="929084" y="1072923"/>
                </a:lnTo>
                <a:lnTo>
                  <a:pt x="923054" y="1062443"/>
                </a:lnTo>
                <a:lnTo>
                  <a:pt x="916388" y="1052598"/>
                </a:lnTo>
                <a:lnTo>
                  <a:pt x="910040" y="1043388"/>
                </a:lnTo>
                <a:lnTo>
                  <a:pt x="903375" y="1034814"/>
                </a:lnTo>
                <a:lnTo>
                  <a:pt x="896392" y="1026239"/>
                </a:lnTo>
                <a:close/>
                <a:moveTo>
                  <a:pt x="641199" y="722312"/>
                </a:moveTo>
                <a:lnTo>
                  <a:pt x="788474" y="722312"/>
                </a:lnTo>
                <a:lnTo>
                  <a:pt x="797044" y="722630"/>
                </a:lnTo>
                <a:lnTo>
                  <a:pt x="805297" y="723583"/>
                </a:lnTo>
                <a:lnTo>
                  <a:pt x="813867" y="725488"/>
                </a:lnTo>
                <a:lnTo>
                  <a:pt x="822119" y="727711"/>
                </a:lnTo>
                <a:lnTo>
                  <a:pt x="829419" y="729617"/>
                </a:lnTo>
                <a:lnTo>
                  <a:pt x="839259" y="732475"/>
                </a:lnTo>
                <a:lnTo>
                  <a:pt x="851638" y="736286"/>
                </a:lnTo>
                <a:lnTo>
                  <a:pt x="866238" y="741367"/>
                </a:lnTo>
                <a:lnTo>
                  <a:pt x="882108" y="747719"/>
                </a:lnTo>
                <a:lnTo>
                  <a:pt x="890678" y="751530"/>
                </a:lnTo>
                <a:lnTo>
                  <a:pt x="899883" y="755341"/>
                </a:lnTo>
                <a:lnTo>
                  <a:pt x="909088" y="760105"/>
                </a:lnTo>
                <a:lnTo>
                  <a:pt x="919245" y="765186"/>
                </a:lnTo>
                <a:lnTo>
                  <a:pt x="929084" y="770267"/>
                </a:lnTo>
                <a:lnTo>
                  <a:pt x="939559" y="775984"/>
                </a:lnTo>
                <a:lnTo>
                  <a:pt x="951620" y="783288"/>
                </a:lnTo>
                <a:lnTo>
                  <a:pt x="963999" y="791228"/>
                </a:lnTo>
                <a:lnTo>
                  <a:pt x="977012" y="799802"/>
                </a:lnTo>
                <a:lnTo>
                  <a:pt x="989708" y="809012"/>
                </a:lnTo>
                <a:lnTo>
                  <a:pt x="1002405" y="819175"/>
                </a:lnTo>
                <a:lnTo>
                  <a:pt x="1015418" y="829973"/>
                </a:lnTo>
                <a:lnTo>
                  <a:pt x="1028432" y="841406"/>
                </a:lnTo>
                <a:lnTo>
                  <a:pt x="1041445" y="853791"/>
                </a:lnTo>
                <a:lnTo>
                  <a:pt x="1054141" y="866812"/>
                </a:lnTo>
                <a:lnTo>
                  <a:pt x="1066838" y="881104"/>
                </a:lnTo>
                <a:lnTo>
                  <a:pt x="1072868" y="888408"/>
                </a:lnTo>
                <a:lnTo>
                  <a:pt x="1078899" y="895712"/>
                </a:lnTo>
                <a:lnTo>
                  <a:pt x="1085247" y="903652"/>
                </a:lnTo>
                <a:lnTo>
                  <a:pt x="1091278" y="911591"/>
                </a:lnTo>
                <a:lnTo>
                  <a:pt x="1096991" y="919531"/>
                </a:lnTo>
                <a:lnTo>
                  <a:pt x="1102704" y="928423"/>
                </a:lnTo>
                <a:lnTo>
                  <a:pt x="1108418" y="936998"/>
                </a:lnTo>
                <a:lnTo>
                  <a:pt x="1113813" y="945890"/>
                </a:lnTo>
                <a:lnTo>
                  <a:pt x="1119209" y="954783"/>
                </a:lnTo>
                <a:lnTo>
                  <a:pt x="1124605" y="963993"/>
                </a:lnTo>
                <a:lnTo>
                  <a:pt x="1129684" y="973520"/>
                </a:lnTo>
                <a:lnTo>
                  <a:pt x="1134445" y="983683"/>
                </a:lnTo>
                <a:lnTo>
                  <a:pt x="1141110" y="997021"/>
                </a:lnTo>
                <a:lnTo>
                  <a:pt x="1147141" y="1010677"/>
                </a:lnTo>
                <a:lnTo>
                  <a:pt x="1152854" y="1024651"/>
                </a:lnTo>
                <a:lnTo>
                  <a:pt x="1157933" y="1039577"/>
                </a:lnTo>
                <a:lnTo>
                  <a:pt x="1163011" y="1054504"/>
                </a:lnTo>
                <a:lnTo>
                  <a:pt x="1167772" y="1069748"/>
                </a:lnTo>
                <a:lnTo>
                  <a:pt x="1171898" y="1085309"/>
                </a:lnTo>
                <a:lnTo>
                  <a:pt x="1175707" y="1101506"/>
                </a:lnTo>
                <a:lnTo>
                  <a:pt x="1179199" y="1118020"/>
                </a:lnTo>
                <a:lnTo>
                  <a:pt x="1182055" y="1134534"/>
                </a:lnTo>
                <a:lnTo>
                  <a:pt x="1184595" y="1152001"/>
                </a:lnTo>
                <a:lnTo>
                  <a:pt x="1186816" y="1169469"/>
                </a:lnTo>
                <a:lnTo>
                  <a:pt x="1188403" y="1187253"/>
                </a:lnTo>
                <a:lnTo>
                  <a:pt x="1189673" y="1205673"/>
                </a:lnTo>
                <a:lnTo>
                  <a:pt x="1190308" y="1224093"/>
                </a:lnTo>
                <a:lnTo>
                  <a:pt x="1190625" y="1243148"/>
                </a:lnTo>
                <a:lnTo>
                  <a:pt x="1190308" y="1257756"/>
                </a:lnTo>
                <a:lnTo>
                  <a:pt x="1189990" y="1272365"/>
                </a:lnTo>
                <a:lnTo>
                  <a:pt x="1189356" y="1287292"/>
                </a:lnTo>
                <a:lnTo>
                  <a:pt x="1188403" y="1302218"/>
                </a:lnTo>
                <a:lnTo>
                  <a:pt x="1187134" y="1317780"/>
                </a:lnTo>
                <a:lnTo>
                  <a:pt x="1185547" y="1333341"/>
                </a:lnTo>
                <a:lnTo>
                  <a:pt x="1183642" y="1348903"/>
                </a:lnTo>
                <a:lnTo>
                  <a:pt x="1181420" y="1364782"/>
                </a:lnTo>
                <a:lnTo>
                  <a:pt x="1178881" y="1380979"/>
                </a:lnTo>
                <a:lnTo>
                  <a:pt x="1176025" y="1397493"/>
                </a:lnTo>
                <a:lnTo>
                  <a:pt x="1173168" y="1413690"/>
                </a:lnTo>
                <a:lnTo>
                  <a:pt x="1169677" y="1430839"/>
                </a:lnTo>
                <a:lnTo>
                  <a:pt x="1165868" y="1447671"/>
                </a:lnTo>
                <a:lnTo>
                  <a:pt x="1162059" y="1464820"/>
                </a:lnTo>
                <a:lnTo>
                  <a:pt x="1157615" y="1482605"/>
                </a:lnTo>
                <a:lnTo>
                  <a:pt x="1152854" y="1500390"/>
                </a:lnTo>
                <a:lnTo>
                  <a:pt x="1147776" y="1518174"/>
                </a:lnTo>
                <a:lnTo>
                  <a:pt x="1142380" y="1536594"/>
                </a:lnTo>
                <a:lnTo>
                  <a:pt x="1136349" y="1555014"/>
                </a:lnTo>
                <a:lnTo>
                  <a:pt x="1130318" y="1573434"/>
                </a:lnTo>
                <a:lnTo>
                  <a:pt x="1123970" y="1592489"/>
                </a:lnTo>
                <a:lnTo>
                  <a:pt x="1116987" y="1611543"/>
                </a:lnTo>
                <a:lnTo>
                  <a:pt x="1110005" y="1630916"/>
                </a:lnTo>
                <a:lnTo>
                  <a:pt x="1102387" y="1650924"/>
                </a:lnTo>
                <a:lnTo>
                  <a:pt x="1094452" y="1670614"/>
                </a:lnTo>
                <a:lnTo>
                  <a:pt x="1086199" y="1690622"/>
                </a:lnTo>
                <a:lnTo>
                  <a:pt x="1077312" y="1711582"/>
                </a:lnTo>
                <a:lnTo>
                  <a:pt x="1068425" y="1731907"/>
                </a:lnTo>
                <a:lnTo>
                  <a:pt x="1058903" y="1752868"/>
                </a:lnTo>
                <a:lnTo>
                  <a:pt x="1049063" y="1774463"/>
                </a:lnTo>
                <a:lnTo>
                  <a:pt x="1038906" y="1795741"/>
                </a:lnTo>
                <a:lnTo>
                  <a:pt x="1028114" y="1817655"/>
                </a:lnTo>
                <a:lnTo>
                  <a:pt x="1023988" y="1824959"/>
                </a:lnTo>
                <a:lnTo>
                  <a:pt x="1019862" y="1831628"/>
                </a:lnTo>
                <a:lnTo>
                  <a:pt x="1015101" y="1837980"/>
                </a:lnTo>
                <a:lnTo>
                  <a:pt x="1010022" y="1844014"/>
                </a:lnTo>
                <a:lnTo>
                  <a:pt x="1004626" y="1849413"/>
                </a:lnTo>
                <a:lnTo>
                  <a:pt x="998596" y="1854494"/>
                </a:lnTo>
                <a:lnTo>
                  <a:pt x="992565" y="1859258"/>
                </a:lnTo>
                <a:lnTo>
                  <a:pt x="986217" y="1863386"/>
                </a:lnTo>
                <a:lnTo>
                  <a:pt x="979551" y="1867515"/>
                </a:lnTo>
                <a:lnTo>
                  <a:pt x="972251" y="1870691"/>
                </a:lnTo>
                <a:lnTo>
                  <a:pt x="965268" y="1873549"/>
                </a:lnTo>
                <a:lnTo>
                  <a:pt x="957968" y="1875772"/>
                </a:lnTo>
                <a:lnTo>
                  <a:pt x="950668" y="1877678"/>
                </a:lnTo>
                <a:lnTo>
                  <a:pt x="943050" y="1878948"/>
                </a:lnTo>
                <a:lnTo>
                  <a:pt x="935432" y="1879583"/>
                </a:lnTo>
                <a:lnTo>
                  <a:pt x="927815" y="1879901"/>
                </a:lnTo>
                <a:lnTo>
                  <a:pt x="922419" y="1879901"/>
                </a:lnTo>
                <a:lnTo>
                  <a:pt x="916388" y="1879266"/>
                </a:lnTo>
                <a:lnTo>
                  <a:pt x="910992" y="1878630"/>
                </a:lnTo>
                <a:lnTo>
                  <a:pt x="905279" y="1877678"/>
                </a:lnTo>
                <a:lnTo>
                  <a:pt x="1123653" y="2955871"/>
                </a:lnTo>
                <a:lnTo>
                  <a:pt x="1125240" y="2964445"/>
                </a:lnTo>
                <a:lnTo>
                  <a:pt x="1126510" y="2973655"/>
                </a:lnTo>
                <a:lnTo>
                  <a:pt x="1127144" y="2982230"/>
                </a:lnTo>
                <a:lnTo>
                  <a:pt x="1127144" y="2990805"/>
                </a:lnTo>
                <a:lnTo>
                  <a:pt x="1127144" y="2999379"/>
                </a:lnTo>
                <a:lnTo>
                  <a:pt x="1126510" y="3007636"/>
                </a:lnTo>
                <a:lnTo>
                  <a:pt x="1125240" y="3016211"/>
                </a:lnTo>
                <a:lnTo>
                  <a:pt x="1123970" y="3024468"/>
                </a:lnTo>
                <a:lnTo>
                  <a:pt x="1122066" y="3032726"/>
                </a:lnTo>
                <a:lnTo>
                  <a:pt x="1119844" y="3040983"/>
                </a:lnTo>
                <a:lnTo>
                  <a:pt x="1116987" y="3048922"/>
                </a:lnTo>
                <a:lnTo>
                  <a:pt x="1114131" y="3056544"/>
                </a:lnTo>
                <a:lnTo>
                  <a:pt x="1110639" y="3064166"/>
                </a:lnTo>
                <a:lnTo>
                  <a:pt x="1107148" y="3071471"/>
                </a:lnTo>
                <a:lnTo>
                  <a:pt x="1103022" y="3078775"/>
                </a:lnTo>
                <a:lnTo>
                  <a:pt x="1098578" y="3086079"/>
                </a:lnTo>
                <a:lnTo>
                  <a:pt x="1093817" y="3092749"/>
                </a:lnTo>
                <a:lnTo>
                  <a:pt x="1088739" y="3099100"/>
                </a:lnTo>
                <a:lnTo>
                  <a:pt x="1083025" y="3105452"/>
                </a:lnTo>
                <a:lnTo>
                  <a:pt x="1077629" y="3111486"/>
                </a:lnTo>
                <a:lnTo>
                  <a:pt x="1071599" y="3117202"/>
                </a:lnTo>
                <a:lnTo>
                  <a:pt x="1065251" y="3122919"/>
                </a:lnTo>
                <a:lnTo>
                  <a:pt x="1058903" y="3128000"/>
                </a:lnTo>
                <a:lnTo>
                  <a:pt x="1051920" y="3133082"/>
                </a:lnTo>
                <a:lnTo>
                  <a:pt x="1044937" y="3137845"/>
                </a:lnTo>
                <a:lnTo>
                  <a:pt x="1037636" y="3141974"/>
                </a:lnTo>
                <a:lnTo>
                  <a:pt x="1030019" y="3146102"/>
                </a:lnTo>
                <a:lnTo>
                  <a:pt x="1022084" y="3149596"/>
                </a:lnTo>
                <a:lnTo>
                  <a:pt x="1014149" y="3152772"/>
                </a:lnTo>
                <a:lnTo>
                  <a:pt x="1005896" y="3155312"/>
                </a:lnTo>
                <a:lnTo>
                  <a:pt x="997326" y="3157853"/>
                </a:lnTo>
                <a:lnTo>
                  <a:pt x="988756" y="3159759"/>
                </a:lnTo>
                <a:lnTo>
                  <a:pt x="980186" y="3161346"/>
                </a:lnTo>
                <a:lnTo>
                  <a:pt x="970982" y="3162299"/>
                </a:lnTo>
                <a:lnTo>
                  <a:pt x="962412" y="3162934"/>
                </a:lnTo>
                <a:lnTo>
                  <a:pt x="953842" y="3163252"/>
                </a:lnTo>
                <a:lnTo>
                  <a:pt x="945272" y="3162934"/>
                </a:lnTo>
                <a:lnTo>
                  <a:pt x="937019" y="3162299"/>
                </a:lnTo>
                <a:lnTo>
                  <a:pt x="928449" y="3161346"/>
                </a:lnTo>
                <a:lnTo>
                  <a:pt x="920197" y="3159759"/>
                </a:lnTo>
                <a:lnTo>
                  <a:pt x="911627" y="3157853"/>
                </a:lnTo>
                <a:lnTo>
                  <a:pt x="903692" y="3155630"/>
                </a:lnTo>
                <a:lnTo>
                  <a:pt x="895757" y="3153089"/>
                </a:lnTo>
                <a:lnTo>
                  <a:pt x="888139" y="3150231"/>
                </a:lnTo>
                <a:lnTo>
                  <a:pt x="880521" y="3146738"/>
                </a:lnTo>
                <a:lnTo>
                  <a:pt x="873221" y="3142927"/>
                </a:lnTo>
                <a:lnTo>
                  <a:pt x="865921" y="3139116"/>
                </a:lnTo>
                <a:lnTo>
                  <a:pt x="858621" y="3134352"/>
                </a:lnTo>
                <a:lnTo>
                  <a:pt x="851955" y="3129588"/>
                </a:lnTo>
                <a:lnTo>
                  <a:pt x="845290" y="3124507"/>
                </a:lnTo>
                <a:lnTo>
                  <a:pt x="839259" y="3119108"/>
                </a:lnTo>
                <a:lnTo>
                  <a:pt x="833228" y="3113391"/>
                </a:lnTo>
                <a:lnTo>
                  <a:pt x="827198" y="3107675"/>
                </a:lnTo>
                <a:lnTo>
                  <a:pt x="821802" y="3101323"/>
                </a:lnTo>
                <a:lnTo>
                  <a:pt x="816723" y="3094654"/>
                </a:lnTo>
                <a:lnTo>
                  <a:pt x="811645" y="3087985"/>
                </a:lnTo>
                <a:lnTo>
                  <a:pt x="806884" y="3080680"/>
                </a:lnTo>
                <a:lnTo>
                  <a:pt x="802757" y="3073376"/>
                </a:lnTo>
                <a:lnTo>
                  <a:pt x="798631" y="3065754"/>
                </a:lnTo>
                <a:lnTo>
                  <a:pt x="795140" y="3058132"/>
                </a:lnTo>
                <a:lnTo>
                  <a:pt x="791966" y="3050193"/>
                </a:lnTo>
                <a:lnTo>
                  <a:pt x="789109" y="3041935"/>
                </a:lnTo>
                <a:lnTo>
                  <a:pt x="786887" y="3033361"/>
                </a:lnTo>
                <a:lnTo>
                  <a:pt x="784983" y="3024468"/>
                </a:lnTo>
                <a:lnTo>
                  <a:pt x="556134" y="1895462"/>
                </a:lnTo>
                <a:lnTo>
                  <a:pt x="485988" y="1895462"/>
                </a:lnTo>
                <a:lnTo>
                  <a:pt x="485988" y="2990805"/>
                </a:lnTo>
                <a:lnTo>
                  <a:pt x="485671" y="2999697"/>
                </a:lnTo>
                <a:lnTo>
                  <a:pt x="485036" y="3008589"/>
                </a:lnTo>
                <a:lnTo>
                  <a:pt x="483766" y="3017164"/>
                </a:lnTo>
                <a:lnTo>
                  <a:pt x="482497" y="3026056"/>
                </a:lnTo>
                <a:lnTo>
                  <a:pt x="480592" y="3034313"/>
                </a:lnTo>
                <a:lnTo>
                  <a:pt x="478053" y="3042253"/>
                </a:lnTo>
                <a:lnTo>
                  <a:pt x="475196" y="3050510"/>
                </a:lnTo>
                <a:lnTo>
                  <a:pt x="472022" y="3058132"/>
                </a:lnTo>
                <a:lnTo>
                  <a:pt x="468531" y="3065754"/>
                </a:lnTo>
                <a:lnTo>
                  <a:pt x="464722" y="3073376"/>
                </a:lnTo>
                <a:lnTo>
                  <a:pt x="460596" y="3080363"/>
                </a:lnTo>
                <a:lnTo>
                  <a:pt x="456152" y="3087667"/>
                </a:lnTo>
                <a:lnTo>
                  <a:pt x="451391" y="3094337"/>
                </a:lnTo>
                <a:lnTo>
                  <a:pt x="446313" y="3101006"/>
                </a:lnTo>
                <a:lnTo>
                  <a:pt x="440917" y="3107357"/>
                </a:lnTo>
                <a:lnTo>
                  <a:pt x="435203" y="3113074"/>
                </a:lnTo>
                <a:lnTo>
                  <a:pt x="429173" y="3118790"/>
                </a:lnTo>
                <a:lnTo>
                  <a:pt x="423142" y="3124189"/>
                </a:lnTo>
                <a:lnTo>
                  <a:pt x="416159" y="3129271"/>
                </a:lnTo>
                <a:lnTo>
                  <a:pt x="409494" y="3134034"/>
                </a:lnTo>
                <a:lnTo>
                  <a:pt x="402511" y="3139116"/>
                </a:lnTo>
                <a:lnTo>
                  <a:pt x="395210" y="3143244"/>
                </a:lnTo>
                <a:lnTo>
                  <a:pt x="387910" y="3147055"/>
                </a:lnTo>
                <a:lnTo>
                  <a:pt x="380292" y="3150231"/>
                </a:lnTo>
                <a:lnTo>
                  <a:pt x="372357" y="3153407"/>
                </a:lnTo>
                <a:lnTo>
                  <a:pt x="364105" y="3156265"/>
                </a:lnTo>
                <a:lnTo>
                  <a:pt x="355852" y="3158488"/>
                </a:lnTo>
                <a:lnTo>
                  <a:pt x="347600" y="3160394"/>
                </a:lnTo>
                <a:lnTo>
                  <a:pt x="339030" y="3161982"/>
                </a:lnTo>
                <a:lnTo>
                  <a:pt x="330460" y="3162934"/>
                </a:lnTo>
                <a:lnTo>
                  <a:pt x="321890" y="3163570"/>
                </a:lnTo>
                <a:lnTo>
                  <a:pt x="313003" y="3163887"/>
                </a:lnTo>
                <a:lnTo>
                  <a:pt x="303798" y="3163570"/>
                </a:lnTo>
                <a:lnTo>
                  <a:pt x="295228" y="3162934"/>
                </a:lnTo>
                <a:lnTo>
                  <a:pt x="286341" y="3161982"/>
                </a:lnTo>
                <a:lnTo>
                  <a:pt x="278088" y="3160394"/>
                </a:lnTo>
                <a:lnTo>
                  <a:pt x="269836" y="3158488"/>
                </a:lnTo>
                <a:lnTo>
                  <a:pt x="261583" y="3156265"/>
                </a:lnTo>
                <a:lnTo>
                  <a:pt x="253331" y="3153407"/>
                </a:lnTo>
                <a:lnTo>
                  <a:pt x="245396" y="3150231"/>
                </a:lnTo>
                <a:lnTo>
                  <a:pt x="237778" y="3147055"/>
                </a:lnTo>
                <a:lnTo>
                  <a:pt x="230478" y="3143244"/>
                </a:lnTo>
                <a:lnTo>
                  <a:pt x="223177" y="3139116"/>
                </a:lnTo>
                <a:lnTo>
                  <a:pt x="216195" y="3134034"/>
                </a:lnTo>
                <a:lnTo>
                  <a:pt x="209529" y="3129271"/>
                </a:lnTo>
                <a:lnTo>
                  <a:pt x="202864" y="3124189"/>
                </a:lnTo>
                <a:lnTo>
                  <a:pt x="196515" y="3118790"/>
                </a:lnTo>
                <a:lnTo>
                  <a:pt x="190485" y="3113074"/>
                </a:lnTo>
                <a:lnTo>
                  <a:pt x="184772" y="3107357"/>
                </a:lnTo>
                <a:lnTo>
                  <a:pt x="179376" y="3101006"/>
                </a:lnTo>
                <a:lnTo>
                  <a:pt x="174297" y="3094337"/>
                </a:lnTo>
                <a:lnTo>
                  <a:pt x="169536" y="3087667"/>
                </a:lnTo>
                <a:lnTo>
                  <a:pt x="165092" y="3080363"/>
                </a:lnTo>
                <a:lnTo>
                  <a:pt x="160966" y="3073376"/>
                </a:lnTo>
                <a:lnTo>
                  <a:pt x="157157" y="3065754"/>
                </a:lnTo>
                <a:lnTo>
                  <a:pt x="153666" y="3058132"/>
                </a:lnTo>
                <a:lnTo>
                  <a:pt x="150492" y="3050510"/>
                </a:lnTo>
                <a:lnTo>
                  <a:pt x="147953" y="3042253"/>
                </a:lnTo>
                <a:lnTo>
                  <a:pt x="145096" y="3034313"/>
                </a:lnTo>
                <a:lnTo>
                  <a:pt x="143192" y="3026056"/>
                </a:lnTo>
                <a:lnTo>
                  <a:pt x="141922" y="3017164"/>
                </a:lnTo>
                <a:lnTo>
                  <a:pt x="140652" y="3008589"/>
                </a:lnTo>
                <a:lnTo>
                  <a:pt x="140018" y="2999697"/>
                </a:lnTo>
                <a:lnTo>
                  <a:pt x="139700" y="2990805"/>
                </a:lnTo>
                <a:lnTo>
                  <a:pt x="139700" y="1787484"/>
                </a:lnTo>
                <a:lnTo>
                  <a:pt x="139700" y="1522303"/>
                </a:lnTo>
                <a:lnTo>
                  <a:pt x="139700" y="1265378"/>
                </a:lnTo>
                <a:lnTo>
                  <a:pt x="147953" y="1265378"/>
                </a:lnTo>
                <a:lnTo>
                  <a:pt x="155570" y="1265061"/>
                </a:lnTo>
                <a:lnTo>
                  <a:pt x="163188" y="1264426"/>
                </a:lnTo>
                <a:lnTo>
                  <a:pt x="170806" y="1263791"/>
                </a:lnTo>
                <a:lnTo>
                  <a:pt x="185724" y="1262203"/>
                </a:lnTo>
                <a:lnTo>
                  <a:pt x="200007" y="1259662"/>
                </a:lnTo>
                <a:lnTo>
                  <a:pt x="214607" y="1256486"/>
                </a:lnTo>
                <a:lnTo>
                  <a:pt x="228573" y="1252358"/>
                </a:lnTo>
                <a:lnTo>
                  <a:pt x="241904" y="1247911"/>
                </a:lnTo>
                <a:lnTo>
                  <a:pt x="254918" y="1242830"/>
                </a:lnTo>
                <a:lnTo>
                  <a:pt x="268249" y="1237431"/>
                </a:lnTo>
                <a:lnTo>
                  <a:pt x="280628" y="1231715"/>
                </a:lnTo>
                <a:lnTo>
                  <a:pt x="292689" y="1225363"/>
                </a:lnTo>
                <a:lnTo>
                  <a:pt x="304433" y="1218376"/>
                </a:lnTo>
                <a:lnTo>
                  <a:pt x="316177" y="1211389"/>
                </a:lnTo>
                <a:lnTo>
                  <a:pt x="327286" y="1204085"/>
                </a:lnTo>
                <a:lnTo>
                  <a:pt x="338078" y="1195828"/>
                </a:lnTo>
                <a:lnTo>
                  <a:pt x="348552" y="1187888"/>
                </a:lnTo>
                <a:lnTo>
                  <a:pt x="358709" y="1179631"/>
                </a:lnTo>
                <a:lnTo>
                  <a:pt x="368548" y="1171056"/>
                </a:lnTo>
                <a:lnTo>
                  <a:pt x="378071" y="1162482"/>
                </a:lnTo>
                <a:lnTo>
                  <a:pt x="387275" y="1153589"/>
                </a:lnTo>
                <a:lnTo>
                  <a:pt x="395845" y="1144380"/>
                </a:lnTo>
                <a:lnTo>
                  <a:pt x="404415" y="1135487"/>
                </a:lnTo>
                <a:lnTo>
                  <a:pt x="412350" y="1126595"/>
                </a:lnTo>
                <a:lnTo>
                  <a:pt x="419968" y="1117385"/>
                </a:lnTo>
                <a:lnTo>
                  <a:pt x="427903" y="1108493"/>
                </a:lnTo>
                <a:lnTo>
                  <a:pt x="434886" y="1099600"/>
                </a:lnTo>
                <a:lnTo>
                  <a:pt x="447900" y="1082133"/>
                </a:lnTo>
                <a:lnTo>
                  <a:pt x="459643" y="1065301"/>
                </a:lnTo>
                <a:lnTo>
                  <a:pt x="470118" y="1049740"/>
                </a:lnTo>
                <a:lnTo>
                  <a:pt x="480592" y="1033543"/>
                </a:lnTo>
                <a:lnTo>
                  <a:pt x="491066" y="1017029"/>
                </a:lnTo>
                <a:lnTo>
                  <a:pt x="501223" y="999879"/>
                </a:lnTo>
                <a:lnTo>
                  <a:pt x="511698" y="982095"/>
                </a:lnTo>
                <a:lnTo>
                  <a:pt x="521855" y="963357"/>
                </a:lnTo>
                <a:lnTo>
                  <a:pt x="532329" y="944620"/>
                </a:lnTo>
                <a:lnTo>
                  <a:pt x="543121" y="925248"/>
                </a:lnTo>
                <a:lnTo>
                  <a:pt x="553595" y="904922"/>
                </a:lnTo>
                <a:lnTo>
                  <a:pt x="564387" y="884279"/>
                </a:lnTo>
                <a:lnTo>
                  <a:pt x="575179" y="863001"/>
                </a:lnTo>
                <a:lnTo>
                  <a:pt x="585653" y="841088"/>
                </a:lnTo>
                <a:lnTo>
                  <a:pt x="597079" y="818857"/>
                </a:lnTo>
                <a:lnTo>
                  <a:pt x="618980" y="771855"/>
                </a:lnTo>
                <a:lnTo>
                  <a:pt x="641199" y="722312"/>
                </a:lnTo>
                <a:close/>
                <a:moveTo>
                  <a:pt x="527838" y="527050"/>
                </a:moveTo>
                <a:lnTo>
                  <a:pt x="533244" y="527368"/>
                </a:lnTo>
                <a:lnTo>
                  <a:pt x="538967" y="528003"/>
                </a:lnTo>
                <a:lnTo>
                  <a:pt x="544373" y="528638"/>
                </a:lnTo>
                <a:lnTo>
                  <a:pt x="549778" y="529590"/>
                </a:lnTo>
                <a:lnTo>
                  <a:pt x="555184" y="530860"/>
                </a:lnTo>
                <a:lnTo>
                  <a:pt x="560589" y="532448"/>
                </a:lnTo>
                <a:lnTo>
                  <a:pt x="565995" y="534353"/>
                </a:lnTo>
                <a:lnTo>
                  <a:pt x="571400" y="536575"/>
                </a:lnTo>
                <a:lnTo>
                  <a:pt x="577124" y="539433"/>
                </a:lnTo>
                <a:lnTo>
                  <a:pt x="582530" y="542608"/>
                </a:lnTo>
                <a:lnTo>
                  <a:pt x="587935" y="545783"/>
                </a:lnTo>
                <a:lnTo>
                  <a:pt x="593341" y="549275"/>
                </a:lnTo>
                <a:lnTo>
                  <a:pt x="598110" y="553085"/>
                </a:lnTo>
                <a:lnTo>
                  <a:pt x="602880" y="557213"/>
                </a:lnTo>
                <a:lnTo>
                  <a:pt x="607014" y="561658"/>
                </a:lnTo>
                <a:lnTo>
                  <a:pt x="611147" y="566103"/>
                </a:lnTo>
                <a:lnTo>
                  <a:pt x="614963" y="570548"/>
                </a:lnTo>
                <a:lnTo>
                  <a:pt x="618461" y="575628"/>
                </a:lnTo>
                <a:lnTo>
                  <a:pt x="621640" y="580390"/>
                </a:lnTo>
                <a:lnTo>
                  <a:pt x="624820" y="585788"/>
                </a:lnTo>
                <a:lnTo>
                  <a:pt x="627364" y="590868"/>
                </a:lnTo>
                <a:lnTo>
                  <a:pt x="629908" y="596583"/>
                </a:lnTo>
                <a:lnTo>
                  <a:pt x="632134" y="602298"/>
                </a:lnTo>
                <a:lnTo>
                  <a:pt x="633724" y="608013"/>
                </a:lnTo>
                <a:lnTo>
                  <a:pt x="634995" y="612458"/>
                </a:lnTo>
                <a:lnTo>
                  <a:pt x="636267" y="617220"/>
                </a:lnTo>
                <a:lnTo>
                  <a:pt x="636903" y="621665"/>
                </a:lnTo>
                <a:lnTo>
                  <a:pt x="637539" y="626428"/>
                </a:lnTo>
                <a:lnTo>
                  <a:pt x="638175" y="631190"/>
                </a:lnTo>
                <a:lnTo>
                  <a:pt x="638175" y="635953"/>
                </a:lnTo>
                <a:lnTo>
                  <a:pt x="638175" y="640715"/>
                </a:lnTo>
                <a:lnTo>
                  <a:pt x="638175" y="645478"/>
                </a:lnTo>
                <a:lnTo>
                  <a:pt x="637857" y="650558"/>
                </a:lnTo>
                <a:lnTo>
                  <a:pt x="637221" y="655638"/>
                </a:lnTo>
                <a:lnTo>
                  <a:pt x="636267" y="660400"/>
                </a:lnTo>
                <a:lnTo>
                  <a:pt x="635313" y="665163"/>
                </a:lnTo>
                <a:lnTo>
                  <a:pt x="634041" y="669925"/>
                </a:lnTo>
                <a:lnTo>
                  <a:pt x="632770" y="674688"/>
                </a:lnTo>
                <a:lnTo>
                  <a:pt x="630862" y="679450"/>
                </a:lnTo>
                <a:lnTo>
                  <a:pt x="628954" y="683895"/>
                </a:lnTo>
                <a:lnTo>
                  <a:pt x="611465" y="723583"/>
                </a:lnTo>
                <a:lnTo>
                  <a:pt x="589207" y="772478"/>
                </a:lnTo>
                <a:lnTo>
                  <a:pt x="577760" y="795973"/>
                </a:lnTo>
                <a:lnTo>
                  <a:pt x="567267" y="818515"/>
                </a:lnTo>
                <a:lnTo>
                  <a:pt x="556456" y="840423"/>
                </a:lnTo>
                <a:lnTo>
                  <a:pt x="545963" y="861378"/>
                </a:lnTo>
                <a:lnTo>
                  <a:pt x="535469" y="882015"/>
                </a:lnTo>
                <a:lnTo>
                  <a:pt x="524976" y="901700"/>
                </a:lnTo>
                <a:lnTo>
                  <a:pt x="514801" y="920433"/>
                </a:lnTo>
                <a:lnTo>
                  <a:pt x="504944" y="939166"/>
                </a:lnTo>
                <a:lnTo>
                  <a:pt x="495087" y="956628"/>
                </a:lnTo>
                <a:lnTo>
                  <a:pt x="485229" y="973773"/>
                </a:lnTo>
                <a:lnTo>
                  <a:pt x="475372" y="990283"/>
                </a:lnTo>
                <a:lnTo>
                  <a:pt x="465833" y="1005841"/>
                </a:lnTo>
                <a:lnTo>
                  <a:pt x="456612" y="1021081"/>
                </a:lnTo>
                <a:lnTo>
                  <a:pt x="447390" y="1036003"/>
                </a:lnTo>
                <a:lnTo>
                  <a:pt x="437215" y="1051243"/>
                </a:lnTo>
                <a:lnTo>
                  <a:pt x="427358" y="1065848"/>
                </a:lnTo>
                <a:lnTo>
                  <a:pt x="417183" y="1079501"/>
                </a:lnTo>
                <a:lnTo>
                  <a:pt x="407644" y="1093153"/>
                </a:lnTo>
                <a:lnTo>
                  <a:pt x="398104" y="1105853"/>
                </a:lnTo>
                <a:lnTo>
                  <a:pt x="388565" y="1118236"/>
                </a:lnTo>
                <a:lnTo>
                  <a:pt x="379026" y="1129666"/>
                </a:lnTo>
                <a:lnTo>
                  <a:pt x="369487" y="1140778"/>
                </a:lnTo>
                <a:lnTo>
                  <a:pt x="359947" y="1151256"/>
                </a:lnTo>
                <a:lnTo>
                  <a:pt x="350408" y="1161416"/>
                </a:lnTo>
                <a:lnTo>
                  <a:pt x="341187" y="1170623"/>
                </a:lnTo>
                <a:lnTo>
                  <a:pt x="331648" y="1179513"/>
                </a:lnTo>
                <a:lnTo>
                  <a:pt x="322108" y="1188086"/>
                </a:lnTo>
                <a:lnTo>
                  <a:pt x="312887" y="1196023"/>
                </a:lnTo>
                <a:lnTo>
                  <a:pt x="302712" y="1203961"/>
                </a:lnTo>
                <a:lnTo>
                  <a:pt x="293173" y="1210946"/>
                </a:lnTo>
                <a:lnTo>
                  <a:pt x="286495" y="1215391"/>
                </a:lnTo>
                <a:lnTo>
                  <a:pt x="279818" y="1219836"/>
                </a:lnTo>
                <a:lnTo>
                  <a:pt x="273140" y="1223963"/>
                </a:lnTo>
                <a:lnTo>
                  <a:pt x="266145" y="1227773"/>
                </a:lnTo>
                <a:lnTo>
                  <a:pt x="259149" y="1231266"/>
                </a:lnTo>
                <a:lnTo>
                  <a:pt x="251518" y="1234758"/>
                </a:lnTo>
                <a:lnTo>
                  <a:pt x="244205" y="1237933"/>
                </a:lnTo>
                <a:lnTo>
                  <a:pt x="236573" y="1240791"/>
                </a:lnTo>
                <a:lnTo>
                  <a:pt x="229260" y="1243331"/>
                </a:lnTo>
                <a:lnTo>
                  <a:pt x="221310" y="1245871"/>
                </a:lnTo>
                <a:lnTo>
                  <a:pt x="213679" y="1247776"/>
                </a:lnTo>
                <a:lnTo>
                  <a:pt x="205730" y="1249363"/>
                </a:lnTo>
                <a:lnTo>
                  <a:pt x="197144" y="1250951"/>
                </a:lnTo>
                <a:lnTo>
                  <a:pt x="188877" y="1251903"/>
                </a:lnTo>
                <a:lnTo>
                  <a:pt x="180610" y="1252538"/>
                </a:lnTo>
                <a:lnTo>
                  <a:pt x="172024" y="1252538"/>
                </a:lnTo>
                <a:lnTo>
                  <a:pt x="171388" y="1252538"/>
                </a:lnTo>
                <a:lnTo>
                  <a:pt x="163439" y="1252538"/>
                </a:lnTo>
                <a:lnTo>
                  <a:pt x="155490" y="1251586"/>
                </a:lnTo>
                <a:lnTo>
                  <a:pt x="147858" y="1250633"/>
                </a:lnTo>
                <a:lnTo>
                  <a:pt x="139591" y="1249363"/>
                </a:lnTo>
                <a:lnTo>
                  <a:pt x="132278" y="1247776"/>
                </a:lnTo>
                <a:lnTo>
                  <a:pt x="124964" y="1245871"/>
                </a:lnTo>
                <a:lnTo>
                  <a:pt x="117969" y="1243648"/>
                </a:lnTo>
                <a:lnTo>
                  <a:pt x="110973" y="1241108"/>
                </a:lnTo>
                <a:lnTo>
                  <a:pt x="106840" y="1239203"/>
                </a:lnTo>
                <a:lnTo>
                  <a:pt x="102706" y="1236981"/>
                </a:lnTo>
                <a:lnTo>
                  <a:pt x="97300" y="1234758"/>
                </a:lnTo>
                <a:lnTo>
                  <a:pt x="92213" y="1232218"/>
                </a:lnTo>
                <a:lnTo>
                  <a:pt x="91895" y="1231901"/>
                </a:lnTo>
                <a:lnTo>
                  <a:pt x="85217" y="1228091"/>
                </a:lnTo>
                <a:lnTo>
                  <a:pt x="79176" y="1223646"/>
                </a:lnTo>
                <a:lnTo>
                  <a:pt x="72180" y="1218566"/>
                </a:lnTo>
                <a:lnTo>
                  <a:pt x="65821" y="1213168"/>
                </a:lnTo>
                <a:lnTo>
                  <a:pt x="59779" y="1207771"/>
                </a:lnTo>
                <a:lnTo>
                  <a:pt x="54374" y="1202373"/>
                </a:lnTo>
                <a:lnTo>
                  <a:pt x="48968" y="1196341"/>
                </a:lnTo>
                <a:lnTo>
                  <a:pt x="44517" y="1190308"/>
                </a:lnTo>
                <a:lnTo>
                  <a:pt x="40065" y="1184593"/>
                </a:lnTo>
                <a:lnTo>
                  <a:pt x="35613" y="1178561"/>
                </a:lnTo>
                <a:lnTo>
                  <a:pt x="32116" y="1172846"/>
                </a:lnTo>
                <a:lnTo>
                  <a:pt x="28618" y="1166813"/>
                </a:lnTo>
                <a:lnTo>
                  <a:pt x="25756" y="1160781"/>
                </a:lnTo>
                <a:lnTo>
                  <a:pt x="22894" y="1155066"/>
                </a:lnTo>
                <a:lnTo>
                  <a:pt x="18125" y="1143318"/>
                </a:lnTo>
                <a:lnTo>
                  <a:pt x="13991" y="1132206"/>
                </a:lnTo>
                <a:lnTo>
                  <a:pt x="10175" y="1119823"/>
                </a:lnTo>
                <a:lnTo>
                  <a:pt x="7314" y="1107758"/>
                </a:lnTo>
                <a:lnTo>
                  <a:pt x="5088" y="1095693"/>
                </a:lnTo>
                <a:lnTo>
                  <a:pt x="3180" y="1083311"/>
                </a:lnTo>
                <a:lnTo>
                  <a:pt x="1590" y="1071563"/>
                </a:lnTo>
                <a:lnTo>
                  <a:pt x="954" y="1059498"/>
                </a:lnTo>
                <a:lnTo>
                  <a:pt x="318" y="1047751"/>
                </a:lnTo>
                <a:lnTo>
                  <a:pt x="0" y="1035686"/>
                </a:lnTo>
                <a:lnTo>
                  <a:pt x="318" y="1018541"/>
                </a:lnTo>
                <a:lnTo>
                  <a:pt x="1590" y="1001396"/>
                </a:lnTo>
                <a:lnTo>
                  <a:pt x="3180" y="984251"/>
                </a:lnTo>
                <a:lnTo>
                  <a:pt x="5406" y="967106"/>
                </a:lnTo>
                <a:lnTo>
                  <a:pt x="8585" y="949961"/>
                </a:lnTo>
                <a:lnTo>
                  <a:pt x="12083" y="933133"/>
                </a:lnTo>
                <a:lnTo>
                  <a:pt x="16535" y="915988"/>
                </a:lnTo>
                <a:lnTo>
                  <a:pt x="21622" y="899160"/>
                </a:lnTo>
                <a:lnTo>
                  <a:pt x="27346" y="882650"/>
                </a:lnTo>
                <a:lnTo>
                  <a:pt x="30526" y="874078"/>
                </a:lnTo>
                <a:lnTo>
                  <a:pt x="34023" y="865823"/>
                </a:lnTo>
                <a:lnTo>
                  <a:pt x="37839" y="857568"/>
                </a:lnTo>
                <a:lnTo>
                  <a:pt x="41655" y="849313"/>
                </a:lnTo>
                <a:lnTo>
                  <a:pt x="45788" y="841058"/>
                </a:lnTo>
                <a:lnTo>
                  <a:pt x="50240" y="833120"/>
                </a:lnTo>
                <a:lnTo>
                  <a:pt x="55010" y="825183"/>
                </a:lnTo>
                <a:lnTo>
                  <a:pt x="60097" y="817245"/>
                </a:lnTo>
                <a:lnTo>
                  <a:pt x="65503" y="808990"/>
                </a:lnTo>
                <a:lnTo>
                  <a:pt x="71226" y="801053"/>
                </a:lnTo>
                <a:lnTo>
                  <a:pt x="77268" y="793433"/>
                </a:lnTo>
                <a:lnTo>
                  <a:pt x="83945" y="785813"/>
                </a:lnTo>
                <a:lnTo>
                  <a:pt x="91259" y="778510"/>
                </a:lnTo>
                <a:lnTo>
                  <a:pt x="99208" y="771208"/>
                </a:lnTo>
                <a:lnTo>
                  <a:pt x="104296" y="766445"/>
                </a:lnTo>
                <a:lnTo>
                  <a:pt x="110019" y="761683"/>
                </a:lnTo>
                <a:lnTo>
                  <a:pt x="116061" y="756920"/>
                </a:lnTo>
                <a:lnTo>
                  <a:pt x="122420" y="752475"/>
                </a:lnTo>
                <a:lnTo>
                  <a:pt x="129098" y="748348"/>
                </a:lnTo>
                <a:lnTo>
                  <a:pt x="136093" y="744538"/>
                </a:lnTo>
                <a:lnTo>
                  <a:pt x="143407" y="740728"/>
                </a:lnTo>
                <a:lnTo>
                  <a:pt x="151038" y="737235"/>
                </a:lnTo>
                <a:lnTo>
                  <a:pt x="158987" y="734060"/>
                </a:lnTo>
                <a:lnTo>
                  <a:pt x="166937" y="731520"/>
                </a:lnTo>
                <a:lnTo>
                  <a:pt x="175204" y="728980"/>
                </a:lnTo>
                <a:lnTo>
                  <a:pt x="183471" y="727075"/>
                </a:lnTo>
                <a:lnTo>
                  <a:pt x="192375" y="725170"/>
                </a:lnTo>
                <a:lnTo>
                  <a:pt x="200960" y="724218"/>
                </a:lnTo>
                <a:lnTo>
                  <a:pt x="210181" y="723265"/>
                </a:lnTo>
                <a:lnTo>
                  <a:pt x="219403" y="723265"/>
                </a:lnTo>
                <a:lnTo>
                  <a:pt x="227352" y="723583"/>
                </a:lnTo>
                <a:lnTo>
                  <a:pt x="234983" y="724535"/>
                </a:lnTo>
                <a:lnTo>
                  <a:pt x="241343" y="723900"/>
                </a:lnTo>
                <a:lnTo>
                  <a:pt x="248020" y="723583"/>
                </a:lnTo>
                <a:lnTo>
                  <a:pt x="335145" y="723583"/>
                </a:lnTo>
                <a:lnTo>
                  <a:pt x="311933" y="772478"/>
                </a:lnTo>
                <a:lnTo>
                  <a:pt x="290947" y="816293"/>
                </a:lnTo>
                <a:lnTo>
                  <a:pt x="270279" y="857250"/>
                </a:lnTo>
                <a:lnTo>
                  <a:pt x="260103" y="876935"/>
                </a:lnTo>
                <a:lnTo>
                  <a:pt x="250246" y="895350"/>
                </a:lnTo>
                <a:lnTo>
                  <a:pt x="240389" y="913131"/>
                </a:lnTo>
                <a:lnTo>
                  <a:pt x="231168" y="929958"/>
                </a:lnTo>
                <a:lnTo>
                  <a:pt x="221946" y="945833"/>
                </a:lnTo>
                <a:lnTo>
                  <a:pt x="213043" y="960438"/>
                </a:lnTo>
                <a:lnTo>
                  <a:pt x="204458" y="974091"/>
                </a:lnTo>
                <a:lnTo>
                  <a:pt x="195555" y="986791"/>
                </a:lnTo>
                <a:lnTo>
                  <a:pt x="187605" y="998221"/>
                </a:lnTo>
                <a:lnTo>
                  <a:pt x="179974" y="1008063"/>
                </a:lnTo>
                <a:lnTo>
                  <a:pt x="172660" y="1016953"/>
                </a:lnTo>
                <a:lnTo>
                  <a:pt x="165665" y="1024256"/>
                </a:lnTo>
                <a:lnTo>
                  <a:pt x="168527" y="1024573"/>
                </a:lnTo>
                <a:lnTo>
                  <a:pt x="172978" y="1021081"/>
                </a:lnTo>
                <a:lnTo>
                  <a:pt x="177748" y="1016953"/>
                </a:lnTo>
                <a:lnTo>
                  <a:pt x="183153" y="1011873"/>
                </a:lnTo>
                <a:lnTo>
                  <a:pt x="188877" y="1005841"/>
                </a:lnTo>
                <a:lnTo>
                  <a:pt x="195555" y="999173"/>
                </a:lnTo>
                <a:lnTo>
                  <a:pt x="202868" y="991236"/>
                </a:lnTo>
                <a:lnTo>
                  <a:pt x="210181" y="982346"/>
                </a:lnTo>
                <a:lnTo>
                  <a:pt x="218131" y="972186"/>
                </a:lnTo>
                <a:lnTo>
                  <a:pt x="229260" y="957581"/>
                </a:lnTo>
                <a:lnTo>
                  <a:pt x="241025" y="941071"/>
                </a:lnTo>
                <a:lnTo>
                  <a:pt x="253426" y="922338"/>
                </a:lnTo>
                <a:lnTo>
                  <a:pt x="266781" y="902018"/>
                </a:lnTo>
                <a:lnTo>
                  <a:pt x="280772" y="879475"/>
                </a:lnTo>
                <a:lnTo>
                  <a:pt x="294763" y="854710"/>
                </a:lnTo>
                <a:lnTo>
                  <a:pt x="309707" y="828358"/>
                </a:lnTo>
                <a:lnTo>
                  <a:pt x="325606" y="799465"/>
                </a:lnTo>
                <a:lnTo>
                  <a:pt x="344367" y="763270"/>
                </a:lnTo>
                <a:lnTo>
                  <a:pt x="364081" y="723583"/>
                </a:lnTo>
                <a:lnTo>
                  <a:pt x="376800" y="697548"/>
                </a:lnTo>
                <a:lnTo>
                  <a:pt x="389519" y="670560"/>
                </a:lnTo>
                <a:lnTo>
                  <a:pt x="402238" y="641985"/>
                </a:lnTo>
                <a:lnTo>
                  <a:pt x="415593" y="612458"/>
                </a:lnTo>
                <a:lnTo>
                  <a:pt x="423860" y="594360"/>
                </a:lnTo>
                <a:lnTo>
                  <a:pt x="426404" y="588963"/>
                </a:lnTo>
                <a:lnTo>
                  <a:pt x="428948" y="583883"/>
                </a:lnTo>
                <a:lnTo>
                  <a:pt x="431810" y="579120"/>
                </a:lnTo>
                <a:lnTo>
                  <a:pt x="434989" y="574675"/>
                </a:lnTo>
                <a:lnTo>
                  <a:pt x="438169" y="570230"/>
                </a:lnTo>
                <a:lnTo>
                  <a:pt x="441667" y="565785"/>
                </a:lnTo>
                <a:lnTo>
                  <a:pt x="445483" y="561975"/>
                </a:lnTo>
                <a:lnTo>
                  <a:pt x="449298" y="558165"/>
                </a:lnTo>
                <a:lnTo>
                  <a:pt x="453432" y="554355"/>
                </a:lnTo>
                <a:lnTo>
                  <a:pt x="457566" y="550863"/>
                </a:lnTo>
                <a:lnTo>
                  <a:pt x="461699" y="547688"/>
                </a:lnTo>
                <a:lnTo>
                  <a:pt x="466151" y="544830"/>
                </a:lnTo>
                <a:lnTo>
                  <a:pt x="470921" y="541973"/>
                </a:lnTo>
                <a:lnTo>
                  <a:pt x="475690" y="539433"/>
                </a:lnTo>
                <a:lnTo>
                  <a:pt x="480778" y="536893"/>
                </a:lnTo>
                <a:lnTo>
                  <a:pt x="485547" y="534988"/>
                </a:lnTo>
                <a:lnTo>
                  <a:pt x="490635" y="533083"/>
                </a:lnTo>
                <a:lnTo>
                  <a:pt x="495723" y="531495"/>
                </a:lnTo>
                <a:lnTo>
                  <a:pt x="501128" y="530225"/>
                </a:lnTo>
                <a:lnTo>
                  <a:pt x="506216" y="528955"/>
                </a:lnTo>
                <a:lnTo>
                  <a:pt x="511621" y="528320"/>
                </a:lnTo>
                <a:lnTo>
                  <a:pt x="517027" y="527685"/>
                </a:lnTo>
                <a:lnTo>
                  <a:pt x="522114" y="527368"/>
                </a:lnTo>
                <a:lnTo>
                  <a:pt x="527838" y="527050"/>
                </a:lnTo>
                <a:close/>
                <a:moveTo>
                  <a:pt x="510850" y="0"/>
                </a:moveTo>
                <a:lnTo>
                  <a:pt x="518478" y="0"/>
                </a:lnTo>
                <a:lnTo>
                  <a:pt x="526424" y="0"/>
                </a:lnTo>
                <a:lnTo>
                  <a:pt x="534369" y="317"/>
                </a:lnTo>
                <a:lnTo>
                  <a:pt x="542315" y="952"/>
                </a:lnTo>
                <a:lnTo>
                  <a:pt x="550260" y="1587"/>
                </a:lnTo>
                <a:lnTo>
                  <a:pt x="557888" y="2539"/>
                </a:lnTo>
                <a:lnTo>
                  <a:pt x="565833" y="3491"/>
                </a:lnTo>
                <a:lnTo>
                  <a:pt x="573779" y="5077"/>
                </a:lnTo>
                <a:lnTo>
                  <a:pt x="581724" y="6347"/>
                </a:lnTo>
                <a:lnTo>
                  <a:pt x="589988" y="8251"/>
                </a:lnTo>
                <a:lnTo>
                  <a:pt x="597615" y="10155"/>
                </a:lnTo>
                <a:lnTo>
                  <a:pt x="605561" y="12376"/>
                </a:lnTo>
                <a:lnTo>
                  <a:pt x="613189" y="14597"/>
                </a:lnTo>
                <a:lnTo>
                  <a:pt x="620816" y="17136"/>
                </a:lnTo>
                <a:lnTo>
                  <a:pt x="628126" y="19675"/>
                </a:lnTo>
                <a:lnTo>
                  <a:pt x="635436" y="22531"/>
                </a:lnTo>
                <a:lnTo>
                  <a:pt x="642746" y="25386"/>
                </a:lnTo>
                <a:lnTo>
                  <a:pt x="650374" y="28560"/>
                </a:lnTo>
                <a:lnTo>
                  <a:pt x="657366" y="32050"/>
                </a:lnTo>
                <a:lnTo>
                  <a:pt x="664358" y="35541"/>
                </a:lnTo>
                <a:lnTo>
                  <a:pt x="671032" y="39032"/>
                </a:lnTo>
                <a:lnTo>
                  <a:pt x="677706" y="43157"/>
                </a:lnTo>
                <a:lnTo>
                  <a:pt x="690737" y="51408"/>
                </a:lnTo>
                <a:lnTo>
                  <a:pt x="703767" y="59976"/>
                </a:lnTo>
                <a:lnTo>
                  <a:pt x="715845" y="69178"/>
                </a:lnTo>
                <a:lnTo>
                  <a:pt x="727286" y="79016"/>
                </a:lnTo>
                <a:lnTo>
                  <a:pt x="738410" y="89488"/>
                </a:lnTo>
                <a:lnTo>
                  <a:pt x="748898" y="100594"/>
                </a:lnTo>
                <a:lnTo>
                  <a:pt x="759386" y="111701"/>
                </a:lnTo>
                <a:lnTo>
                  <a:pt x="768603" y="123442"/>
                </a:lnTo>
                <a:lnTo>
                  <a:pt x="777502" y="135501"/>
                </a:lnTo>
                <a:lnTo>
                  <a:pt x="785765" y="148194"/>
                </a:lnTo>
                <a:lnTo>
                  <a:pt x="793393" y="161522"/>
                </a:lnTo>
                <a:lnTo>
                  <a:pt x="800385" y="174850"/>
                </a:lnTo>
                <a:lnTo>
                  <a:pt x="806741" y="188496"/>
                </a:lnTo>
                <a:lnTo>
                  <a:pt x="812780" y="202141"/>
                </a:lnTo>
                <a:lnTo>
                  <a:pt x="817865" y="216738"/>
                </a:lnTo>
                <a:lnTo>
                  <a:pt x="822315" y="231335"/>
                </a:lnTo>
                <a:lnTo>
                  <a:pt x="825811" y="245933"/>
                </a:lnTo>
                <a:lnTo>
                  <a:pt x="828989" y="261165"/>
                </a:lnTo>
                <a:lnTo>
                  <a:pt x="831213" y="276397"/>
                </a:lnTo>
                <a:lnTo>
                  <a:pt x="832485" y="291629"/>
                </a:lnTo>
                <a:lnTo>
                  <a:pt x="833120" y="299245"/>
                </a:lnTo>
                <a:lnTo>
                  <a:pt x="833438" y="306861"/>
                </a:lnTo>
                <a:lnTo>
                  <a:pt x="833438" y="314794"/>
                </a:lnTo>
                <a:lnTo>
                  <a:pt x="833438" y="322727"/>
                </a:lnTo>
                <a:lnTo>
                  <a:pt x="833120" y="330661"/>
                </a:lnTo>
                <a:lnTo>
                  <a:pt x="832485" y="338277"/>
                </a:lnTo>
                <a:lnTo>
                  <a:pt x="831849" y="346210"/>
                </a:lnTo>
                <a:lnTo>
                  <a:pt x="830896" y="354143"/>
                </a:lnTo>
                <a:lnTo>
                  <a:pt x="829624" y="362077"/>
                </a:lnTo>
                <a:lnTo>
                  <a:pt x="828353" y="369693"/>
                </a:lnTo>
                <a:lnTo>
                  <a:pt x="826764" y="377943"/>
                </a:lnTo>
                <a:lnTo>
                  <a:pt x="825175" y="385877"/>
                </a:lnTo>
                <a:lnTo>
                  <a:pt x="822950" y="394762"/>
                </a:lnTo>
                <a:lnTo>
                  <a:pt x="820725" y="403330"/>
                </a:lnTo>
                <a:lnTo>
                  <a:pt x="817865" y="411898"/>
                </a:lnTo>
                <a:lnTo>
                  <a:pt x="815005" y="420466"/>
                </a:lnTo>
                <a:lnTo>
                  <a:pt x="811826" y="429034"/>
                </a:lnTo>
                <a:lnTo>
                  <a:pt x="808330" y="436967"/>
                </a:lnTo>
                <a:lnTo>
                  <a:pt x="804834" y="445218"/>
                </a:lnTo>
                <a:lnTo>
                  <a:pt x="801021" y="453151"/>
                </a:lnTo>
                <a:lnTo>
                  <a:pt x="797207" y="460767"/>
                </a:lnTo>
                <a:lnTo>
                  <a:pt x="793075" y="468383"/>
                </a:lnTo>
                <a:lnTo>
                  <a:pt x="788626" y="475999"/>
                </a:lnTo>
                <a:lnTo>
                  <a:pt x="784176" y="483615"/>
                </a:lnTo>
                <a:lnTo>
                  <a:pt x="779409" y="490596"/>
                </a:lnTo>
                <a:lnTo>
                  <a:pt x="774641" y="497578"/>
                </a:lnTo>
                <a:lnTo>
                  <a:pt x="769556" y="504559"/>
                </a:lnTo>
                <a:lnTo>
                  <a:pt x="764153" y="511223"/>
                </a:lnTo>
                <a:lnTo>
                  <a:pt x="758750" y="517887"/>
                </a:lnTo>
                <a:lnTo>
                  <a:pt x="753030" y="524234"/>
                </a:lnTo>
                <a:lnTo>
                  <a:pt x="747309" y="530581"/>
                </a:lnTo>
                <a:lnTo>
                  <a:pt x="741270" y="536610"/>
                </a:lnTo>
                <a:lnTo>
                  <a:pt x="735232" y="542639"/>
                </a:lnTo>
                <a:lnTo>
                  <a:pt x="728875" y="548351"/>
                </a:lnTo>
                <a:lnTo>
                  <a:pt x="722519" y="554063"/>
                </a:lnTo>
                <a:lnTo>
                  <a:pt x="716162" y="559458"/>
                </a:lnTo>
                <a:lnTo>
                  <a:pt x="709488" y="564535"/>
                </a:lnTo>
                <a:lnTo>
                  <a:pt x="702814" y="569613"/>
                </a:lnTo>
                <a:lnTo>
                  <a:pt x="695504" y="574373"/>
                </a:lnTo>
                <a:lnTo>
                  <a:pt x="688512" y="579133"/>
                </a:lnTo>
                <a:lnTo>
                  <a:pt x="681202" y="583575"/>
                </a:lnTo>
                <a:lnTo>
                  <a:pt x="673892" y="587701"/>
                </a:lnTo>
                <a:lnTo>
                  <a:pt x="666582" y="591826"/>
                </a:lnTo>
                <a:lnTo>
                  <a:pt x="659273" y="595951"/>
                </a:lnTo>
                <a:lnTo>
                  <a:pt x="658001" y="591509"/>
                </a:lnTo>
                <a:lnTo>
                  <a:pt x="656412" y="587383"/>
                </a:lnTo>
                <a:lnTo>
                  <a:pt x="653870" y="581037"/>
                </a:lnTo>
                <a:lnTo>
                  <a:pt x="650691" y="575007"/>
                </a:lnTo>
                <a:lnTo>
                  <a:pt x="647513" y="568978"/>
                </a:lnTo>
                <a:lnTo>
                  <a:pt x="644017" y="562949"/>
                </a:lnTo>
                <a:lnTo>
                  <a:pt x="639885" y="557554"/>
                </a:lnTo>
                <a:lnTo>
                  <a:pt x="635754" y="551842"/>
                </a:lnTo>
                <a:lnTo>
                  <a:pt x="631304" y="546765"/>
                </a:lnTo>
                <a:lnTo>
                  <a:pt x="626855" y="541687"/>
                </a:lnTo>
                <a:lnTo>
                  <a:pt x="622088" y="536610"/>
                </a:lnTo>
                <a:lnTo>
                  <a:pt x="617002" y="532167"/>
                </a:lnTo>
                <a:lnTo>
                  <a:pt x="611599" y="528042"/>
                </a:lnTo>
                <a:lnTo>
                  <a:pt x="606197" y="523916"/>
                </a:lnTo>
                <a:lnTo>
                  <a:pt x="600476" y="520108"/>
                </a:lnTo>
                <a:lnTo>
                  <a:pt x="594755" y="516618"/>
                </a:lnTo>
                <a:lnTo>
                  <a:pt x="588081" y="513444"/>
                </a:lnTo>
                <a:lnTo>
                  <a:pt x="582042" y="510588"/>
                </a:lnTo>
                <a:lnTo>
                  <a:pt x="575368" y="507732"/>
                </a:lnTo>
                <a:lnTo>
                  <a:pt x="568376" y="505511"/>
                </a:lnTo>
                <a:lnTo>
                  <a:pt x="561702" y="503290"/>
                </a:lnTo>
                <a:lnTo>
                  <a:pt x="554710" y="501703"/>
                </a:lnTo>
                <a:lnTo>
                  <a:pt x="547718" y="500434"/>
                </a:lnTo>
                <a:lnTo>
                  <a:pt x="540408" y="499482"/>
                </a:lnTo>
                <a:lnTo>
                  <a:pt x="533416" y="498847"/>
                </a:lnTo>
                <a:lnTo>
                  <a:pt x="525788" y="498847"/>
                </a:lnTo>
                <a:lnTo>
                  <a:pt x="520703" y="498847"/>
                </a:lnTo>
                <a:lnTo>
                  <a:pt x="515618" y="499164"/>
                </a:lnTo>
                <a:lnTo>
                  <a:pt x="505447" y="500434"/>
                </a:lnTo>
                <a:lnTo>
                  <a:pt x="495277" y="502020"/>
                </a:lnTo>
                <a:lnTo>
                  <a:pt x="485743" y="504559"/>
                </a:lnTo>
                <a:lnTo>
                  <a:pt x="475890" y="508050"/>
                </a:lnTo>
                <a:lnTo>
                  <a:pt x="466673" y="511858"/>
                </a:lnTo>
                <a:lnTo>
                  <a:pt x="457774" y="516300"/>
                </a:lnTo>
                <a:lnTo>
                  <a:pt x="449193" y="521378"/>
                </a:lnTo>
                <a:lnTo>
                  <a:pt x="441248" y="527090"/>
                </a:lnTo>
                <a:lnTo>
                  <a:pt x="433620" y="533437"/>
                </a:lnTo>
                <a:lnTo>
                  <a:pt x="426310" y="540735"/>
                </a:lnTo>
                <a:lnTo>
                  <a:pt x="419000" y="548034"/>
                </a:lnTo>
                <a:lnTo>
                  <a:pt x="412962" y="555967"/>
                </a:lnTo>
                <a:lnTo>
                  <a:pt x="407241" y="564218"/>
                </a:lnTo>
                <a:lnTo>
                  <a:pt x="402156" y="573103"/>
                </a:lnTo>
                <a:lnTo>
                  <a:pt x="399931" y="577863"/>
                </a:lnTo>
                <a:lnTo>
                  <a:pt x="397706" y="582306"/>
                </a:lnTo>
                <a:lnTo>
                  <a:pt x="389443" y="601663"/>
                </a:lnTo>
                <a:lnTo>
                  <a:pt x="377048" y="595634"/>
                </a:lnTo>
                <a:lnTo>
                  <a:pt x="364653" y="588970"/>
                </a:lnTo>
                <a:lnTo>
                  <a:pt x="352894" y="582306"/>
                </a:lnTo>
                <a:lnTo>
                  <a:pt x="341452" y="574690"/>
                </a:lnTo>
                <a:lnTo>
                  <a:pt x="330646" y="567074"/>
                </a:lnTo>
                <a:lnTo>
                  <a:pt x="319840" y="558823"/>
                </a:lnTo>
                <a:lnTo>
                  <a:pt x="309352" y="550255"/>
                </a:lnTo>
                <a:lnTo>
                  <a:pt x="299500" y="541053"/>
                </a:lnTo>
                <a:lnTo>
                  <a:pt x="290283" y="531533"/>
                </a:lnTo>
                <a:lnTo>
                  <a:pt x="281384" y="521695"/>
                </a:lnTo>
                <a:lnTo>
                  <a:pt x="272803" y="511540"/>
                </a:lnTo>
                <a:lnTo>
                  <a:pt x="264857" y="501068"/>
                </a:lnTo>
                <a:lnTo>
                  <a:pt x="257230" y="490279"/>
                </a:lnTo>
                <a:lnTo>
                  <a:pt x="249602" y="478855"/>
                </a:lnTo>
                <a:lnTo>
                  <a:pt x="242928" y="467431"/>
                </a:lnTo>
                <a:lnTo>
                  <a:pt x="236571" y="455690"/>
                </a:lnTo>
                <a:lnTo>
                  <a:pt x="231168" y="443631"/>
                </a:lnTo>
                <a:lnTo>
                  <a:pt x="225765" y="431572"/>
                </a:lnTo>
                <a:lnTo>
                  <a:pt x="220998" y="418879"/>
                </a:lnTo>
                <a:lnTo>
                  <a:pt x="216866" y="406186"/>
                </a:lnTo>
                <a:lnTo>
                  <a:pt x="213370" y="393175"/>
                </a:lnTo>
                <a:lnTo>
                  <a:pt x="210192" y="380165"/>
                </a:lnTo>
                <a:lnTo>
                  <a:pt x="207650" y="366837"/>
                </a:lnTo>
                <a:lnTo>
                  <a:pt x="205743" y="353509"/>
                </a:lnTo>
                <a:lnTo>
                  <a:pt x="204471" y="340181"/>
                </a:lnTo>
                <a:lnTo>
                  <a:pt x="203518" y="326535"/>
                </a:lnTo>
                <a:lnTo>
                  <a:pt x="203200" y="312573"/>
                </a:lnTo>
                <a:lnTo>
                  <a:pt x="203836" y="298927"/>
                </a:lnTo>
                <a:lnTo>
                  <a:pt x="204789" y="284965"/>
                </a:lnTo>
                <a:lnTo>
                  <a:pt x="206378" y="271319"/>
                </a:lnTo>
                <a:lnTo>
                  <a:pt x="208603" y="257039"/>
                </a:lnTo>
                <a:lnTo>
                  <a:pt x="211463" y="243077"/>
                </a:lnTo>
                <a:lnTo>
                  <a:pt x="213370" y="235143"/>
                </a:lnTo>
                <a:lnTo>
                  <a:pt x="215595" y="227527"/>
                </a:lnTo>
                <a:lnTo>
                  <a:pt x="217820" y="219912"/>
                </a:lnTo>
                <a:lnTo>
                  <a:pt x="220362" y="212296"/>
                </a:lnTo>
                <a:lnTo>
                  <a:pt x="223223" y="204680"/>
                </a:lnTo>
                <a:lnTo>
                  <a:pt x="225765" y="197381"/>
                </a:lnTo>
                <a:lnTo>
                  <a:pt x="228944" y="190082"/>
                </a:lnTo>
                <a:lnTo>
                  <a:pt x="232122" y="182784"/>
                </a:lnTo>
                <a:lnTo>
                  <a:pt x="235300" y="175802"/>
                </a:lnTo>
                <a:lnTo>
                  <a:pt x="238796" y="168821"/>
                </a:lnTo>
                <a:lnTo>
                  <a:pt x="242610" y="162157"/>
                </a:lnTo>
                <a:lnTo>
                  <a:pt x="246424" y="155493"/>
                </a:lnTo>
                <a:lnTo>
                  <a:pt x="254369" y="142165"/>
                </a:lnTo>
                <a:lnTo>
                  <a:pt x="263586" y="129472"/>
                </a:lnTo>
                <a:lnTo>
                  <a:pt x="272803" y="117413"/>
                </a:lnTo>
                <a:lnTo>
                  <a:pt x="282655" y="105989"/>
                </a:lnTo>
                <a:lnTo>
                  <a:pt x="292826" y="94882"/>
                </a:lnTo>
                <a:lnTo>
                  <a:pt x="303631" y="84093"/>
                </a:lnTo>
                <a:lnTo>
                  <a:pt x="315391" y="73938"/>
                </a:lnTo>
                <a:lnTo>
                  <a:pt x="327150" y="64736"/>
                </a:lnTo>
                <a:lnTo>
                  <a:pt x="339227" y="55850"/>
                </a:lnTo>
                <a:lnTo>
                  <a:pt x="351940" y="47600"/>
                </a:lnTo>
                <a:lnTo>
                  <a:pt x="364653" y="39984"/>
                </a:lnTo>
                <a:lnTo>
                  <a:pt x="378319" y="32685"/>
                </a:lnTo>
                <a:lnTo>
                  <a:pt x="391985" y="26338"/>
                </a:lnTo>
                <a:lnTo>
                  <a:pt x="405970" y="20627"/>
                </a:lnTo>
                <a:lnTo>
                  <a:pt x="420272" y="15549"/>
                </a:lnTo>
                <a:lnTo>
                  <a:pt x="434891" y="11107"/>
                </a:lnTo>
                <a:lnTo>
                  <a:pt x="449829" y="7616"/>
                </a:lnTo>
                <a:lnTo>
                  <a:pt x="464766" y="4443"/>
                </a:lnTo>
                <a:lnTo>
                  <a:pt x="480022" y="2221"/>
                </a:lnTo>
                <a:lnTo>
                  <a:pt x="495277" y="952"/>
                </a:lnTo>
                <a:lnTo>
                  <a:pt x="502905" y="317"/>
                </a:lnTo>
                <a:lnTo>
                  <a:pt x="5108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8125" y="1395095"/>
            <a:ext cx="62337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此时任意两个变量间相关系数构成的矩阵为：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2170" y="1786890"/>
            <a:ext cx="4262755" cy="22447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130" y="4199890"/>
            <a:ext cx="5786120" cy="223710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直接连接符 17"/>
          <p:cNvSpPr/>
          <p:nvPr/>
        </p:nvSpPr>
        <p:spPr>
          <a:xfrm>
            <a:off x="3524042" y="1419225"/>
            <a:ext cx="1" cy="410527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" name="TextBox 28"/>
          <p:cNvSpPr/>
          <p:nvPr/>
        </p:nvSpPr>
        <p:spPr>
          <a:xfrm>
            <a:off x="15303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TextBox 27"/>
          <p:cNvSpPr/>
          <p:nvPr/>
        </p:nvSpPr>
        <p:spPr>
          <a:xfrm>
            <a:off x="565086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50" name="人"/>
          <p:cNvSpPr/>
          <p:nvPr/>
        </p:nvSpPr>
        <p:spPr bwMode="auto">
          <a:xfrm flipH="1">
            <a:off x="1308735" y="1610995"/>
            <a:ext cx="1756410" cy="3721735"/>
          </a:xfrm>
          <a:custGeom>
            <a:avLst/>
            <a:gdLst/>
            <a:ahLst/>
            <a:cxnLst/>
            <a:rect l="0" t="0" r="r" b="b"/>
            <a:pathLst>
              <a:path w="1190625" h="3163887">
                <a:moveTo>
                  <a:pt x="896392" y="1026239"/>
                </a:moveTo>
                <a:lnTo>
                  <a:pt x="896392" y="1562636"/>
                </a:lnTo>
                <a:lnTo>
                  <a:pt x="905596" y="1537864"/>
                </a:lnTo>
                <a:lnTo>
                  <a:pt x="914166" y="1513410"/>
                </a:lnTo>
                <a:lnTo>
                  <a:pt x="922419" y="1489909"/>
                </a:lnTo>
                <a:lnTo>
                  <a:pt x="929402" y="1466726"/>
                </a:lnTo>
                <a:lnTo>
                  <a:pt x="936067" y="1444495"/>
                </a:lnTo>
                <a:lnTo>
                  <a:pt x="941780" y="1423217"/>
                </a:lnTo>
                <a:lnTo>
                  <a:pt x="946859" y="1401939"/>
                </a:lnTo>
                <a:lnTo>
                  <a:pt x="951303" y="1381931"/>
                </a:lnTo>
                <a:lnTo>
                  <a:pt x="955111" y="1362241"/>
                </a:lnTo>
                <a:lnTo>
                  <a:pt x="958285" y="1343186"/>
                </a:lnTo>
                <a:lnTo>
                  <a:pt x="961142" y="1325084"/>
                </a:lnTo>
                <a:lnTo>
                  <a:pt x="963046" y="1307299"/>
                </a:lnTo>
                <a:lnTo>
                  <a:pt x="964951" y="1290467"/>
                </a:lnTo>
                <a:lnTo>
                  <a:pt x="965903" y="1273953"/>
                </a:lnTo>
                <a:lnTo>
                  <a:pt x="966538" y="1258392"/>
                </a:lnTo>
                <a:lnTo>
                  <a:pt x="966855" y="1243148"/>
                </a:lnTo>
                <a:lnTo>
                  <a:pt x="966221" y="1222822"/>
                </a:lnTo>
                <a:lnTo>
                  <a:pt x="964951" y="1203450"/>
                </a:lnTo>
                <a:lnTo>
                  <a:pt x="963046" y="1185030"/>
                </a:lnTo>
                <a:lnTo>
                  <a:pt x="960507" y="1167881"/>
                </a:lnTo>
                <a:lnTo>
                  <a:pt x="957651" y="1151684"/>
                </a:lnTo>
                <a:lnTo>
                  <a:pt x="953842" y="1136440"/>
                </a:lnTo>
                <a:lnTo>
                  <a:pt x="949716" y="1122149"/>
                </a:lnTo>
                <a:lnTo>
                  <a:pt x="945272" y="1108810"/>
                </a:lnTo>
                <a:lnTo>
                  <a:pt x="940193" y="1096107"/>
                </a:lnTo>
                <a:lnTo>
                  <a:pt x="934798" y="1084039"/>
                </a:lnTo>
                <a:lnTo>
                  <a:pt x="929084" y="1072923"/>
                </a:lnTo>
                <a:lnTo>
                  <a:pt x="923054" y="1062443"/>
                </a:lnTo>
                <a:lnTo>
                  <a:pt x="916388" y="1052598"/>
                </a:lnTo>
                <a:lnTo>
                  <a:pt x="910040" y="1043388"/>
                </a:lnTo>
                <a:lnTo>
                  <a:pt x="903375" y="1034814"/>
                </a:lnTo>
                <a:lnTo>
                  <a:pt x="896392" y="1026239"/>
                </a:lnTo>
                <a:close/>
                <a:moveTo>
                  <a:pt x="641199" y="722312"/>
                </a:moveTo>
                <a:lnTo>
                  <a:pt x="788474" y="722312"/>
                </a:lnTo>
                <a:lnTo>
                  <a:pt x="797044" y="722630"/>
                </a:lnTo>
                <a:lnTo>
                  <a:pt x="805297" y="723583"/>
                </a:lnTo>
                <a:lnTo>
                  <a:pt x="813867" y="725488"/>
                </a:lnTo>
                <a:lnTo>
                  <a:pt x="822119" y="727711"/>
                </a:lnTo>
                <a:lnTo>
                  <a:pt x="829419" y="729617"/>
                </a:lnTo>
                <a:lnTo>
                  <a:pt x="839259" y="732475"/>
                </a:lnTo>
                <a:lnTo>
                  <a:pt x="851638" y="736286"/>
                </a:lnTo>
                <a:lnTo>
                  <a:pt x="866238" y="741367"/>
                </a:lnTo>
                <a:lnTo>
                  <a:pt x="882108" y="747719"/>
                </a:lnTo>
                <a:lnTo>
                  <a:pt x="890678" y="751530"/>
                </a:lnTo>
                <a:lnTo>
                  <a:pt x="899883" y="755341"/>
                </a:lnTo>
                <a:lnTo>
                  <a:pt x="909088" y="760105"/>
                </a:lnTo>
                <a:lnTo>
                  <a:pt x="919245" y="765186"/>
                </a:lnTo>
                <a:lnTo>
                  <a:pt x="929084" y="770267"/>
                </a:lnTo>
                <a:lnTo>
                  <a:pt x="939559" y="775984"/>
                </a:lnTo>
                <a:lnTo>
                  <a:pt x="951620" y="783288"/>
                </a:lnTo>
                <a:lnTo>
                  <a:pt x="963999" y="791228"/>
                </a:lnTo>
                <a:lnTo>
                  <a:pt x="977012" y="799802"/>
                </a:lnTo>
                <a:lnTo>
                  <a:pt x="989708" y="809012"/>
                </a:lnTo>
                <a:lnTo>
                  <a:pt x="1002405" y="819175"/>
                </a:lnTo>
                <a:lnTo>
                  <a:pt x="1015418" y="829973"/>
                </a:lnTo>
                <a:lnTo>
                  <a:pt x="1028432" y="841406"/>
                </a:lnTo>
                <a:lnTo>
                  <a:pt x="1041445" y="853791"/>
                </a:lnTo>
                <a:lnTo>
                  <a:pt x="1054141" y="866812"/>
                </a:lnTo>
                <a:lnTo>
                  <a:pt x="1066838" y="881104"/>
                </a:lnTo>
                <a:lnTo>
                  <a:pt x="1072868" y="888408"/>
                </a:lnTo>
                <a:lnTo>
                  <a:pt x="1078899" y="895712"/>
                </a:lnTo>
                <a:lnTo>
                  <a:pt x="1085247" y="903652"/>
                </a:lnTo>
                <a:lnTo>
                  <a:pt x="1091278" y="911591"/>
                </a:lnTo>
                <a:lnTo>
                  <a:pt x="1096991" y="919531"/>
                </a:lnTo>
                <a:lnTo>
                  <a:pt x="1102704" y="928423"/>
                </a:lnTo>
                <a:lnTo>
                  <a:pt x="1108418" y="936998"/>
                </a:lnTo>
                <a:lnTo>
                  <a:pt x="1113813" y="945890"/>
                </a:lnTo>
                <a:lnTo>
                  <a:pt x="1119209" y="954783"/>
                </a:lnTo>
                <a:lnTo>
                  <a:pt x="1124605" y="963993"/>
                </a:lnTo>
                <a:lnTo>
                  <a:pt x="1129684" y="973520"/>
                </a:lnTo>
                <a:lnTo>
                  <a:pt x="1134445" y="983683"/>
                </a:lnTo>
                <a:lnTo>
                  <a:pt x="1141110" y="997021"/>
                </a:lnTo>
                <a:lnTo>
                  <a:pt x="1147141" y="1010677"/>
                </a:lnTo>
                <a:lnTo>
                  <a:pt x="1152854" y="1024651"/>
                </a:lnTo>
                <a:lnTo>
                  <a:pt x="1157933" y="1039577"/>
                </a:lnTo>
                <a:lnTo>
                  <a:pt x="1163011" y="1054504"/>
                </a:lnTo>
                <a:lnTo>
                  <a:pt x="1167772" y="1069748"/>
                </a:lnTo>
                <a:lnTo>
                  <a:pt x="1171898" y="1085309"/>
                </a:lnTo>
                <a:lnTo>
                  <a:pt x="1175707" y="1101506"/>
                </a:lnTo>
                <a:lnTo>
                  <a:pt x="1179199" y="1118020"/>
                </a:lnTo>
                <a:lnTo>
                  <a:pt x="1182055" y="1134534"/>
                </a:lnTo>
                <a:lnTo>
                  <a:pt x="1184595" y="1152001"/>
                </a:lnTo>
                <a:lnTo>
                  <a:pt x="1186816" y="1169469"/>
                </a:lnTo>
                <a:lnTo>
                  <a:pt x="1188403" y="1187253"/>
                </a:lnTo>
                <a:lnTo>
                  <a:pt x="1189673" y="1205673"/>
                </a:lnTo>
                <a:lnTo>
                  <a:pt x="1190308" y="1224093"/>
                </a:lnTo>
                <a:lnTo>
                  <a:pt x="1190625" y="1243148"/>
                </a:lnTo>
                <a:lnTo>
                  <a:pt x="1190308" y="1257756"/>
                </a:lnTo>
                <a:lnTo>
                  <a:pt x="1189990" y="1272365"/>
                </a:lnTo>
                <a:lnTo>
                  <a:pt x="1189356" y="1287292"/>
                </a:lnTo>
                <a:lnTo>
                  <a:pt x="1188403" y="1302218"/>
                </a:lnTo>
                <a:lnTo>
                  <a:pt x="1187134" y="1317780"/>
                </a:lnTo>
                <a:lnTo>
                  <a:pt x="1185547" y="1333341"/>
                </a:lnTo>
                <a:lnTo>
                  <a:pt x="1183642" y="1348903"/>
                </a:lnTo>
                <a:lnTo>
                  <a:pt x="1181420" y="1364782"/>
                </a:lnTo>
                <a:lnTo>
                  <a:pt x="1178881" y="1380979"/>
                </a:lnTo>
                <a:lnTo>
                  <a:pt x="1176025" y="1397493"/>
                </a:lnTo>
                <a:lnTo>
                  <a:pt x="1173168" y="1413690"/>
                </a:lnTo>
                <a:lnTo>
                  <a:pt x="1169677" y="1430839"/>
                </a:lnTo>
                <a:lnTo>
                  <a:pt x="1165868" y="1447671"/>
                </a:lnTo>
                <a:lnTo>
                  <a:pt x="1162059" y="1464820"/>
                </a:lnTo>
                <a:lnTo>
                  <a:pt x="1157615" y="1482605"/>
                </a:lnTo>
                <a:lnTo>
                  <a:pt x="1152854" y="1500390"/>
                </a:lnTo>
                <a:lnTo>
                  <a:pt x="1147776" y="1518174"/>
                </a:lnTo>
                <a:lnTo>
                  <a:pt x="1142380" y="1536594"/>
                </a:lnTo>
                <a:lnTo>
                  <a:pt x="1136349" y="1555014"/>
                </a:lnTo>
                <a:lnTo>
                  <a:pt x="1130318" y="1573434"/>
                </a:lnTo>
                <a:lnTo>
                  <a:pt x="1123970" y="1592489"/>
                </a:lnTo>
                <a:lnTo>
                  <a:pt x="1116987" y="1611543"/>
                </a:lnTo>
                <a:lnTo>
                  <a:pt x="1110005" y="1630916"/>
                </a:lnTo>
                <a:lnTo>
                  <a:pt x="1102387" y="1650924"/>
                </a:lnTo>
                <a:lnTo>
                  <a:pt x="1094452" y="1670614"/>
                </a:lnTo>
                <a:lnTo>
                  <a:pt x="1086199" y="1690622"/>
                </a:lnTo>
                <a:lnTo>
                  <a:pt x="1077312" y="1711582"/>
                </a:lnTo>
                <a:lnTo>
                  <a:pt x="1068425" y="1731907"/>
                </a:lnTo>
                <a:lnTo>
                  <a:pt x="1058903" y="1752868"/>
                </a:lnTo>
                <a:lnTo>
                  <a:pt x="1049063" y="1774463"/>
                </a:lnTo>
                <a:lnTo>
                  <a:pt x="1038906" y="1795741"/>
                </a:lnTo>
                <a:lnTo>
                  <a:pt x="1028114" y="1817655"/>
                </a:lnTo>
                <a:lnTo>
                  <a:pt x="1023988" y="1824959"/>
                </a:lnTo>
                <a:lnTo>
                  <a:pt x="1019862" y="1831628"/>
                </a:lnTo>
                <a:lnTo>
                  <a:pt x="1015101" y="1837980"/>
                </a:lnTo>
                <a:lnTo>
                  <a:pt x="1010022" y="1844014"/>
                </a:lnTo>
                <a:lnTo>
                  <a:pt x="1004626" y="1849413"/>
                </a:lnTo>
                <a:lnTo>
                  <a:pt x="998596" y="1854494"/>
                </a:lnTo>
                <a:lnTo>
                  <a:pt x="992565" y="1859258"/>
                </a:lnTo>
                <a:lnTo>
                  <a:pt x="986217" y="1863386"/>
                </a:lnTo>
                <a:lnTo>
                  <a:pt x="979551" y="1867515"/>
                </a:lnTo>
                <a:lnTo>
                  <a:pt x="972251" y="1870691"/>
                </a:lnTo>
                <a:lnTo>
                  <a:pt x="965268" y="1873549"/>
                </a:lnTo>
                <a:lnTo>
                  <a:pt x="957968" y="1875772"/>
                </a:lnTo>
                <a:lnTo>
                  <a:pt x="950668" y="1877678"/>
                </a:lnTo>
                <a:lnTo>
                  <a:pt x="943050" y="1878948"/>
                </a:lnTo>
                <a:lnTo>
                  <a:pt x="935432" y="1879583"/>
                </a:lnTo>
                <a:lnTo>
                  <a:pt x="927815" y="1879901"/>
                </a:lnTo>
                <a:lnTo>
                  <a:pt x="922419" y="1879901"/>
                </a:lnTo>
                <a:lnTo>
                  <a:pt x="916388" y="1879266"/>
                </a:lnTo>
                <a:lnTo>
                  <a:pt x="910992" y="1878630"/>
                </a:lnTo>
                <a:lnTo>
                  <a:pt x="905279" y="1877678"/>
                </a:lnTo>
                <a:lnTo>
                  <a:pt x="1123653" y="2955871"/>
                </a:lnTo>
                <a:lnTo>
                  <a:pt x="1125240" y="2964445"/>
                </a:lnTo>
                <a:lnTo>
                  <a:pt x="1126510" y="2973655"/>
                </a:lnTo>
                <a:lnTo>
                  <a:pt x="1127144" y="2982230"/>
                </a:lnTo>
                <a:lnTo>
                  <a:pt x="1127144" y="2990805"/>
                </a:lnTo>
                <a:lnTo>
                  <a:pt x="1127144" y="2999379"/>
                </a:lnTo>
                <a:lnTo>
                  <a:pt x="1126510" y="3007636"/>
                </a:lnTo>
                <a:lnTo>
                  <a:pt x="1125240" y="3016211"/>
                </a:lnTo>
                <a:lnTo>
                  <a:pt x="1123970" y="3024468"/>
                </a:lnTo>
                <a:lnTo>
                  <a:pt x="1122066" y="3032726"/>
                </a:lnTo>
                <a:lnTo>
                  <a:pt x="1119844" y="3040983"/>
                </a:lnTo>
                <a:lnTo>
                  <a:pt x="1116987" y="3048922"/>
                </a:lnTo>
                <a:lnTo>
                  <a:pt x="1114131" y="3056544"/>
                </a:lnTo>
                <a:lnTo>
                  <a:pt x="1110639" y="3064166"/>
                </a:lnTo>
                <a:lnTo>
                  <a:pt x="1107148" y="3071471"/>
                </a:lnTo>
                <a:lnTo>
                  <a:pt x="1103022" y="3078775"/>
                </a:lnTo>
                <a:lnTo>
                  <a:pt x="1098578" y="3086079"/>
                </a:lnTo>
                <a:lnTo>
                  <a:pt x="1093817" y="3092749"/>
                </a:lnTo>
                <a:lnTo>
                  <a:pt x="1088739" y="3099100"/>
                </a:lnTo>
                <a:lnTo>
                  <a:pt x="1083025" y="3105452"/>
                </a:lnTo>
                <a:lnTo>
                  <a:pt x="1077629" y="3111486"/>
                </a:lnTo>
                <a:lnTo>
                  <a:pt x="1071599" y="3117202"/>
                </a:lnTo>
                <a:lnTo>
                  <a:pt x="1065251" y="3122919"/>
                </a:lnTo>
                <a:lnTo>
                  <a:pt x="1058903" y="3128000"/>
                </a:lnTo>
                <a:lnTo>
                  <a:pt x="1051920" y="3133082"/>
                </a:lnTo>
                <a:lnTo>
                  <a:pt x="1044937" y="3137845"/>
                </a:lnTo>
                <a:lnTo>
                  <a:pt x="1037636" y="3141974"/>
                </a:lnTo>
                <a:lnTo>
                  <a:pt x="1030019" y="3146102"/>
                </a:lnTo>
                <a:lnTo>
                  <a:pt x="1022084" y="3149596"/>
                </a:lnTo>
                <a:lnTo>
                  <a:pt x="1014149" y="3152772"/>
                </a:lnTo>
                <a:lnTo>
                  <a:pt x="1005896" y="3155312"/>
                </a:lnTo>
                <a:lnTo>
                  <a:pt x="997326" y="3157853"/>
                </a:lnTo>
                <a:lnTo>
                  <a:pt x="988756" y="3159759"/>
                </a:lnTo>
                <a:lnTo>
                  <a:pt x="980186" y="3161346"/>
                </a:lnTo>
                <a:lnTo>
                  <a:pt x="970982" y="3162299"/>
                </a:lnTo>
                <a:lnTo>
                  <a:pt x="962412" y="3162934"/>
                </a:lnTo>
                <a:lnTo>
                  <a:pt x="953842" y="3163252"/>
                </a:lnTo>
                <a:lnTo>
                  <a:pt x="945272" y="3162934"/>
                </a:lnTo>
                <a:lnTo>
                  <a:pt x="937019" y="3162299"/>
                </a:lnTo>
                <a:lnTo>
                  <a:pt x="928449" y="3161346"/>
                </a:lnTo>
                <a:lnTo>
                  <a:pt x="920197" y="3159759"/>
                </a:lnTo>
                <a:lnTo>
                  <a:pt x="911627" y="3157853"/>
                </a:lnTo>
                <a:lnTo>
                  <a:pt x="903692" y="3155630"/>
                </a:lnTo>
                <a:lnTo>
                  <a:pt x="895757" y="3153089"/>
                </a:lnTo>
                <a:lnTo>
                  <a:pt x="888139" y="3150231"/>
                </a:lnTo>
                <a:lnTo>
                  <a:pt x="880521" y="3146738"/>
                </a:lnTo>
                <a:lnTo>
                  <a:pt x="873221" y="3142927"/>
                </a:lnTo>
                <a:lnTo>
                  <a:pt x="865921" y="3139116"/>
                </a:lnTo>
                <a:lnTo>
                  <a:pt x="858621" y="3134352"/>
                </a:lnTo>
                <a:lnTo>
                  <a:pt x="851955" y="3129588"/>
                </a:lnTo>
                <a:lnTo>
                  <a:pt x="845290" y="3124507"/>
                </a:lnTo>
                <a:lnTo>
                  <a:pt x="839259" y="3119108"/>
                </a:lnTo>
                <a:lnTo>
                  <a:pt x="833228" y="3113391"/>
                </a:lnTo>
                <a:lnTo>
                  <a:pt x="827198" y="3107675"/>
                </a:lnTo>
                <a:lnTo>
                  <a:pt x="821802" y="3101323"/>
                </a:lnTo>
                <a:lnTo>
                  <a:pt x="816723" y="3094654"/>
                </a:lnTo>
                <a:lnTo>
                  <a:pt x="811645" y="3087985"/>
                </a:lnTo>
                <a:lnTo>
                  <a:pt x="806884" y="3080680"/>
                </a:lnTo>
                <a:lnTo>
                  <a:pt x="802757" y="3073376"/>
                </a:lnTo>
                <a:lnTo>
                  <a:pt x="798631" y="3065754"/>
                </a:lnTo>
                <a:lnTo>
                  <a:pt x="795140" y="3058132"/>
                </a:lnTo>
                <a:lnTo>
                  <a:pt x="791966" y="3050193"/>
                </a:lnTo>
                <a:lnTo>
                  <a:pt x="789109" y="3041935"/>
                </a:lnTo>
                <a:lnTo>
                  <a:pt x="786887" y="3033361"/>
                </a:lnTo>
                <a:lnTo>
                  <a:pt x="784983" y="3024468"/>
                </a:lnTo>
                <a:lnTo>
                  <a:pt x="556134" y="1895462"/>
                </a:lnTo>
                <a:lnTo>
                  <a:pt x="485988" y="1895462"/>
                </a:lnTo>
                <a:lnTo>
                  <a:pt x="485988" y="2990805"/>
                </a:lnTo>
                <a:lnTo>
                  <a:pt x="485671" y="2999697"/>
                </a:lnTo>
                <a:lnTo>
                  <a:pt x="485036" y="3008589"/>
                </a:lnTo>
                <a:lnTo>
                  <a:pt x="483766" y="3017164"/>
                </a:lnTo>
                <a:lnTo>
                  <a:pt x="482497" y="3026056"/>
                </a:lnTo>
                <a:lnTo>
                  <a:pt x="480592" y="3034313"/>
                </a:lnTo>
                <a:lnTo>
                  <a:pt x="478053" y="3042253"/>
                </a:lnTo>
                <a:lnTo>
                  <a:pt x="475196" y="3050510"/>
                </a:lnTo>
                <a:lnTo>
                  <a:pt x="472022" y="3058132"/>
                </a:lnTo>
                <a:lnTo>
                  <a:pt x="468531" y="3065754"/>
                </a:lnTo>
                <a:lnTo>
                  <a:pt x="464722" y="3073376"/>
                </a:lnTo>
                <a:lnTo>
                  <a:pt x="460596" y="3080363"/>
                </a:lnTo>
                <a:lnTo>
                  <a:pt x="456152" y="3087667"/>
                </a:lnTo>
                <a:lnTo>
                  <a:pt x="451391" y="3094337"/>
                </a:lnTo>
                <a:lnTo>
                  <a:pt x="446313" y="3101006"/>
                </a:lnTo>
                <a:lnTo>
                  <a:pt x="440917" y="3107357"/>
                </a:lnTo>
                <a:lnTo>
                  <a:pt x="435203" y="3113074"/>
                </a:lnTo>
                <a:lnTo>
                  <a:pt x="429173" y="3118790"/>
                </a:lnTo>
                <a:lnTo>
                  <a:pt x="423142" y="3124189"/>
                </a:lnTo>
                <a:lnTo>
                  <a:pt x="416159" y="3129271"/>
                </a:lnTo>
                <a:lnTo>
                  <a:pt x="409494" y="3134034"/>
                </a:lnTo>
                <a:lnTo>
                  <a:pt x="402511" y="3139116"/>
                </a:lnTo>
                <a:lnTo>
                  <a:pt x="395210" y="3143244"/>
                </a:lnTo>
                <a:lnTo>
                  <a:pt x="387910" y="3147055"/>
                </a:lnTo>
                <a:lnTo>
                  <a:pt x="380292" y="3150231"/>
                </a:lnTo>
                <a:lnTo>
                  <a:pt x="372357" y="3153407"/>
                </a:lnTo>
                <a:lnTo>
                  <a:pt x="364105" y="3156265"/>
                </a:lnTo>
                <a:lnTo>
                  <a:pt x="355852" y="3158488"/>
                </a:lnTo>
                <a:lnTo>
                  <a:pt x="347600" y="3160394"/>
                </a:lnTo>
                <a:lnTo>
                  <a:pt x="339030" y="3161982"/>
                </a:lnTo>
                <a:lnTo>
                  <a:pt x="330460" y="3162934"/>
                </a:lnTo>
                <a:lnTo>
                  <a:pt x="321890" y="3163570"/>
                </a:lnTo>
                <a:lnTo>
                  <a:pt x="313003" y="3163887"/>
                </a:lnTo>
                <a:lnTo>
                  <a:pt x="303798" y="3163570"/>
                </a:lnTo>
                <a:lnTo>
                  <a:pt x="295228" y="3162934"/>
                </a:lnTo>
                <a:lnTo>
                  <a:pt x="286341" y="3161982"/>
                </a:lnTo>
                <a:lnTo>
                  <a:pt x="278088" y="3160394"/>
                </a:lnTo>
                <a:lnTo>
                  <a:pt x="269836" y="3158488"/>
                </a:lnTo>
                <a:lnTo>
                  <a:pt x="261583" y="3156265"/>
                </a:lnTo>
                <a:lnTo>
                  <a:pt x="253331" y="3153407"/>
                </a:lnTo>
                <a:lnTo>
                  <a:pt x="245396" y="3150231"/>
                </a:lnTo>
                <a:lnTo>
                  <a:pt x="237778" y="3147055"/>
                </a:lnTo>
                <a:lnTo>
                  <a:pt x="230478" y="3143244"/>
                </a:lnTo>
                <a:lnTo>
                  <a:pt x="223177" y="3139116"/>
                </a:lnTo>
                <a:lnTo>
                  <a:pt x="216195" y="3134034"/>
                </a:lnTo>
                <a:lnTo>
                  <a:pt x="209529" y="3129271"/>
                </a:lnTo>
                <a:lnTo>
                  <a:pt x="202864" y="3124189"/>
                </a:lnTo>
                <a:lnTo>
                  <a:pt x="196515" y="3118790"/>
                </a:lnTo>
                <a:lnTo>
                  <a:pt x="190485" y="3113074"/>
                </a:lnTo>
                <a:lnTo>
                  <a:pt x="184772" y="3107357"/>
                </a:lnTo>
                <a:lnTo>
                  <a:pt x="179376" y="3101006"/>
                </a:lnTo>
                <a:lnTo>
                  <a:pt x="174297" y="3094337"/>
                </a:lnTo>
                <a:lnTo>
                  <a:pt x="169536" y="3087667"/>
                </a:lnTo>
                <a:lnTo>
                  <a:pt x="165092" y="3080363"/>
                </a:lnTo>
                <a:lnTo>
                  <a:pt x="160966" y="3073376"/>
                </a:lnTo>
                <a:lnTo>
                  <a:pt x="157157" y="3065754"/>
                </a:lnTo>
                <a:lnTo>
                  <a:pt x="153666" y="3058132"/>
                </a:lnTo>
                <a:lnTo>
                  <a:pt x="150492" y="3050510"/>
                </a:lnTo>
                <a:lnTo>
                  <a:pt x="147953" y="3042253"/>
                </a:lnTo>
                <a:lnTo>
                  <a:pt x="145096" y="3034313"/>
                </a:lnTo>
                <a:lnTo>
                  <a:pt x="143192" y="3026056"/>
                </a:lnTo>
                <a:lnTo>
                  <a:pt x="141922" y="3017164"/>
                </a:lnTo>
                <a:lnTo>
                  <a:pt x="140652" y="3008589"/>
                </a:lnTo>
                <a:lnTo>
                  <a:pt x="140018" y="2999697"/>
                </a:lnTo>
                <a:lnTo>
                  <a:pt x="139700" y="2990805"/>
                </a:lnTo>
                <a:lnTo>
                  <a:pt x="139700" y="1787484"/>
                </a:lnTo>
                <a:lnTo>
                  <a:pt x="139700" y="1522303"/>
                </a:lnTo>
                <a:lnTo>
                  <a:pt x="139700" y="1265378"/>
                </a:lnTo>
                <a:lnTo>
                  <a:pt x="147953" y="1265378"/>
                </a:lnTo>
                <a:lnTo>
                  <a:pt x="155570" y="1265061"/>
                </a:lnTo>
                <a:lnTo>
                  <a:pt x="163188" y="1264426"/>
                </a:lnTo>
                <a:lnTo>
                  <a:pt x="170806" y="1263791"/>
                </a:lnTo>
                <a:lnTo>
                  <a:pt x="185724" y="1262203"/>
                </a:lnTo>
                <a:lnTo>
                  <a:pt x="200007" y="1259662"/>
                </a:lnTo>
                <a:lnTo>
                  <a:pt x="214607" y="1256486"/>
                </a:lnTo>
                <a:lnTo>
                  <a:pt x="228573" y="1252358"/>
                </a:lnTo>
                <a:lnTo>
                  <a:pt x="241904" y="1247911"/>
                </a:lnTo>
                <a:lnTo>
                  <a:pt x="254918" y="1242830"/>
                </a:lnTo>
                <a:lnTo>
                  <a:pt x="268249" y="1237431"/>
                </a:lnTo>
                <a:lnTo>
                  <a:pt x="280628" y="1231715"/>
                </a:lnTo>
                <a:lnTo>
                  <a:pt x="292689" y="1225363"/>
                </a:lnTo>
                <a:lnTo>
                  <a:pt x="304433" y="1218376"/>
                </a:lnTo>
                <a:lnTo>
                  <a:pt x="316177" y="1211389"/>
                </a:lnTo>
                <a:lnTo>
                  <a:pt x="327286" y="1204085"/>
                </a:lnTo>
                <a:lnTo>
                  <a:pt x="338078" y="1195828"/>
                </a:lnTo>
                <a:lnTo>
                  <a:pt x="348552" y="1187888"/>
                </a:lnTo>
                <a:lnTo>
                  <a:pt x="358709" y="1179631"/>
                </a:lnTo>
                <a:lnTo>
                  <a:pt x="368548" y="1171056"/>
                </a:lnTo>
                <a:lnTo>
                  <a:pt x="378071" y="1162482"/>
                </a:lnTo>
                <a:lnTo>
                  <a:pt x="387275" y="1153589"/>
                </a:lnTo>
                <a:lnTo>
                  <a:pt x="395845" y="1144380"/>
                </a:lnTo>
                <a:lnTo>
                  <a:pt x="404415" y="1135487"/>
                </a:lnTo>
                <a:lnTo>
                  <a:pt x="412350" y="1126595"/>
                </a:lnTo>
                <a:lnTo>
                  <a:pt x="419968" y="1117385"/>
                </a:lnTo>
                <a:lnTo>
                  <a:pt x="427903" y="1108493"/>
                </a:lnTo>
                <a:lnTo>
                  <a:pt x="434886" y="1099600"/>
                </a:lnTo>
                <a:lnTo>
                  <a:pt x="447900" y="1082133"/>
                </a:lnTo>
                <a:lnTo>
                  <a:pt x="459643" y="1065301"/>
                </a:lnTo>
                <a:lnTo>
                  <a:pt x="470118" y="1049740"/>
                </a:lnTo>
                <a:lnTo>
                  <a:pt x="480592" y="1033543"/>
                </a:lnTo>
                <a:lnTo>
                  <a:pt x="491066" y="1017029"/>
                </a:lnTo>
                <a:lnTo>
                  <a:pt x="501223" y="999879"/>
                </a:lnTo>
                <a:lnTo>
                  <a:pt x="511698" y="982095"/>
                </a:lnTo>
                <a:lnTo>
                  <a:pt x="521855" y="963357"/>
                </a:lnTo>
                <a:lnTo>
                  <a:pt x="532329" y="944620"/>
                </a:lnTo>
                <a:lnTo>
                  <a:pt x="543121" y="925248"/>
                </a:lnTo>
                <a:lnTo>
                  <a:pt x="553595" y="904922"/>
                </a:lnTo>
                <a:lnTo>
                  <a:pt x="564387" y="884279"/>
                </a:lnTo>
                <a:lnTo>
                  <a:pt x="575179" y="863001"/>
                </a:lnTo>
                <a:lnTo>
                  <a:pt x="585653" y="841088"/>
                </a:lnTo>
                <a:lnTo>
                  <a:pt x="597079" y="818857"/>
                </a:lnTo>
                <a:lnTo>
                  <a:pt x="618980" y="771855"/>
                </a:lnTo>
                <a:lnTo>
                  <a:pt x="641199" y="722312"/>
                </a:lnTo>
                <a:close/>
                <a:moveTo>
                  <a:pt x="527838" y="527050"/>
                </a:moveTo>
                <a:lnTo>
                  <a:pt x="533244" y="527368"/>
                </a:lnTo>
                <a:lnTo>
                  <a:pt x="538967" y="528003"/>
                </a:lnTo>
                <a:lnTo>
                  <a:pt x="544373" y="528638"/>
                </a:lnTo>
                <a:lnTo>
                  <a:pt x="549778" y="529590"/>
                </a:lnTo>
                <a:lnTo>
                  <a:pt x="555184" y="530860"/>
                </a:lnTo>
                <a:lnTo>
                  <a:pt x="560589" y="532448"/>
                </a:lnTo>
                <a:lnTo>
                  <a:pt x="565995" y="534353"/>
                </a:lnTo>
                <a:lnTo>
                  <a:pt x="571400" y="536575"/>
                </a:lnTo>
                <a:lnTo>
                  <a:pt x="577124" y="539433"/>
                </a:lnTo>
                <a:lnTo>
                  <a:pt x="582530" y="542608"/>
                </a:lnTo>
                <a:lnTo>
                  <a:pt x="587935" y="545783"/>
                </a:lnTo>
                <a:lnTo>
                  <a:pt x="593341" y="549275"/>
                </a:lnTo>
                <a:lnTo>
                  <a:pt x="598110" y="553085"/>
                </a:lnTo>
                <a:lnTo>
                  <a:pt x="602880" y="557213"/>
                </a:lnTo>
                <a:lnTo>
                  <a:pt x="607014" y="561658"/>
                </a:lnTo>
                <a:lnTo>
                  <a:pt x="611147" y="566103"/>
                </a:lnTo>
                <a:lnTo>
                  <a:pt x="614963" y="570548"/>
                </a:lnTo>
                <a:lnTo>
                  <a:pt x="618461" y="575628"/>
                </a:lnTo>
                <a:lnTo>
                  <a:pt x="621640" y="580390"/>
                </a:lnTo>
                <a:lnTo>
                  <a:pt x="624820" y="585788"/>
                </a:lnTo>
                <a:lnTo>
                  <a:pt x="627364" y="590868"/>
                </a:lnTo>
                <a:lnTo>
                  <a:pt x="629908" y="596583"/>
                </a:lnTo>
                <a:lnTo>
                  <a:pt x="632134" y="602298"/>
                </a:lnTo>
                <a:lnTo>
                  <a:pt x="633724" y="608013"/>
                </a:lnTo>
                <a:lnTo>
                  <a:pt x="634995" y="612458"/>
                </a:lnTo>
                <a:lnTo>
                  <a:pt x="636267" y="617220"/>
                </a:lnTo>
                <a:lnTo>
                  <a:pt x="636903" y="621665"/>
                </a:lnTo>
                <a:lnTo>
                  <a:pt x="637539" y="626428"/>
                </a:lnTo>
                <a:lnTo>
                  <a:pt x="638175" y="631190"/>
                </a:lnTo>
                <a:lnTo>
                  <a:pt x="638175" y="635953"/>
                </a:lnTo>
                <a:lnTo>
                  <a:pt x="638175" y="640715"/>
                </a:lnTo>
                <a:lnTo>
                  <a:pt x="638175" y="645478"/>
                </a:lnTo>
                <a:lnTo>
                  <a:pt x="637857" y="650558"/>
                </a:lnTo>
                <a:lnTo>
                  <a:pt x="637221" y="655638"/>
                </a:lnTo>
                <a:lnTo>
                  <a:pt x="636267" y="660400"/>
                </a:lnTo>
                <a:lnTo>
                  <a:pt x="635313" y="665163"/>
                </a:lnTo>
                <a:lnTo>
                  <a:pt x="634041" y="669925"/>
                </a:lnTo>
                <a:lnTo>
                  <a:pt x="632770" y="674688"/>
                </a:lnTo>
                <a:lnTo>
                  <a:pt x="630862" y="679450"/>
                </a:lnTo>
                <a:lnTo>
                  <a:pt x="628954" y="683895"/>
                </a:lnTo>
                <a:lnTo>
                  <a:pt x="611465" y="723583"/>
                </a:lnTo>
                <a:lnTo>
                  <a:pt x="589207" y="772478"/>
                </a:lnTo>
                <a:lnTo>
                  <a:pt x="577760" y="795973"/>
                </a:lnTo>
                <a:lnTo>
                  <a:pt x="567267" y="818515"/>
                </a:lnTo>
                <a:lnTo>
                  <a:pt x="556456" y="840423"/>
                </a:lnTo>
                <a:lnTo>
                  <a:pt x="545963" y="861378"/>
                </a:lnTo>
                <a:lnTo>
                  <a:pt x="535469" y="882015"/>
                </a:lnTo>
                <a:lnTo>
                  <a:pt x="524976" y="901700"/>
                </a:lnTo>
                <a:lnTo>
                  <a:pt x="514801" y="920433"/>
                </a:lnTo>
                <a:lnTo>
                  <a:pt x="504944" y="939166"/>
                </a:lnTo>
                <a:lnTo>
                  <a:pt x="495087" y="956628"/>
                </a:lnTo>
                <a:lnTo>
                  <a:pt x="485229" y="973773"/>
                </a:lnTo>
                <a:lnTo>
                  <a:pt x="475372" y="990283"/>
                </a:lnTo>
                <a:lnTo>
                  <a:pt x="465833" y="1005841"/>
                </a:lnTo>
                <a:lnTo>
                  <a:pt x="456612" y="1021081"/>
                </a:lnTo>
                <a:lnTo>
                  <a:pt x="447390" y="1036003"/>
                </a:lnTo>
                <a:lnTo>
                  <a:pt x="437215" y="1051243"/>
                </a:lnTo>
                <a:lnTo>
                  <a:pt x="427358" y="1065848"/>
                </a:lnTo>
                <a:lnTo>
                  <a:pt x="417183" y="1079501"/>
                </a:lnTo>
                <a:lnTo>
                  <a:pt x="407644" y="1093153"/>
                </a:lnTo>
                <a:lnTo>
                  <a:pt x="398104" y="1105853"/>
                </a:lnTo>
                <a:lnTo>
                  <a:pt x="388565" y="1118236"/>
                </a:lnTo>
                <a:lnTo>
                  <a:pt x="379026" y="1129666"/>
                </a:lnTo>
                <a:lnTo>
                  <a:pt x="369487" y="1140778"/>
                </a:lnTo>
                <a:lnTo>
                  <a:pt x="359947" y="1151256"/>
                </a:lnTo>
                <a:lnTo>
                  <a:pt x="350408" y="1161416"/>
                </a:lnTo>
                <a:lnTo>
                  <a:pt x="341187" y="1170623"/>
                </a:lnTo>
                <a:lnTo>
                  <a:pt x="331648" y="1179513"/>
                </a:lnTo>
                <a:lnTo>
                  <a:pt x="322108" y="1188086"/>
                </a:lnTo>
                <a:lnTo>
                  <a:pt x="312887" y="1196023"/>
                </a:lnTo>
                <a:lnTo>
                  <a:pt x="302712" y="1203961"/>
                </a:lnTo>
                <a:lnTo>
                  <a:pt x="293173" y="1210946"/>
                </a:lnTo>
                <a:lnTo>
                  <a:pt x="286495" y="1215391"/>
                </a:lnTo>
                <a:lnTo>
                  <a:pt x="279818" y="1219836"/>
                </a:lnTo>
                <a:lnTo>
                  <a:pt x="273140" y="1223963"/>
                </a:lnTo>
                <a:lnTo>
                  <a:pt x="266145" y="1227773"/>
                </a:lnTo>
                <a:lnTo>
                  <a:pt x="259149" y="1231266"/>
                </a:lnTo>
                <a:lnTo>
                  <a:pt x="251518" y="1234758"/>
                </a:lnTo>
                <a:lnTo>
                  <a:pt x="244205" y="1237933"/>
                </a:lnTo>
                <a:lnTo>
                  <a:pt x="236573" y="1240791"/>
                </a:lnTo>
                <a:lnTo>
                  <a:pt x="229260" y="1243331"/>
                </a:lnTo>
                <a:lnTo>
                  <a:pt x="221310" y="1245871"/>
                </a:lnTo>
                <a:lnTo>
                  <a:pt x="213679" y="1247776"/>
                </a:lnTo>
                <a:lnTo>
                  <a:pt x="205730" y="1249363"/>
                </a:lnTo>
                <a:lnTo>
                  <a:pt x="197144" y="1250951"/>
                </a:lnTo>
                <a:lnTo>
                  <a:pt x="188877" y="1251903"/>
                </a:lnTo>
                <a:lnTo>
                  <a:pt x="180610" y="1252538"/>
                </a:lnTo>
                <a:lnTo>
                  <a:pt x="172024" y="1252538"/>
                </a:lnTo>
                <a:lnTo>
                  <a:pt x="171388" y="1252538"/>
                </a:lnTo>
                <a:lnTo>
                  <a:pt x="163439" y="1252538"/>
                </a:lnTo>
                <a:lnTo>
                  <a:pt x="155490" y="1251586"/>
                </a:lnTo>
                <a:lnTo>
                  <a:pt x="147858" y="1250633"/>
                </a:lnTo>
                <a:lnTo>
                  <a:pt x="139591" y="1249363"/>
                </a:lnTo>
                <a:lnTo>
                  <a:pt x="132278" y="1247776"/>
                </a:lnTo>
                <a:lnTo>
                  <a:pt x="124964" y="1245871"/>
                </a:lnTo>
                <a:lnTo>
                  <a:pt x="117969" y="1243648"/>
                </a:lnTo>
                <a:lnTo>
                  <a:pt x="110973" y="1241108"/>
                </a:lnTo>
                <a:lnTo>
                  <a:pt x="106840" y="1239203"/>
                </a:lnTo>
                <a:lnTo>
                  <a:pt x="102706" y="1236981"/>
                </a:lnTo>
                <a:lnTo>
                  <a:pt x="97300" y="1234758"/>
                </a:lnTo>
                <a:lnTo>
                  <a:pt x="92213" y="1232218"/>
                </a:lnTo>
                <a:lnTo>
                  <a:pt x="91895" y="1231901"/>
                </a:lnTo>
                <a:lnTo>
                  <a:pt x="85217" y="1228091"/>
                </a:lnTo>
                <a:lnTo>
                  <a:pt x="79176" y="1223646"/>
                </a:lnTo>
                <a:lnTo>
                  <a:pt x="72180" y="1218566"/>
                </a:lnTo>
                <a:lnTo>
                  <a:pt x="65821" y="1213168"/>
                </a:lnTo>
                <a:lnTo>
                  <a:pt x="59779" y="1207771"/>
                </a:lnTo>
                <a:lnTo>
                  <a:pt x="54374" y="1202373"/>
                </a:lnTo>
                <a:lnTo>
                  <a:pt x="48968" y="1196341"/>
                </a:lnTo>
                <a:lnTo>
                  <a:pt x="44517" y="1190308"/>
                </a:lnTo>
                <a:lnTo>
                  <a:pt x="40065" y="1184593"/>
                </a:lnTo>
                <a:lnTo>
                  <a:pt x="35613" y="1178561"/>
                </a:lnTo>
                <a:lnTo>
                  <a:pt x="32116" y="1172846"/>
                </a:lnTo>
                <a:lnTo>
                  <a:pt x="28618" y="1166813"/>
                </a:lnTo>
                <a:lnTo>
                  <a:pt x="25756" y="1160781"/>
                </a:lnTo>
                <a:lnTo>
                  <a:pt x="22894" y="1155066"/>
                </a:lnTo>
                <a:lnTo>
                  <a:pt x="18125" y="1143318"/>
                </a:lnTo>
                <a:lnTo>
                  <a:pt x="13991" y="1132206"/>
                </a:lnTo>
                <a:lnTo>
                  <a:pt x="10175" y="1119823"/>
                </a:lnTo>
                <a:lnTo>
                  <a:pt x="7314" y="1107758"/>
                </a:lnTo>
                <a:lnTo>
                  <a:pt x="5088" y="1095693"/>
                </a:lnTo>
                <a:lnTo>
                  <a:pt x="3180" y="1083311"/>
                </a:lnTo>
                <a:lnTo>
                  <a:pt x="1590" y="1071563"/>
                </a:lnTo>
                <a:lnTo>
                  <a:pt x="954" y="1059498"/>
                </a:lnTo>
                <a:lnTo>
                  <a:pt x="318" y="1047751"/>
                </a:lnTo>
                <a:lnTo>
                  <a:pt x="0" y="1035686"/>
                </a:lnTo>
                <a:lnTo>
                  <a:pt x="318" y="1018541"/>
                </a:lnTo>
                <a:lnTo>
                  <a:pt x="1590" y="1001396"/>
                </a:lnTo>
                <a:lnTo>
                  <a:pt x="3180" y="984251"/>
                </a:lnTo>
                <a:lnTo>
                  <a:pt x="5406" y="967106"/>
                </a:lnTo>
                <a:lnTo>
                  <a:pt x="8585" y="949961"/>
                </a:lnTo>
                <a:lnTo>
                  <a:pt x="12083" y="933133"/>
                </a:lnTo>
                <a:lnTo>
                  <a:pt x="16535" y="915988"/>
                </a:lnTo>
                <a:lnTo>
                  <a:pt x="21622" y="899160"/>
                </a:lnTo>
                <a:lnTo>
                  <a:pt x="27346" y="882650"/>
                </a:lnTo>
                <a:lnTo>
                  <a:pt x="30526" y="874078"/>
                </a:lnTo>
                <a:lnTo>
                  <a:pt x="34023" y="865823"/>
                </a:lnTo>
                <a:lnTo>
                  <a:pt x="37839" y="857568"/>
                </a:lnTo>
                <a:lnTo>
                  <a:pt x="41655" y="849313"/>
                </a:lnTo>
                <a:lnTo>
                  <a:pt x="45788" y="841058"/>
                </a:lnTo>
                <a:lnTo>
                  <a:pt x="50240" y="833120"/>
                </a:lnTo>
                <a:lnTo>
                  <a:pt x="55010" y="825183"/>
                </a:lnTo>
                <a:lnTo>
                  <a:pt x="60097" y="817245"/>
                </a:lnTo>
                <a:lnTo>
                  <a:pt x="65503" y="808990"/>
                </a:lnTo>
                <a:lnTo>
                  <a:pt x="71226" y="801053"/>
                </a:lnTo>
                <a:lnTo>
                  <a:pt x="77268" y="793433"/>
                </a:lnTo>
                <a:lnTo>
                  <a:pt x="83945" y="785813"/>
                </a:lnTo>
                <a:lnTo>
                  <a:pt x="91259" y="778510"/>
                </a:lnTo>
                <a:lnTo>
                  <a:pt x="99208" y="771208"/>
                </a:lnTo>
                <a:lnTo>
                  <a:pt x="104296" y="766445"/>
                </a:lnTo>
                <a:lnTo>
                  <a:pt x="110019" y="761683"/>
                </a:lnTo>
                <a:lnTo>
                  <a:pt x="116061" y="756920"/>
                </a:lnTo>
                <a:lnTo>
                  <a:pt x="122420" y="752475"/>
                </a:lnTo>
                <a:lnTo>
                  <a:pt x="129098" y="748348"/>
                </a:lnTo>
                <a:lnTo>
                  <a:pt x="136093" y="744538"/>
                </a:lnTo>
                <a:lnTo>
                  <a:pt x="143407" y="740728"/>
                </a:lnTo>
                <a:lnTo>
                  <a:pt x="151038" y="737235"/>
                </a:lnTo>
                <a:lnTo>
                  <a:pt x="158987" y="734060"/>
                </a:lnTo>
                <a:lnTo>
                  <a:pt x="166937" y="731520"/>
                </a:lnTo>
                <a:lnTo>
                  <a:pt x="175204" y="728980"/>
                </a:lnTo>
                <a:lnTo>
                  <a:pt x="183471" y="727075"/>
                </a:lnTo>
                <a:lnTo>
                  <a:pt x="192375" y="725170"/>
                </a:lnTo>
                <a:lnTo>
                  <a:pt x="200960" y="724218"/>
                </a:lnTo>
                <a:lnTo>
                  <a:pt x="210181" y="723265"/>
                </a:lnTo>
                <a:lnTo>
                  <a:pt x="219403" y="723265"/>
                </a:lnTo>
                <a:lnTo>
                  <a:pt x="227352" y="723583"/>
                </a:lnTo>
                <a:lnTo>
                  <a:pt x="234983" y="724535"/>
                </a:lnTo>
                <a:lnTo>
                  <a:pt x="241343" y="723900"/>
                </a:lnTo>
                <a:lnTo>
                  <a:pt x="248020" y="723583"/>
                </a:lnTo>
                <a:lnTo>
                  <a:pt x="335145" y="723583"/>
                </a:lnTo>
                <a:lnTo>
                  <a:pt x="311933" y="772478"/>
                </a:lnTo>
                <a:lnTo>
                  <a:pt x="290947" y="816293"/>
                </a:lnTo>
                <a:lnTo>
                  <a:pt x="270279" y="857250"/>
                </a:lnTo>
                <a:lnTo>
                  <a:pt x="260103" y="876935"/>
                </a:lnTo>
                <a:lnTo>
                  <a:pt x="250246" y="895350"/>
                </a:lnTo>
                <a:lnTo>
                  <a:pt x="240389" y="913131"/>
                </a:lnTo>
                <a:lnTo>
                  <a:pt x="231168" y="929958"/>
                </a:lnTo>
                <a:lnTo>
                  <a:pt x="221946" y="945833"/>
                </a:lnTo>
                <a:lnTo>
                  <a:pt x="213043" y="960438"/>
                </a:lnTo>
                <a:lnTo>
                  <a:pt x="204458" y="974091"/>
                </a:lnTo>
                <a:lnTo>
                  <a:pt x="195555" y="986791"/>
                </a:lnTo>
                <a:lnTo>
                  <a:pt x="187605" y="998221"/>
                </a:lnTo>
                <a:lnTo>
                  <a:pt x="179974" y="1008063"/>
                </a:lnTo>
                <a:lnTo>
                  <a:pt x="172660" y="1016953"/>
                </a:lnTo>
                <a:lnTo>
                  <a:pt x="165665" y="1024256"/>
                </a:lnTo>
                <a:lnTo>
                  <a:pt x="168527" y="1024573"/>
                </a:lnTo>
                <a:lnTo>
                  <a:pt x="172978" y="1021081"/>
                </a:lnTo>
                <a:lnTo>
                  <a:pt x="177748" y="1016953"/>
                </a:lnTo>
                <a:lnTo>
                  <a:pt x="183153" y="1011873"/>
                </a:lnTo>
                <a:lnTo>
                  <a:pt x="188877" y="1005841"/>
                </a:lnTo>
                <a:lnTo>
                  <a:pt x="195555" y="999173"/>
                </a:lnTo>
                <a:lnTo>
                  <a:pt x="202868" y="991236"/>
                </a:lnTo>
                <a:lnTo>
                  <a:pt x="210181" y="982346"/>
                </a:lnTo>
                <a:lnTo>
                  <a:pt x="218131" y="972186"/>
                </a:lnTo>
                <a:lnTo>
                  <a:pt x="229260" y="957581"/>
                </a:lnTo>
                <a:lnTo>
                  <a:pt x="241025" y="941071"/>
                </a:lnTo>
                <a:lnTo>
                  <a:pt x="253426" y="922338"/>
                </a:lnTo>
                <a:lnTo>
                  <a:pt x="266781" y="902018"/>
                </a:lnTo>
                <a:lnTo>
                  <a:pt x="280772" y="879475"/>
                </a:lnTo>
                <a:lnTo>
                  <a:pt x="294763" y="854710"/>
                </a:lnTo>
                <a:lnTo>
                  <a:pt x="309707" y="828358"/>
                </a:lnTo>
                <a:lnTo>
                  <a:pt x="325606" y="799465"/>
                </a:lnTo>
                <a:lnTo>
                  <a:pt x="344367" y="763270"/>
                </a:lnTo>
                <a:lnTo>
                  <a:pt x="364081" y="723583"/>
                </a:lnTo>
                <a:lnTo>
                  <a:pt x="376800" y="697548"/>
                </a:lnTo>
                <a:lnTo>
                  <a:pt x="389519" y="670560"/>
                </a:lnTo>
                <a:lnTo>
                  <a:pt x="402238" y="641985"/>
                </a:lnTo>
                <a:lnTo>
                  <a:pt x="415593" y="612458"/>
                </a:lnTo>
                <a:lnTo>
                  <a:pt x="423860" y="594360"/>
                </a:lnTo>
                <a:lnTo>
                  <a:pt x="426404" y="588963"/>
                </a:lnTo>
                <a:lnTo>
                  <a:pt x="428948" y="583883"/>
                </a:lnTo>
                <a:lnTo>
                  <a:pt x="431810" y="579120"/>
                </a:lnTo>
                <a:lnTo>
                  <a:pt x="434989" y="574675"/>
                </a:lnTo>
                <a:lnTo>
                  <a:pt x="438169" y="570230"/>
                </a:lnTo>
                <a:lnTo>
                  <a:pt x="441667" y="565785"/>
                </a:lnTo>
                <a:lnTo>
                  <a:pt x="445483" y="561975"/>
                </a:lnTo>
                <a:lnTo>
                  <a:pt x="449298" y="558165"/>
                </a:lnTo>
                <a:lnTo>
                  <a:pt x="453432" y="554355"/>
                </a:lnTo>
                <a:lnTo>
                  <a:pt x="457566" y="550863"/>
                </a:lnTo>
                <a:lnTo>
                  <a:pt x="461699" y="547688"/>
                </a:lnTo>
                <a:lnTo>
                  <a:pt x="466151" y="544830"/>
                </a:lnTo>
                <a:lnTo>
                  <a:pt x="470921" y="541973"/>
                </a:lnTo>
                <a:lnTo>
                  <a:pt x="475690" y="539433"/>
                </a:lnTo>
                <a:lnTo>
                  <a:pt x="480778" y="536893"/>
                </a:lnTo>
                <a:lnTo>
                  <a:pt x="485547" y="534988"/>
                </a:lnTo>
                <a:lnTo>
                  <a:pt x="490635" y="533083"/>
                </a:lnTo>
                <a:lnTo>
                  <a:pt x="495723" y="531495"/>
                </a:lnTo>
                <a:lnTo>
                  <a:pt x="501128" y="530225"/>
                </a:lnTo>
                <a:lnTo>
                  <a:pt x="506216" y="528955"/>
                </a:lnTo>
                <a:lnTo>
                  <a:pt x="511621" y="528320"/>
                </a:lnTo>
                <a:lnTo>
                  <a:pt x="517027" y="527685"/>
                </a:lnTo>
                <a:lnTo>
                  <a:pt x="522114" y="527368"/>
                </a:lnTo>
                <a:lnTo>
                  <a:pt x="527838" y="527050"/>
                </a:lnTo>
                <a:close/>
                <a:moveTo>
                  <a:pt x="510850" y="0"/>
                </a:moveTo>
                <a:lnTo>
                  <a:pt x="518478" y="0"/>
                </a:lnTo>
                <a:lnTo>
                  <a:pt x="526424" y="0"/>
                </a:lnTo>
                <a:lnTo>
                  <a:pt x="534369" y="317"/>
                </a:lnTo>
                <a:lnTo>
                  <a:pt x="542315" y="952"/>
                </a:lnTo>
                <a:lnTo>
                  <a:pt x="550260" y="1587"/>
                </a:lnTo>
                <a:lnTo>
                  <a:pt x="557888" y="2539"/>
                </a:lnTo>
                <a:lnTo>
                  <a:pt x="565833" y="3491"/>
                </a:lnTo>
                <a:lnTo>
                  <a:pt x="573779" y="5077"/>
                </a:lnTo>
                <a:lnTo>
                  <a:pt x="581724" y="6347"/>
                </a:lnTo>
                <a:lnTo>
                  <a:pt x="589988" y="8251"/>
                </a:lnTo>
                <a:lnTo>
                  <a:pt x="597615" y="10155"/>
                </a:lnTo>
                <a:lnTo>
                  <a:pt x="605561" y="12376"/>
                </a:lnTo>
                <a:lnTo>
                  <a:pt x="613189" y="14597"/>
                </a:lnTo>
                <a:lnTo>
                  <a:pt x="620816" y="17136"/>
                </a:lnTo>
                <a:lnTo>
                  <a:pt x="628126" y="19675"/>
                </a:lnTo>
                <a:lnTo>
                  <a:pt x="635436" y="22531"/>
                </a:lnTo>
                <a:lnTo>
                  <a:pt x="642746" y="25386"/>
                </a:lnTo>
                <a:lnTo>
                  <a:pt x="650374" y="28560"/>
                </a:lnTo>
                <a:lnTo>
                  <a:pt x="657366" y="32050"/>
                </a:lnTo>
                <a:lnTo>
                  <a:pt x="664358" y="35541"/>
                </a:lnTo>
                <a:lnTo>
                  <a:pt x="671032" y="39032"/>
                </a:lnTo>
                <a:lnTo>
                  <a:pt x="677706" y="43157"/>
                </a:lnTo>
                <a:lnTo>
                  <a:pt x="690737" y="51408"/>
                </a:lnTo>
                <a:lnTo>
                  <a:pt x="703767" y="59976"/>
                </a:lnTo>
                <a:lnTo>
                  <a:pt x="715845" y="69178"/>
                </a:lnTo>
                <a:lnTo>
                  <a:pt x="727286" y="79016"/>
                </a:lnTo>
                <a:lnTo>
                  <a:pt x="738410" y="89488"/>
                </a:lnTo>
                <a:lnTo>
                  <a:pt x="748898" y="100594"/>
                </a:lnTo>
                <a:lnTo>
                  <a:pt x="759386" y="111701"/>
                </a:lnTo>
                <a:lnTo>
                  <a:pt x="768603" y="123442"/>
                </a:lnTo>
                <a:lnTo>
                  <a:pt x="777502" y="135501"/>
                </a:lnTo>
                <a:lnTo>
                  <a:pt x="785765" y="148194"/>
                </a:lnTo>
                <a:lnTo>
                  <a:pt x="793393" y="161522"/>
                </a:lnTo>
                <a:lnTo>
                  <a:pt x="800385" y="174850"/>
                </a:lnTo>
                <a:lnTo>
                  <a:pt x="806741" y="188496"/>
                </a:lnTo>
                <a:lnTo>
                  <a:pt x="812780" y="202141"/>
                </a:lnTo>
                <a:lnTo>
                  <a:pt x="817865" y="216738"/>
                </a:lnTo>
                <a:lnTo>
                  <a:pt x="822315" y="231335"/>
                </a:lnTo>
                <a:lnTo>
                  <a:pt x="825811" y="245933"/>
                </a:lnTo>
                <a:lnTo>
                  <a:pt x="828989" y="261165"/>
                </a:lnTo>
                <a:lnTo>
                  <a:pt x="831213" y="276397"/>
                </a:lnTo>
                <a:lnTo>
                  <a:pt x="832485" y="291629"/>
                </a:lnTo>
                <a:lnTo>
                  <a:pt x="833120" y="299245"/>
                </a:lnTo>
                <a:lnTo>
                  <a:pt x="833438" y="306861"/>
                </a:lnTo>
                <a:lnTo>
                  <a:pt x="833438" y="314794"/>
                </a:lnTo>
                <a:lnTo>
                  <a:pt x="833438" y="322727"/>
                </a:lnTo>
                <a:lnTo>
                  <a:pt x="833120" y="330661"/>
                </a:lnTo>
                <a:lnTo>
                  <a:pt x="832485" y="338277"/>
                </a:lnTo>
                <a:lnTo>
                  <a:pt x="831849" y="346210"/>
                </a:lnTo>
                <a:lnTo>
                  <a:pt x="830896" y="354143"/>
                </a:lnTo>
                <a:lnTo>
                  <a:pt x="829624" y="362077"/>
                </a:lnTo>
                <a:lnTo>
                  <a:pt x="828353" y="369693"/>
                </a:lnTo>
                <a:lnTo>
                  <a:pt x="826764" y="377943"/>
                </a:lnTo>
                <a:lnTo>
                  <a:pt x="825175" y="385877"/>
                </a:lnTo>
                <a:lnTo>
                  <a:pt x="822950" y="394762"/>
                </a:lnTo>
                <a:lnTo>
                  <a:pt x="820725" y="403330"/>
                </a:lnTo>
                <a:lnTo>
                  <a:pt x="817865" y="411898"/>
                </a:lnTo>
                <a:lnTo>
                  <a:pt x="815005" y="420466"/>
                </a:lnTo>
                <a:lnTo>
                  <a:pt x="811826" y="429034"/>
                </a:lnTo>
                <a:lnTo>
                  <a:pt x="808330" y="436967"/>
                </a:lnTo>
                <a:lnTo>
                  <a:pt x="804834" y="445218"/>
                </a:lnTo>
                <a:lnTo>
                  <a:pt x="801021" y="453151"/>
                </a:lnTo>
                <a:lnTo>
                  <a:pt x="797207" y="460767"/>
                </a:lnTo>
                <a:lnTo>
                  <a:pt x="793075" y="468383"/>
                </a:lnTo>
                <a:lnTo>
                  <a:pt x="788626" y="475999"/>
                </a:lnTo>
                <a:lnTo>
                  <a:pt x="784176" y="483615"/>
                </a:lnTo>
                <a:lnTo>
                  <a:pt x="779409" y="490596"/>
                </a:lnTo>
                <a:lnTo>
                  <a:pt x="774641" y="497578"/>
                </a:lnTo>
                <a:lnTo>
                  <a:pt x="769556" y="504559"/>
                </a:lnTo>
                <a:lnTo>
                  <a:pt x="764153" y="511223"/>
                </a:lnTo>
                <a:lnTo>
                  <a:pt x="758750" y="517887"/>
                </a:lnTo>
                <a:lnTo>
                  <a:pt x="753030" y="524234"/>
                </a:lnTo>
                <a:lnTo>
                  <a:pt x="747309" y="530581"/>
                </a:lnTo>
                <a:lnTo>
                  <a:pt x="741270" y="536610"/>
                </a:lnTo>
                <a:lnTo>
                  <a:pt x="735232" y="542639"/>
                </a:lnTo>
                <a:lnTo>
                  <a:pt x="728875" y="548351"/>
                </a:lnTo>
                <a:lnTo>
                  <a:pt x="722519" y="554063"/>
                </a:lnTo>
                <a:lnTo>
                  <a:pt x="716162" y="559458"/>
                </a:lnTo>
                <a:lnTo>
                  <a:pt x="709488" y="564535"/>
                </a:lnTo>
                <a:lnTo>
                  <a:pt x="702814" y="569613"/>
                </a:lnTo>
                <a:lnTo>
                  <a:pt x="695504" y="574373"/>
                </a:lnTo>
                <a:lnTo>
                  <a:pt x="688512" y="579133"/>
                </a:lnTo>
                <a:lnTo>
                  <a:pt x="681202" y="583575"/>
                </a:lnTo>
                <a:lnTo>
                  <a:pt x="673892" y="587701"/>
                </a:lnTo>
                <a:lnTo>
                  <a:pt x="666582" y="591826"/>
                </a:lnTo>
                <a:lnTo>
                  <a:pt x="659273" y="595951"/>
                </a:lnTo>
                <a:lnTo>
                  <a:pt x="658001" y="591509"/>
                </a:lnTo>
                <a:lnTo>
                  <a:pt x="656412" y="587383"/>
                </a:lnTo>
                <a:lnTo>
                  <a:pt x="653870" y="581037"/>
                </a:lnTo>
                <a:lnTo>
                  <a:pt x="650691" y="575007"/>
                </a:lnTo>
                <a:lnTo>
                  <a:pt x="647513" y="568978"/>
                </a:lnTo>
                <a:lnTo>
                  <a:pt x="644017" y="562949"/>
                </a:lnTo>
                <a:lnTo>
                  <a:pt x="639885" y="557554"/>
                </a:lnTo>
                <a:lnTo>
                  <a:pt x="635754" y="551842"/>
                </a:lnTo>
                <a:lnTo>
                  <a:pt x="631304" y="546765"/>
                </a:lnTo>
                <a:lnTo>
                  <a:pt x="626855" y="541687"/>
                </a:lnTo>
                <a:lnTo>
                  <a:pt x="622088" y="536610"/>
                </a:lnTo>
                <a:lnTo>
                  <a:pt x="617002" y="532167"/>
                </a:lnTo>
                <a:lnTo>
                  <a:pt x="611599" y="528042"/>
                </a:lnTo>
                <a:lnTo>
                  <a:pt x="606197" y="523916"/>
                </a:lnTo>
                <a:lnTo>
                  <a:pt x="600476" y="520108"/>
                </a:lnTo>
                <a:lnTo>
                  <a:pt x="594755" y="516618"/>
                </a:lnTo>
                <a:lnTo>
                  <a:pt x="588081" y="513444"/>
                </a:lnTo>
                <a:lnTo>
                  <a:pt x="582042" y="510588"/>
                </a:lnTo>
                <a:lnTo>
                  <a:pt x="575368" y="507732"/>
                </a:lnTo>
                <a:lnTo>
                  <a:pt x="568376" y="505511"/>
                </a:lnTo>
                <a:lnTo>
                  <a:pt x="561702" y="503290"/>
                </a:lnTo>
                <a:lnTo>
                  <a:pt x="554710" y="501703"/>
                </a:lnTo>
                <a:lnTo>
                  <a:pt x="547718" y="500434"/>
                </a:lnTo>
                <a:lnTo>
                  <a:pt x="540408" y="499482"/>
                </a:lnTo>
                <a:lnTo>
                  <a:pt x="533416" y="498847"/>
                </a:lnTo>
                <a:lnTo>
                  <a:pt x="525788" y="498847"/>
                </a:lnTo>
                <a:lnTo>
                  <a:pt x="520703" y="498847"/>
                </a:lnTo>
                <a:lnTo>
                  <a:pt x="515618" y="499164"/>
                </a:lnTo>
                <a:lnTo>
                  <a:pt x="505447" y="500434"/>
                </a:lnTo>
                <a:lnTo>
                  <a:pt x="495277" y="502020"/>
                </a:lnTo>
                <a:lnTo>
                  <a:pt x="485743" y="504559"/>
                </a:lnTo>
                <a:lnTo>
                  <a:pt x="475890" y="508050"/>
                </a:lnTo>
                <a:lnTo>
                  <a:pt x="466673" y="511858"/>
                </a:lnTo>
                <a:lnTo>
                  <a:pt x="457774" y="516300"/>
                </a:lnTo>
                <a:lnTo>
                  <a:pt x="449193" y="521378"/>
                </a:lnTo>
                <a:lnTo>
                  <a:pt x="441248" y="527090"/>
                </a:lnTo>
                <a:lnTo>
                  <a:pt x="433620" y="533437"/>
                </a:lnTo>
                <a:lnTo>
                  <a:pt x="426310" y="540735"/>
                </a:lnTo>
                <a:lnTo>
                  <a:pt x="419000" y="548034"/>
                </a:lnTo>
                <a:lnTo>
                  <a:pt x="412962" y="555967"/>
                </a:lnTo>
                <a:lnTo>
                  <a:pt x="407241" y="564218"/>
                </a:lnTo>
                <a:lnTo>
                  <a:pt x="402156" y="573103"/>
                </a:lnTo>
                <a:lnTo>
                  <a:pt x="399931" y="577863"/>
                </a:lnTo>
                <a:lnTo>
                  <a:pt x="397706" y="582306"/>
                </a:lnTo>
                <a:lnTo>
                  <a:pt x="389443" y="601663"/>
                </a:lnTo>
                <a:lnTo>
                  <a:pt x="377048" y="595634"/>
                </a:lnTo>
                <a:lnTo>
                  <a:pt x="364653" y="588970"/>
                </a:lnTo>
                <a:lnTo>
                  <a:pt x="352894" y="582306"/>
                </a:lnTo>
                <a:lnTo>
                  <a:pt x="341452" y="574690"/>
                </a:lnTo>
                <a:lnTo>
                  <a:pt x="330646" y="567074"/>
                </a:lnTo>
                <a:lnTo>
                  <a:pt x="319840" y="558823"/>
                </a:lnTo>
                <a:lnTo>
                  <a:pt x="309352" y="550255"/>
                </a:lnTo>
                <a:lnTo>
                  <a:pt x="299500" y="541053"/>
                </a:lnTo>
                <a:lnTo>
                  <a:pt x="290283" y="531533"/>
                </a:lnTo>
                <a:lnTo>
                  <a:pt x="281384" y="521695"/>
                </a:lnTo>
                <a:lnTo>
                  <a:pt x="272803" y="511540"/>
                </a:lnTo>
                <a:lnTo>
                  <a:pt x="264857" y="501068"/>
                </a:lnTo>
                <a:lnTo>
                  <a:pt x="257230" y="490279"/>
                </a:lnTo>
                <a:lnTo>
                  <a:pt x="249602" y="478855"/>
                </a:lnTo>
                <a:lnTo>
                  <a:pt x="242928" y="467431"/>
                </a:lnTo>
                <a:lnTo>
                  <a:pt x="236571" y="455690"/>
                </a:lnTo>
                <a:lnTo>
                  <a:pt x="231168" y="443631"/>
                </a:lnTo>
                <a:lnTo>
                  <a:pt x="225765" y="431572"/>
                </a:lnTo>
                <a:lnTo>
                  <a:pt x="220998" y="418879"/>
                </a:lnTo>
                <a:lnTo>
                  <a:pt x="216866" y="406186"/>
                </a:lnTo>
                <a:lnTo>
                  <a:pt x="213370" y="393175"/>
                </a:lnTo>
                <a:lnTo>
                  <a:pt x="210192" y="380165"/>
                </a:lnTo>
                <a:lnTo>
                  <a:pt x="207650" y="366837"/>
                </a:lnTo>
                <a:lnTo>
                  <a:pt x="205743" y="353509"/>
                </a:lnTo>
                <a:lnTo>
                  <a:pt x="204471" y="340181"/>
                </a:lnTo>
                <a:lnTo>
                  <a:pt x="203518" y="326535"/>
                </a:lnTo>
                <a:lnTo>
                  <a:pt x="203200" y="312573"/>
                </a:lnTo>
                <a:lnTo>
                  <a:pt x="203836" y="298927"/>
                </a:lnTo>
                <a:lnTo>
                  <a:pt x="204789" y="284965"/>
                </a:lnTo>
                <a:lnTo>
                  <a:pt x="206378" y="271319"/>
                </a:lnTo>
                <a:lnTo>
                  <a:pt x="208603" y="257039"/>
                </a:lnTo>
                <a:lnTo>
                  <a:pt x="211463" y="243077"/>
                </a:lnTo>
                <a:lnTo>
                  <a:pt x="213370" y="235143"/>
                </a:lnTo>
                <a:lnTo>
                  <a:pt x="215595" y="227527"/>
                </a:lnTo>
                <a:lnTo>
                  <a:pt x="217820" y="219912"/>
                </a:lnTo>
                <a:lnTo>
                  <a:pt x="220362" y="212296"/>
                </a:lnTo>
                <a:lnTo>
                  <a:pt x="223223" y="204680"/>
                </a:lnTo>
                <a:lnTo>
                  <a:pt x="225765" y="197381"/>
                </a:lnTo>
                <a:lnTo>
                  <a:pt x="228944" y="190082"/>
                </a:lnTo>
                <a:lnTo>
                  <a:pt x="232122" y="182784"/>
                </a:lnTo>
                <a:lnTo>
                  <a:pt x="235300" y="175802"/>
                </a:lnTo>
                <a:lnTo>
                  <a:pt x="238796" y="168821"/>
                </a:lnTo>
                <a:lnTo>
                  <a:pt x="242610" y="162157"/>
                </a:lnTo>
                <a:lnTo>
                  <a:pt x="246424" y="155493"/>
                </a:lnTo>
                <a:lnTo>
                  <a:pt x="254369" y="142165"/>
                </a:lnTo>
                <a:lnTo>
                  <a:pt x="263586" y="129472"/>
                </a:lnTo>
                <a:lnTo>
                  <a:pt x="272803" y="117413"/>
                </a:lnTo>
                <a:lnTo>
                  <a:pt x="282655" y="105989"/>
                </a:lnTo>
                <a:lnTo>
                  <a:pt x="292826" y="94882"/>
                </a:lnTo>
                <a:lnTo>
                  <a:pt x="303631" y="84093"/>
                </a:lnTo>
                <a:lnTo>
                  <a:pt x="315391" y="73938"/>
                </a:lnTo>
                <a:lnTo>
                  <a:pt x="327150" y="64736"/>
                </a:lnTo>
                <a:lnTo>
                  <a:pt x="339227" y="55850"/>
                </a:lnTo>
                <a:lnTo>
                  <a:pt x="351940" y="47600"/>
                </a:lnTo>
                <a:lnTo>
                  <a:pt x="364653" y="39984"/>
                </a:lnTo>
                <a:lnTo>
                  <a:pt x="378319" y="32685"/>
                </a:lnTo>
                <a:lnTo>
                  <a:pt x="391985" y="26338"/>
                </a:lnTo>
                <a:lnTo>
                  <a:pt x="405970" y="20627"/>
                </a:lnTo>
                <a:lnTo>
                  <a:pt x="420272" y="15549"/>
                </a:lnTo>
                <a:lnTo>
                  <a:pt x="434891" y="11107"/>
                </a:lnTo>
                <a:lnTo>
                  <a:pt x="449829" y="7616"/>
                </a:lnTo>
                <a:lnTo>
                  <a:pt x="464766" y="4443"/>
                </a:lnTo>
                <a:lnTo>
                  <a:pt x="480022" y="2221"/>
                </a:lnTo>
                <a:lnTo>
                  <a:pt x="495277" y="952"/>
                </a:lnTo>
                <a:lnTo>
                  <a:pt x="502905" y="317"/>
                </a:lnTo>
                <a:lnTo>
                  <a:pt x="5108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8125" y="1537335"/>
            <a:ext cx="65290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其中</a:t>
            </a:r>
            <a:r>
              <a:rPr lang="en-US" altLang="zh-CN" sz="2400" i="1"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lang="en-US" altLang="zh-CN" sz="2400" i="1" baseline="-25000">
                <a:latin typeface="微软雅黑" panose="020B0503020204020204" pitchFamily="2" charset="-122"/>
                <a:ea typeface="微软雅黑" panose="020B0503020204020204" pitchFamily="2" charset="-122"/>
              </a:rPr>
              <a:t>ij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为任意两变量之间的简单相关系数：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5135" y="2637790"/>
            <a:ext cx="6821805" cy="180530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TextBox 27"/>
          <p:cNvSpPr/>
          <p:nvPr/>
        </p:nvSpPr>
        <p:spPr>
          <a:xfrm>
            <a:off x="565086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50" name="鼠标"/>
          <p:cNvSpPr/>
          <p:nvPr/>
        </p:nvSpPr>
        <p:spPr bwMode="auto">
          <a:xfrm>
            <a:off x="609600" y="2682240"/>
            <a:ext cx="1508760" cy="2026920"/>
          </a:xfrm>
          <a:custGeom>
            <a:avLst/>
            <a:gdLst>
              <a:gd name="T0" fmla="*/ 454852 w 3085"/>
              <a:gd name="T1" fmla="*/ 674490 h 5033"/>
              <a:gd name="T2" fmla="*/ 367366 w 3085"/>
              <a:gd name="T3" fmla="*/ 534445 h 5033"/>
              <a:gd name="T4" fmla="*/ 234811 w 3085"/>
              <a:gd name="T5" fmla="*/ 639290 h 5033"/>
              <a:gd name="T6" fmla="*/ 142780 w 3085"/>
              <a:gd name="T7" fmla="*/ 819078 h 5033"/>
              <a:gd name="T8" fmla="*/ 103393 w 3085"/>
              <a:gd name="T9" fmla="*/ 1068889 h 5033"/>
              <a:gd name="T10" fmla="*/ 124980 w 3085"/>
              <a:gd name="T11" fmla="*/ 1264953 h 5033"/>
              <a:gd name="T12" fmla="*/ 202998 w 3085"/>
              <a:gd name="T13" fmla="*/ 1305453 h 5033"/>
              <a:gd name="T14" fmla="*/ 458261 w 3085"/>
              <a:gd name="T15" fmla="*/ 1220290 h 5033"/>
              <a:gd name="T16" fmla="*/ 413192 w 3085"/>
              <a:gd name="T17" fmla="*/ 956853 h 5033"/>
              <a:gd name="T18" fmla="*/ 555594 w 3085"/>
              <a:gd name="T19" fmla="*/ 1014764 h 5033"/>
              <a:gd name="T20" fmla="*/ 562411 w 3085"/>
              <a:gd name="T21" fmla="*/ 1226725 h 5033"/>
              <a:gd name="T22" fmla="*/ 803281 w 3085"/>
              <a:gd name="T23" fmla="*/ 1306967 h 5033"/>
              <a:gd name="T24" fmla="*/ 869180 w 3085"/>
              <a:gd name="T25" fmla="*/ 1233159 h 5033"/>
              <a:gd name="T26" fmla="*/ 875997 w 3085"/>
              <a:gd name="T27" fmla="*/ 1003787 h 5033"/>
              <a:gd name="T28" fmla="*/ 823733 w 3085"/>
              <a:gd name="T29" fmla="*/ 769873 h 5033"/>
              <a:gd name="T30" fmla="*/ 720719 w 3085"/>
              <a:gd name="T31" fmla="*/ 607496 h 5033"/>
              <a:gd name="T32" fmla="*/ 580968 w 3085"/>
              <a:gd name="T33" fmla="*/ 521197 h 5033"/>
              <a:gd name="T34" fmla="*/ 545747 w 3085"/>
              <a:gd name="T35" fmla="*/ 701742 h 5033"/>
              <a:gd name="T36" fmla="*/ 442733 w 3085"/>
              <a:gd name="T37" fmla="*/ 971993 h 5033"/>
              <a:gd name="T38" fmla="*/ 515448 w 3085"/>
              <a:gd name="T39" fmla="*/ 995460 h 5033"/>
              <a:gd name="T40" fmla="*/ 541202 w 3085"/>
              <a:gd name="T41" fmla="*/ 769873 h 5033"/>
              <a:gd name="T42" fmla="*/ 471137 w 3085"/>
              <a:gd name="T43" fmla="*/ 740728 h 5033"/>
              <a:gd name="T44" fmla="*/ 442354 w 3085"/>
              <a:gd name="T45" fmla="*/ 769873 h 5033"/>
              <a:gd name="T46" fmla="*/ 874104 w 3085"/>
              <a:gd name="T47" fmla="*/ 339516 h 5033"/>
              <a:gd name="T48" fmla="*/ 1086949 w 3085"/>
              <a:gd name="T49" fmla="*/ 289175 h 5033"/>
              <a:gd name="T50" fmla="*/ 1168375 w 3085"/>
              <a:gd name="T51" fmla="*/ 82892 h 5033"/>
              <a:gd name="T52" fmla="*/ 1117247 w 3085"/>
              <a:gd name="T53" fmla="*/ 757 h 5033"/>
              <a:gd name="T54" fmla="*/ 1055514 w 3085"/>
              <a:gd name="T55" fmla="*/ 46934 h 5033"/>
              <a:gd name="T56" fmla="*/ 1030897 w 3085"/>
              <a:gd name="T57" fmla="*/ 188494 h 5033"/>
              <a:gd name="T58" fmla="*/ 933564 w 3085"/>
              <a:gd name="T59" fmla="*/ 234293 h 5033"/>
              <a:gd name="T60" fmla="*/ 711629 w 3085"/>
              <a:gd name="T61" fmla="*/ 200985 h 5033"/>
              <a:gd name="T62" fmla="*/ 523780 w 3085"/>
              <a:gd name="T63" fmla="*/ 277442 h 5033"/>
              <a:gd name="T64" fmla="*/ 415843 w 3085"/>
              <a:gd name="T65" fmla="*/ 430357 h 5033"/>
              <a:gd name="T66" fmla="*/ 234432 w 3085"/>
              <a:gd name="T67" fmla="*/ 518548 h 5033"/>
              <a:gd name="T68" fmla="*/ 95439 w 3085"/>
              <a:gd name="T69" fmla="*/ 702121 h 5033"/>
              <a:gd name="T70" fmla="*/ 14392 w 3085"/>
              <a:gd name="T71" fmla="*/ 975021 h 5033"/>
              <a:gd name="T72" fmla="*/ 5681 w 3085"/>
              <a:gd name="T73" fmla="*/ 1303182 h 5033"/>
              <a:gd name="T74" fmla="*/ 77639 w 3085"/>
              <a:gd name="T75" fmla="*/ 1601820 h 5033"/>
              <a:gd name="T76" fmla="*/ 216632 w 3085"/>
              <a:gd name="T77" fmla="*/ 1800155 h 5033"/>
              <a:gd name="T78" fmla="*/ 404860 w 3085"/>
              <a:gd name="T79" fmla="*/ 1895537 h 5033"/>
              <a:gd name="T80" fmla="*/ 602935 w 3085"/>
              <a:gd name="T81" fmla="*/ 1889860 h 5033"/>
              <a:gd name="T82" fmla="*/ 785860 w 3085"/>
              <a:gd name="T83" fmla="*/ 1781987 h 5033"/>
              <a:gd name="T84" fmla="*/ 918036 w 3085"/>
              <a:gd name="T85" fmla="*/ 1571918 h 5033"/>
              <a:gd name="T86" fmla="*/ 980905 w 3085"/>
              <a:gd name="T87" fmla="*/ 1261547 h 5033"/>
              <a:gd name="T88" fmla="*/ 965377 w 3085"/>
              <a:gd name="T89" fmla="*/ 947769 h 5033"/>
              <a:gd name="T90" fmla="*/ 883193 w 3085"/>
              <a:gd name="T91" fmla="*/ 691901 h 5033"/>
              <a:gd name="T92" fmla="*/ 748745 w 3085"/>
              <a:gd name="T93" fmla="*/ 518169 h 5033"/>
              <a:gd name="T94" fmla="*/ 575666 w 3085"/>
              <a:gd name="T95" fmla="*/ 431871 h 5033"/>
              <a:gd name="T96" fmla="*/ 633611 w 3085"/>
              <a:gd name="T97" fmla="*/ 326647 h 5033"/>
              <a:gd name="T98" fmla="*/ 920308 w 3085"/>
              <a:gd name="T99" fmla="*/ 1231645 h 5033"/>
              <a:gd name="T100" fmla="*/ 856682 w 3085"/>
              <a:gd name="T101" fmla="*/ 1355415 h 5033"/>
              <a:gd name="T102" fmla="*/ 660501 w 3085"/>
              <a:gd name="T103" fmla="*/ 1299018 h 5033"/>
              <a:gd name="T104" fmla="*/ 458261 w 3085"/>
              <a:gd name="T105" fmla="*/ 1261547 h 5033"/>
              <a:gd name="T106" fmla="*/ 192772 w 3085"/>
              <a:gd name="T107" fmla="*/ 1351630 h 5033"/>
              <a:gd name="T108" fmla="*/ 92410 w 3085"/>
              <a:gd name="T109" fmla="*/ 1329299 h 5033"/>
              <a:gd name="T110" fmla="*/ 58703 w 3085"/>
              <a:gd name="T111" fmla="*/ 1130964 h 5033"/>
              <a:gd name="T112" fmla="*/ 96954 w 3085"/>
              <a:gd name="T113" fmla="*/ 833840 h 5033"/>
              <a:gd name="T114" fmla="*/ 200726 w 3085"/>
              <a:gd name="T115" fmla="*/ 620743 h 5033"/>
              <a:gd name="T116" fmla="*/ 352974 w 3085"/>
              <a:gd name="T117" fmla="*/ 497730 h 5033"/>
              <a:gd name="T118" fmla="*/ 524917 w 3085"/>
              <a:gd name="T119" fmla="*/ 470478 h 5033"/>
              <a:gd name="T120" fmla="*/ 698374 w 3085"/>
              <a:gd name="T121" fmla="*/ 537094 h 5033"/>
              <a:gd name="T122" fmla="*/ 832444 w 3085"/>
              <a:gd name="T123" fmla="*/ 697957 h 5033"/>
              <a:gd name="T124" fmla="*/ 911219 w 3085"/>
              <a:gd name="T125" fmla="*/ 946633 h 503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085" h="5033">
                <a:moveTo>
                  <a:pt x="1073" y="2299"/>
                </a:moveTo>
                <a:lnTo>
                  <a:pt x="1073" y="2299"/>
                </a:lnTo>
                <a:lnTo>
                  <a:pt x="1073" y="2250"/>
                </a:lnTo>
                <a:lnTo>
                  <a:pt x="1076" y="2203"/>
                </a:lnTo>
                <a:lnTo>
                  <a:pt x="1079" y="2156"/>
                </a:lnTo>
                <a:lnTo>
                  <a:pt x="1085" y="2113"/>
                </a:lnTo>
                <a:lnTo>
                  <a:pt x="1091" y="2069"/>
                </a:lnTo>
                <a:lnTo>
                  <a:pt x="1099" y="2028"/>
                </a:lnTo>
                <a:lnTo>
                  <a:pt x="1108" y="1988"/>
                </a:lnTo>
                <a:lnTo>
                  <a:pt x="1118" y="1952"/>
                </a:lnTo>
                <a:lnTo>
                  <a:pt x="1130" y="1917"/>
                </a:lnTo>
                <a:lnTo>
                  <a:pt x="1142" y="1884"/>
                </a:lnTo>
                <a:lnTo>
                  <a:pt x="1156" y="1854"/>
                </a:lnTo>
                <a:lnTo>
                  <a:pt x="1170" y="1826"/>
                </a:lnTo>
                <a:lnTo>
                  <a:pt x="1186" y="1802"/>
                </a:lnTo>
                <a:lnTo>
                  <a:pt x="1193" y="1792"/>
                </a:lnTo>
                <a:lnTo>
                  <a:pt x="1201" y="1782"/>
                </a:lnTo>
                <a:lnTo>
                  <a:pt x="1209" y="1771"/>
                </a:lnTo>
                <a:lnTo>
                  <a:pt x="1218" y="1763"/>
                </a:lnTo>
                <a:lnTo>
                  <a:pt x="1226" y="1755"/>
                </a:lnTo>
                <a:lnTo>
                  <a:pt x="1236" y="1748"/>
                </a:lnTo>
                <a:lnTo>
                  <a:pt x="1236" y="1346"/>
                </a:lnTo>
                <a:lnTo>
                  <a:pt x="1210" y="1348"/>
                </a:lnTo>
                <a:lnTo>
                  <a:pt x="1186" y="1351"/>
                </a:lnTo>
                <a:lnTo>
                  <a:pt x="1160" y="1355"/>
                </a:lnTo>
                <a:lnTo>
                  <a:pt x="1136" y="1360"/>
                </a:lnTo>
                <a:lnTo>
                  <a:pt x="1111" y="1365"/>
                </a:lnTo>
                <a:lnTo>
                  <a:pt x="1087" y="1371"/>
                </a:lnTo>
                <a:lnTo>
                  <a:pt x="1063" y="1377"/>
                </a:lnTo>
                <a:lnTo>
                  <a:pt x="1040" y="1385"/>
                </a:lnTo>
                <a:lnTo>
                  <a:pt x="1017" y="1394"/>
                </a:lnTo>
                <a:lnTo>
                  <a:pt x="993" y="1403"/>
                </a:lnTo>
                <a:lnTo>
                  <a:pt x="970" y="1412"/>
                </a:lnTo>
                <a:lnTo>
                  <a:pt x="947" y="1423"/>
                </a:lnTo>
                <a:lnTo>
                  <a:pt x="924" y="1434"/>
                </a:lnTo>
                <a:lnTo>
                  <a:pt x="901" y="1446"/>
                </a:lnTo>
                <a:lnTo>
                  <a:pt x="880" y="1459"/>
                </a:lnTo>
                <a:lnTo>
                  <a:pt x="858" y="1472"/>
                </a:lnTo>
                <a:lnTo>
                  <a:pt x="836" y="1486"/>
                </a:lnTo>
                <a:lnTo>
                  <a:pt x="816" y="1501"/>
                </a:lnTo>
                <a:lnTo>
                  <a:pt x="795" y="1517"/>
                </a:lnTo>
                <a:lnTo>
                  <a:pt x="774" y="1533"/>
                </a:lnTo>
                <a:lnTo>
                  <a:pt x="754" y="1550"/>
                </a:lnTo>
                <a:lnTo>
                  <a:pt x="733" y="1568"/>
                </a:lnTo>
                <a:lnTo>
                  <a:pt x="714" y="1586"/>
                </a:lnTo>
                <a:lnTo>
                  <a:pt x="695" y="1605"/>
                </a:lnTo>
                <a:lnTo>
                  <a:pt x="675" y="1625"/>
                </a:lnTo>
                <a:lnTo>
                  <a:pt x="657" y="1645"/>
                </a:lnTo>
                <a:lnTo>
                  <a:pt x="639" y="1666"/>
                </a:lnTo>
                <a:lnTo>
                  <a:pt x="620" y="1689"/>
                </a:lnTo>
                <a:lnTo>
                  <a:pt x="603" y="1711"/>
                </a:lnTo>
                <a:lnTo>
                  <a:pt x="586" y="1735"/>
                </a:lnTo>
                <a:lnTo>
                  <a:pt x="568" y="1758"/>
                </a:lnTo>
                <a:lnTo>
                  <a:pt x="552" y="1783"/>
                </a:lnTo>
                <a:lnTo>
                  <a:pt x="536" y="1808"/>
                </a:lnTo>
                <a:lnTo>
                  <a:pt x="520" y="1835"/>
                </a:lnTo>
                <a:lnTo>
                  <a:pt x="505" y="1861"/>
                </a:lnTo>
                <a:lnTo>
                  <a:pt x="490" y="1889"/>
                </a:lnTo>
                <a:lnTo>
                  <a:pt x="476" y="1916"/>
                </a:lnTo>
                <a:lnTo>
                  <a:pt x="462" y="1945"/>
                </a:lnTo>
                <a:lnTo>
                  <a:pt x="448" y="1974"/>
                </a:lnTo>
                <a:lnTo>
                  <a:pt x="435" y="2004"/>
                </a:lnTo>
                <a:lnTo>
                  <a:pt x="423" y="2034"/>
                </a:lnTo>
                <a:lnTo>
                  <a:pt x="410" y="2066"/>
                </a:lnTo>
                <a:lnTo>
                  <a:pt x="398" y="2097"/>
                </a:lnTo>
                <a:lnTo>
                  <a:pt x="387" y="2130"/>
                </a:lnTo>
                <a:lnTo>
                  <a:pt x="377" y="2164"/>
                </a:lnTo>
                <a:lnTo>
                  <a:pt x="367" y="2197"/>
                </a:lnTo>
                <a:lnTo>
                  <a:pt x="356" y="2232"/>
                </a:lnTo>
                <a:lnTo>
                  <a:pt x="347" y="2267"/>
                </a:lnTo>
                <a:lnTo>
                  <a:pt x="338" y="2303"/>
                </a:lnTo>
                <a:lnTo>
                  <a:pt x="330" y="2339"/>
                </a:lnTo>
                <a:lnTo>
                  <a:pt x="322" y="2376"/>
                </a:lnTo>
                <a:lnTo>
                  <a:pt x="315" y="2414"/>
                </a:lnTo>
                <a:lnTo>
                  <a:pt x="309" y="2452"/>
                </a:lnTo>
                <a:lnTo>
                  <a:pt x="302" y="2491"/>
                </a:lnTo>
                <a:lnTo>
                  <a:pt x="296" y="2530"/>
                </a:lnTo>
                <a:lnTo>
                  <a:pt x="291" y="2570"/>
                </a:lnTo>
                <a:lnTo>
                  <a:pt x="287" y="2611"/>
                </a:lnTo>
                <a:lnTo>
                  <a:pt x="283" y="2652"/>
                </a:lnTo>
                <a:lnTo>
                  <a:pt x="280" y="2694"/>
                </a:lnTo>
                <a:lnTo>
                  <a:pt x="277" y="2737"/>
                </a:lnTo>
                <a:lnTo>
                  <a:pt x="275" y="2780"/>
                </a:lnTo>
                <a:lnTo>
                  <a:pt x="273" y="2824"/>
                </a:lnTo>
                <a:lnTo>
                  <a:pt x="273" y="2868"/>
                </a:lnTo>
                <a:lnTo>
                  <a:pt x="272" y="2913"/>
                </a:lnTo>
                <a:lnTo>
                  <a:pt x="273" y="2957"/>
                </a:lnTo>
                <a:lnTo>
                  <a:pt x="273" y="2999"/>
                </a:lnTo>
                <a:lnTo>
                  <a:pt x="275" y="3039"/>
                </a:lnTo>
                <a:lnTo>
                  <a:pt x="277" y="3076"/>
                </a:lnTo>
                <a:lnTo>
                  <a:pt x="280" y="3111"/>
                </a:lnTo>
                <a:lnTo>
                  <a:pt x="283" y="3144"/>
                </a:lnTo>
                <a:lnTo>
                  <a:pt x="287" y="3176"/>
                </a:lnTo>
                <a:lnTo>
                  <a:pt x="291" y="3205"/>
                </a:lnTo>
                <a:lnTo>
                  <a:pt x="296" y="3232"/>
                </a:lnTo>
                <a:lnTo>
                  <a:pt x="302" y="3258"/>
                </a:lnTo>
                <a:lnTo>
                  <a:pt x="309" y="3282"/>
                </a:lnTo>
                <a:lnTo>
                  <a:pt x="315" y="3303"/>
                </a:lnTo>
                <a:lnTo>
                  <a:pt x="322" y="3324"/>
                </a:lnTo>
                <a:lnTo>
                  <a:pt x="330" y="3342"/>
                </a:lnTo>
                <a:lnTo>
                  <a:pt x="338" y="3359"/>
                </a:lnTo>
                <a:lnTo>
                  <a:pt x="347" y="3375"/>
                </a:lnTo>
                <a:lnTo>
                  <a:pt x="356" y="3388"/>
                </a:lnTo>
                <a:lnTo>
                  <a:pt x="367" y="3400"/>
                </a:lnTo>
                <a:lnTo>
                  <a:pt x="377" y="3411"/>
                </a:lnTo>
                <a:lnTo>
                  <a:pt x="387" y="3422"/>
                </a:lnTo>
                <a:lnTo>
                  <a:pt x="398" y="3430"/>
                </a:lnTo>
                <a:lnTo>
                  <a:pt x="410" y="3436"/>
                </a:lnTo>
                <a:lnTo>
                  <a:pt x="423" y="3442"/>
                </a:lnTo>
                <a:lnTo>
                  <a:pt x="435" y="3447"/>
                </a:lnTo>
                <a:lnTo>
                  <a:pt x="448" y="3450"/>
                </a:lnTo>
                <a:lnTo>
                  <a:pt x="461" y="3452"/>
                </a:lnTo>
                <a:lnTo>
                  <a:pt x="476" y="3453"/>
                </a:lnTo>
                <a:lnTo>
                  <a:pt x="490" y="3454"/>
                </a:lnTo>
                <a:lnTo>
                  <a:pt x="505" y="3453"/>
                </a:lnTo>
                <a:lnTo>
                  <a:pt x="520" y="3452"/>
                </a:lnTo>
                <a:lnTo>
                  <a:pt x="536" y="3449"/>
                </a:lnTo>
                <a:lnTo>
                  <a:pt x="552" y="3446"/>
                </a:lnTo>
                <a:lnTo>
                  <a:pt x="586" y="3438"/>
                </a:lnTo>
                <a:lnTo>
                  <a:pt x="620" y="3427"/>
                </a:lnTo>
                <a:lnTo>
                  <a:pt x="657" y="3413"/>
                </a:lnTo>
                <a:lnTo>
                  <a:pt x="695" y="3398"/>
                </a:lnTo>
                <a:lnTo>
                  <a:pt x="774" y="3364"/>
                </a:lnTo>
                <a:lnTo>
                  <a:pt x="858" y="3328"/>
                </a:lnTo>
                <a:lnTo>
                  <a:pt x="901" y="3310"/>
                </a:lnTo>
                <a:lnTo>
                  <a:pt x="946" y="3292"/>
                </a:lnTo>
                <a:lnTo>
                  <a:pt x="993" y="3276"/>
                </a:lnTo>
                <a:lnTo>
                  <a:pt x="1040" y="3261"/>
                </a:lnTo>
                <a:lnTo>
                  <a:pt x="1087" y="3247"/>
                </a:lnTo>
                <a:lnTo>
                  <a:pt x="1111" y="3241"/>
                </a:lnTo>
                <a:lnTo>
                  <a:pt x="1136" y="3236"/>
                </a:lnTo>
                <a:lnTo>
                  <a:pt x="1160" y="3231"/>
                </a:lnTo>
                <a:lnTo>
                  <a:pt x="1185" y="3227"/>
                </a:lnTo>
                <a:lnTo>
                  <a:pt x="1210" y="3224"/>
                </a:lnTo>
                <a:lnTo>
                  <a:pt x="1236" y="3221"/>
                </a:lnTo>
                <a:lnTo>
                  <a:pt x="1236" y="2849"/>
                </a:lnTo>
                <a:lnTo>
                  <a:pt x="1226" y="2842"/>
                </a:lnTo>
                <a:lnTo>
                  <a:pt x="1218" y="2835"/>
                </a:lnTo>
                <a:lnTo>
                  <a:pt x="1209" y="2826"/>
                </a:lnTo>
                <a:lnTo>
                  <a:pt x="1201" y="2816"/>
                </a:lnTo>
                <a:lnTo>
                  <a:pt x="1193" y="2806"/>
                </a:lnTo>
                <a:lnTo>
                  <a:pt x="1186" y="2795"/>
                </a:lnTo>
                <a:lnTo>
                  <a:pt x="1170" y="2771"/>
                </a:lnTo>
                <a:lnTo>
                  <a:pt x="1156" y="2743"/>
                </a:lnTo>
                <a:lnTo>
                  <a:pt x="1142" y="2714"/>
                </a:lnTo>
                <a:lnTo>
                  <a:pt x="1130" y="2681"/>
                </a:lnTo>
                <a:lnTo>
                  <a:pt x="1118" y="2646"/>
                </a:lnTo>
                <a:lnTo>
                  <a:pt x="1108" y="2609"/>
                </a:lnTo>
                <a:lnTo>
                  <a:pt x="1099" y="2569"/>
                </a:lnTo>
                <a:lnTo>
                  <a:pt x="1091" y="2528"/>
                </a:lnTo>
                <a:lnTo>
                  <a:pt x="1085" y="2485"/>
                </a:lnTo>
                <a:lnTo>
                  <a:pt x="1079" y="2441"/>
                </a:lnTo>
                <a:lnTo>
                  <a:pt x="1076" y="2395"/>
                </a:lnTo>
                <a:lnTo>
                  <a:pt x="1073" y="2347"/>
                </a:lnTo>
                <a:lnTo>
                  <a:pt x="1073" y="2299"/>
                </a:lnTo>
                <a:close/>
                <a:moveTo>
                  <a:pt x="1525" y="2299"/>
                </a:moveTo>
                <a:lnTo>
                  <a:pt x="1525" y="2299"/>
                </a:lnTo>
                <a:lnTo>
                  <a:pt x="1524" y="2347"/>
                </a:lnTo>
                <a:lnTo>
                  <a:pt x="1522" y="2395"/>
                </a:lnTo>
                <a:lnTo>
                  <a:pt x="1518" y="2441"/>
                </a:lnTo>
                <a:lnTo>
                  <a:pt x="1513" y="2485"/>
                </a:lnTo>
                <a:lnTo>
                  <a:pt x="1506" y="2528"/>
                </a:lnTo>
                <a:lnTo>
                  <a:pt x="1498" y="2569"/>
                </a:lnTo>
                <a:lnTo>
                  <a:pt x="1489" y="2609"/>
                </a:lnTo>
                <a:lnTo>
                  <a:pt x="1479" y="2646"/>
                </a:lnTo>
                <a:lnTo>
                  <a:pt x="1467" y="2681"/>
                </a:lnTo>
                <a:lnTo>
                  <a:pt x="1455" y="2714"/>
                </a:lnTo>
                <a:lnTo>
                  <a:pt x="1441" y="2743"/>
                </a:lnTo>
                <a:lnTo>
                  <a:pt x="1427" y="2771"/>
                </a:lnTo>
                <a:lnTo>
                  <a:pt x="1412" y="2795"/>
                </a:lnTo>
                <a:lnTo>
                  <a:pt x="1404" y="2806"/>
                </a:lnTo>
                <a:lnTo>
                  <a:pt x="1396" y="2816"/>
                </a:lnTo>
                <a:lnTo>
                  <a:pt x="1387" y="2826"/>
                </a:lnTo>
                <a:lnTo>
                  <a:pt x="1379" y="2835"/>
                </a:lnTo>
                <a:lnTo>
                  <a:pt x="1370" y="2842"/>
                </a:lnTo>
                <a:lnTo>
                  <a:pt x="1362" y="2849"/>
                </a:lnTo>
                <a:lnTo>
                  <a:pt x="1362" y="3221"/>
                </a:lnTo>
                <a:lnTo>
                  <a:pt x="1387" y="3224"/>
                </a:lnTo>
                <a:lnTo>
                  <a:pt x="1412" y="3227"/>
                </a:lnTo>
                <a:lnTo>
                  <a:pt x="1436" y="3231"/>
                </a:lnTo>
                <a:lnTo>
                  <a:pt x="1461" y="3236"/>
                </a:lnTo>
                <a:lnTo>
                  <a:pt x="1485" y="3241"/>
                </a:lnTo>
                <a:lnTo>
                  <a:pt x="1510" y="3247"/>
                </a:lnTo>
                <a:lnTo>
                  <a:pt x="1558" y="3261"/>
                </a:lnTo>
                <a:lnTo>
                  <a:pt x="1604" y="3276"/>
                </a:lnTo>
                <a:lnTo>
                  <a:pt x="1650" y="3292"/>
                </a:lnTo>
                <a:lnTo>
                  <a:pt x="1695" y="3310"/>
                </a:lnTo>
                <a:lnTo>
                  <a:pt x="1739" y="3328"/>
                </a:lnTo>
                <a:lnTo>
                  <a:pt x="1823" y="3364"/>
                </a:lnTo>
                <a:lnTo>
                  <a:pt x="1903" y="3398"/>
                </a:lnTo>
                <a:lnTo>
                  <a:pt x="1941" y="3413"/>
                </a:lnTo>
                <a:lnTo>
                  <a:pt x="1976" y="3427"/>
                </a:lnTo>
                <a:lnTo>
                  <a:pt x="2012" y="3438"/>
                </a:lnTo>
                <a:lnTo>
                  <a:pt x="2044" y="3446"/>
                </a:lnTo>
                <a:lnTo>
                  <a:pt x="2061" y="3449"/>
                </a:lnTo>
                <a:lnTo>
                  <a:pt x="2076" y="3452"/>
                </a:lnTo>
                <a:lnTo>
                  <a:pt x="2091" y="3453"/>
                </a:lnTo>
                <a:lnTo>
                  <a:pt x="2107" y="3454"/>
                </a:lnTo>
                <a:lnTo>
                  <a:pt x="2121" y="3453"/>
                </a:lnTo>
                <a:lnTo>
                  <a:pt x="2135" y="3452"/>
                </a:lnTo>
                <a:lnTo>
                  <a:pt x="2148" y="3450"/>
                </a:lnTo>
                <a:lnTo>
                  <a:pt x="2162" y="3447"/>
                </a:lnTo>
                <a:lnTo>
                  <a:pt x="2175" y="3442"/>
                </a:lnTo>
                <a:lnTo>
                  <a:pt x="2186" y="3436"/>
                </a:lnTo>
                <a:lnTo>
                  <a:pt x="2198" y="3430"/>
                </a:lnTo>
                <a:lnTo>
                  <a:pt x="2209" y="3422"/>
                </a:lnTo>
                <a:lnTo>
                  <a:pt x="2221" y="3411"/>
                </a:lnTo>
                <a:lnTo>
                  <a:pt x="2231" y="3400"/>
                </a:lnTo>
                <a:lnTo>
                  <a:pt x="2240" y="3388"/>
                </a:lnTo>
                <a:lnTo>
                  <a:pt x="2250" y="3375"/>
                </a:lnTo>
                <a:lnTo>
                  <a:pt x="2258" y="3359"/>
                </a:lnTo>
                <a:lnTo>
                  <a:pt x="2267" y="3342"/>
                </a:lnTo>
                <a:lnTo>
                  <a:pt x="2275" y="3324"/>
                </a:lnTo>
                <a:lnTo>
                  <a:pt x="2282" y="3303"/>
                </a:lnTo>
                <a:lnTo>
                  <a:pt x="2289" y="3282"/>
                </a:lnTo>
                <a:lnTo>
                  <a:pt x="2295" y="3258"/>
                </a:lnTo>
                <a:lnTo>
                  <a:pt x="2300" y="3232"/>
                </a:lnTo>
                <a:lnTo>
                  <a:pt x="2305" y="3205"/>
                </a:lnTo>
                <a:lnTo>
                  <a:pt x="2309" y="3176"/>
                </a:lnTo>
                <a:lnTo>
                  <a:pt x="2313" y="3144"/>
                </a:lnTo>
                <a:lnTo>
                  <a:pt x="2317" y="3111"/>
                </a:lnTo>
                <a:lnTo>
                  <a:pt x="2320" y="3076"/>
                </a:lnTo>
                <a:lnTo>
                  <a:pt x="2322" y="3039"/>
                </a:lnTo>
                <a:lnTo>
                  <a:pt x="2324" y="2999"/>
                </a:lnTo>
                <a:lnTo>
                  <a:pt x="2325" y="2957"/>
                </a:lnTo>
                <a:lnTo>
                  <a:pt x="2325" y="2913"/>
                </a:lnTo>
                <a:lnTo>
                  <a:pt x="2325" y="2868"/>
                </a:lnTo>
                <a:lnTo>
                  <a:pt x="2324" y="2824"/>
                </a:lnTo>
                <a:lnTo>
                  <a:pt x="2322" y="2780"/>
                </a:lnTo>
                <a:lnTo>
                  <a:pt x="2320" y="2737"/>
                </a:lnTo>
                <a:lnTo>
                  <a:pt x="2317" y="2694"/>
                </a:lnTo>
                <a:lnTo>
                  <a:pt x="2313" y="2652"/>
                </a:lnTo>
                <a:lnTo>
                  <a:pt x="2309" y="2611"/>
                </a:lnTo>
                <a:lnTo>
                  <a:pt x="2305" y="2570"/>
                </a:lnTo>
                <a:lnTo>
                  <a:pt x="2300" y="2530"/>
                </a:lnTo>
                <a:lnTo>
                  <a:pt x="2295" y="2491"/>
                </a:lnTo>
                <a:lnTo>
                  <a:pt x="2289" y="2452"/>
                </a:lnTo>
                <a:lnTo>
                  <a:pt x="2282" y="2414"/>
                </a:lnTo>
                <a:lnTo>
                  <a:pt x="2275" y="2376"/>
                </a:lnTo>
                <a:lnTo>
                  <a:pt x="2267" y="2339"/>
                </a:lnTo>
                <a:lnTo>
                  <a:pt x="2258" y="2303"/>
                </a:lnTo>
                <a:lnTo>
                  <a:pt x="2250" y="2267"/>
                </a:lnTo>
                <a:lnTo>
                  <a:pt x="2240" y="2232"/>
                </a:lnTo>
                <a:lnTo>
                  <a:pt x="2231" y="2197"/>
                </a:lnTo>
                <a:lnTo>
                  <a:pt x="2221" y="2164"/>
                </a:lnTo>
                <a:lnTo>
                  <a:pt x="2209" y="2130"/>
                </a:lnTo>
                <a:lnTo>
                  <a:pt x="2198" y="2097"/>
                </a:lnTo>
                <a:lnTo>
                  <a:pt x="2186" y="2066"/>
                </a:lnTo>
                <a:lnTo>
                  <a:pt x="2175" y="2034"/>
                </a:lnTo>
                <a:lnTo>
                  <a:pt x="2162" y="2004"/>
                </a:lnTo>
                <a:lnTo>
                  <a:pt x="2148" y="1974"/>
                </a:lnTo>
                <a:lnTo>
                  <a:pt x="2135" y="1945"/>
                </a:lnTo>
                <a:lnTo>
                  <a:pt x="2121" y="1916"/>
                </a:lnTo>
                <a:lnTo>
                  <a:pt x="2107" y="1889"/>
                </a:lnTo>
                <a:lnTo>
                  <a:pt x="2091" y="1861"/>
                </a:lnTo>
                <a:lnTo>
                  <a:pt x="2076" y="1835"/>
                </a:lnTo>
                <a:lnTo>
                  <a:pt x="2061" y="1808"/>
                </a:lnTo>
                <a:lnTo>
                  <a:pt x="2044" y="1783"/>
                </a:lnTo>
                <a:lnTo>
                  <a:pt x="2028" y="1758"/>
                </a:lnTo>
                <a:lnTo>
                  <a:pt x="2012" y="1735"/>
                </a:lnTo>
                <a:lnTo>
                  <a:pt x="1995" y="1711"/>
                </a:lnTo>
                <a:lnTo>
                  <a:pt x="1976" y="1689"/>
                </a:lnTo>
                <a:lnTo>
                  <a:pt x="1959" y="1666"/>
                </a:lnTo>
                <a:lnTo>
                  <a:pt x="1941" y="1645"/>
                </a:lnTo>
                <a:lnTo>
                  <a:pt x="1921" y="1625"/>
                </a:lnTo>
                <a:lnTo>
                  <a:pt x="1903" y="1605"/>
                </a:lnTo>
                <a:lnTo>
                  <a:pt x="1884" y="1586"/>
                </a:lnTo>
                <a:lnTo>
                  <a:pt x="1863" y="1568"/>
                </a:lnTo>
                <a:lnTo>
                  <a:pt x="1844" y="1550"/>
                </a:lnTo>
                <a:lnTo>
                  <a:pt x="1823" y="1533"/>
                </a:lnTo>
                <a:lnTo>
                  <a:pt x="1803" y="1517"/>
                </a:lnTo>
                <a:lnTo>
                  <a:pt x="1782" y="1501"/>
                </a:lnTo>
                <a:lnTo>
                  <a:pt x="1760" y="1486"/>
                </a:lnTo>
                <a:lnTo>
                  <a:pt x="1739" y="1472"/>
                </a:lnTo>
                <a:lnTo>
                  <a:pt x="1717" y="1459"/>
                </a:lnTo>
                <a:lnTo>
                  <a:pt x="1695" y="1446"/>
                </a:lnTo>
                <a:lnTo>
                  <a:pt x="1673" y="1434"/>
                </a:lnTo>
                <a:lnTo>
                  <a:pt x="1650" y="1423"/>
                </a:lnTo>
                <a:lnTo>
                  <a:pt x="1628" y="1412"/>
                </a:lnTo>
                <a:lnTo>
                  <a:pt x="1604" y="1403"/>
                </a:lnTo>
                <a:lnTo>
                  <a:pt x="1581" y="1394"/>
                </a:lnTo>
                <a:lnTo>
                  <a:pt x="1558" y="1385"/>
                </a:lnTo>
                <a:lnTo>
                  <a:pt x="1534" y="1377"/>
                </a:lnTo>
                <a:lnTo>
                  <a:pt x="1510" y="1371"/>
                </a:lnTo>
                <a:lnTo>
                  <a:pt x="1485" y="1365"/>
                </a:lnTo>
                <a:lnTo>
                  <a:pt x="1461" y="1360"/>
                </a:lnTo>
                <a:lnTo>
                  <a:pt x="1436" y="1355"/>
                </a:lnTo>
                <a:lnTo>
                  <a:pt x="1412" y="1351"/>
                </a:lnTo>
                <a:lnTo>
                  <a:pt x="1387" y="1348"/>
                </a:lnTo>
                <a:lnTo>
                  <a:pt x="1362" y="1346"/>
                </a:lnTo>
                <a:lnTo>
                  <a:pt x="1362" y="1748"/>
                </a:lnTo>
                <a:lnTo>
                  <a:pt x="1370" y="1755"/>
                </a:lnTo>
                <a:lnTo>
                  <a:pt x="1379" y="1763"/>
                </a:lnTo>
                <a:lnTo>
                  <a:pt x="1387" y="1771"/>
                </a:lnTo>
                <a:lnTo>
                  <a:pt x="1396" y="1782"/>
                </a:lnTo>
                <a:lnTo>
                  <a:pt x="1404" y="1792"/>
                </a:lnTo>
                <a:lnTo>
                  <a:pt x="1412" y="1802"/>
                </a:lnTo>
                <a:lnTo>
                  <a:pt x="1427" y="1826"/>
                </a:lnTo>
                <a:lnTo>
                  <a:pt x="1441" y="1854"/>
                </a:lnTo>
                <a:lnTo>
                  <a:pt x="1455" y="1884"/>
                </a:lnTo>
                <a:lnTo>
                  <a:pt x="1467" y="1917"/>
                </a:lnTo>
                <a:lnTo>
                  <a:pt x="1479" y="1952"/>
                </a:lnTo>
                <a:lnTo>
                  <a:pt x="1489" y="1988"/>
                </a:lnTo>
                <a:lnTo>
                  <a:pt x="1498" y="2028"/>
                </a:lnTo>
                <a:lnTo>
                  <a:pt x="1506" y="2069"/>
                </a:lnTo>
                <a:lnTo>
                  <a:pt x="1513" y="2113"/>
                </a:lnTo>
                <a:lnTo>
                  <a:pt x="1518" y="2156"/>
                </a:lnTo>
                <a:lnTo>
                  <a:pt x="1522" y="2203"/>
                </a:lnTo>
                <a:lnTo>
                  <a:pt x="1524" y="2250"/>
                </a:lnTo>
                <a:lnTo>
                  <a:pt x="1525" y="2299"/>
                </a:lnTo>
                <a:close/>
                <a:moveTo>
                  <a:pt x="1168" y="2034"/>
                </a:moveTo>
                <a:lnTo>
                  <a:pt x="1168" y="2553"/>
                </a:lnTo>
                <a:lnTo>
                  <a:pt x="1168" y="2561"/>
                </a:lnTo>
                <a:lnTo>
                  <a:pt x="1169" y="2568"/>
                </a:lnTo>
                <a:lnTo>
                  <a:pt x="1171" y="2575"/>
                </a:lnTo>
                <a:lnTo>
                  <a:pt x="1173" y="2583"/>
                </a:lnTo>
                <a:lnTo>
                  <a:pt x="1178" y="2589"/>
                </a:lnTo>
                <a:lnTo>
                  <a:pt x="1181" y="2595"/>
                </a:lnTo>
                <a:lnTo>
                  <a:pt x="1185" y="2602"/>
                </a:lnTo>
                <a:lnTo>
                  <a:pt x="1190" y="2608"/>
                </a:lnTo>
                <a:lnTo>
                  <a:pt x="1196" y="2613"/>
                </a:lnTo>
                <a:lnTo>
                  <a:pt x="1201" y="2617"/>
                </a:lnTo>
                <a:lnTo>
                  <a:pt x="1207" y="2621"/>
                </a:lnTo>
                <a:lnTo>
                  <a:pt x="1214" y="2624"/>
                </a:lnTo>
                <a:lnTo>
                  <a:pt x="1221" y="2627"/>
                </a:lnTo>
                <a:lnTo>
                  <a:pt x="1228" y="2629"/>
                </a:lnTo>
                <a:lnTo>
                  <a:pt x="1236" y="2630"/>
                </a:lnTo>
                <a:lnTo>
                  <a:pt x="1244" y="2630"/>
                </a:lnTo>
                <a:lnTo>
                  <a:pt x="1354" y="2630"/>
                </a:lnTo>
                <a:lnTo>
                  <a:pt x="1361" y="2630"/>
                </a:lnTo>
                <a:lnTo>
                  <a:pt x="1369" y="2629"/>
                </a:lnTo>
                <a:lnTo>
                  <a:pt x="1376" y="2627"/>
                </a:lnTo>
                <a:lnTo>
                  <a:pt x="1383" y="2624"/>
                </a:lnTo>
                <a:lnTo>
                  <a:pt x="1389" y="2621"/>
                </a:lnTo>
                <a:lnTo>
                  <a:pt x="1396" y="2617"/>
                </a:lnTo>
                <a:lnTo>
                  <a:pt x="1402" y="2613"/>
                </a:lnTo>
                <a:lnTo>
                  <a:pt x="1407" y="2608"/>
                </a:lnTo>
                <a:lnTo>
                  <a:pt x="1412" y="2602"/>
                </a:lnTo>
                <a:lnTo>
                  <a:pt x="1416" y="2595"/>
                </a:lnTo>
                <a:lnTo>
                  <a:pt x="1420" y="2589"/>
                </a:lnTo>
                <a:lnTo>
                  <a:pt x="1423" y="2583"/>
                </a:lnTo>
                <a:lnTo>
                  <a:pt x="1426" y="2575"/>
                </a:lnTo>
                <a:lnTo>
                  <a:pt x="1427" y="2568"/>
                </a:lnTo>
                <a:lnTo>
                  <a:pt x="1428" y="2561"/>
                </a:lnTo>
                <a:lnTo>
                  <a:pt x="1429" y="2553"/>
                </a:lnTo>
                <a:lnTo>
                  <a:pt x="1429" y="2034"/>
                </a:lnTo>
                <a:lnTo>
                  <a:pt x="1428" y="2027"/>
                </a:lnTo>
                <a:lnTo>
                  <a:pt x="1427" y="2019"/>
                </a:lnTo>
                <a:lnTo>
                  <a:pt x="1426" y="2012"/>
                </a:lnTo>
                <a:lnTo>
                  <a:pt x="1423" y="2005"/>
                </a:lnTo>
                <a:lnTo>
                  <a:pt x="1420" y="1998"/>
                </a:lnTo>
                <a:lnTo>
                  <a:pt x="1416" y="1991"/>
                </a:lnTo>
                <a:lnTo>
                  <a:pt x="1412" y="1985"/>
                </a:lnTo>
                <a:lnTo>
                  <a:pt x="1407" y="1979"/>
                </a:lnTo>
                <a:lnTo>
                  <a:pt x="1402" y="1974"/>
                </a:lnTo>
                <a:lnTo>
                  <a:pt x="1396" y="1970"/>
                </a:lnTo>
                <a:lnTo>
                  <a:pt x="1389" y="1966"/>
                </a:lnTo>
                <a:lnTo>
                  <a:pt x="1383" y="1963"/>
                </a:lnTo>
                <a:lnTo>
                  <a:pt x="1376" y="1960"/>
                </a:lnTo>
                <a:lnTo>
                  <a:pt x="1369" y="1959"/>
                </a:lnTo>
                <a:lnTo>
                  <a:pt x="1361" y="1957"/>
                </a:lnTo>
                <a:lnTo>
                  <a:pt x="1354" y="1957"/>
                </a:lnTo>
                <a:lnTo>
                  <a:pt x="1244" y="1957"/>
                </a:lnTo>
                <a:lnTo>
                  <a:pt x="1236" y="1957"/>
                </a:lnTo>
                <a:lnTo>
                  <a:pt x="1228" y="1959"/>
                </a:lnTo>
                <a:lnTo>
                  <a:pt x="1221" y="1960"/>
                </a:lnTo>
                <a:lnTo>
                  <a:pt x="1214" y="1963"/>
                </a:lnTo>
                <a:lnTo>
                  <a:pt x="1207" y="1966"/>
                </a:lnTo>
                <a:lnTo>
                  <a:pt x="1201" y="1970"/>
                </a:lnTo>
                <a:lnTo>
                  <a:pt x="1196" y="1974"/>
                </a:lnTo>
                <a:lnTo>
                  <a:pt x="1190" y="1979"/>
                </a:lnTo>
                <a:lnTo>
                  <a:pt x="1185" y="1985"/>
                </a:lnTo>
                <a:lnTo>
                  <a:pt x="1181" y="1991"/>
                </a:lnTo>
                <a:lnTo>
                  <a:pt x="1178" y="1998"/>
                </a:lnTo>
                <a:lnTo>
                  <a:pt x="1173" y="2005"/>
                </a:lnTo>
                <a:lnTo>
                  <a:pt x="1171" y="2012"/>
                </a:lnTo>
                <a:lnTo>
                  <a:pt x="1169" y="2019"/>
                </a:lnTo>
                <a:lnTo>
                  <a:pt x="1168" y="2027"/>
                </a:lnTo>
                <a:lnTo>
                  <a:pt x="1168" y="2034"/>
                </a:lnTo>
                <a:close/>
                <a:moveTo>
                  <a:pt x="1789" y="827"/>
                </a:moveTo>
                <a:lnTo>
                  <a:pt x="1789" y="827"/>
                </a:lnTo>
                <a:lnTo>
                  <a:pt x="1809" y="825"/>
                </a:lnTo>
                <a:lnTo>
                  <a:pt x="1828" y="824"/>
                </a:lnTo>
                <a:lnTo>
                  <a:pt x="1849" y="823"/>
                </a:lnTo>
                <a:lnTo>
                  <a:pt x="1869" y="823"/>
                </a:lnTo>
                <a:lnTo>
                  <a:pt x="1909" y="825"/>
                </a:lnTo>
                <a:lnTo>
                  <a:pt x="1950" y="828"/>
                </a:lnTo>
                <a:lnTo>
                  <a:pt x="1989" y="833"/>
                </a:lnTo>
                <a:lnTo>
                  <a:pt x="2029" y="840"/>
                </a:lnTo>
                <a:lnTo>
                  <a:pt x="2069" y="848"/>
                </a:lnTo>
                <a:lnTo>
                  <a:pt x="2109" y="856"/>
                </a:lnTo>
                <a:lnTo>
                  <a:pt x="2188" y="873"/>
                </a:lnTo>
                <a:lnTo>
                  <a:pt x="2229" y="882"/>
                </a:lnTo>
                <a:lnTo>
                  <a:pt x="2269" y="890"/>
                </a:lnTo>
                <a:lnTo>
                  <a:pt x="2308" y="897"/>
                </a:lnTo>
                <a:lnTo>
                  <a:pt x="2348" y="904"/>
                </a:lnTo>
                <a:lnTo>
                  <a:pt x="2389" y="908"/>
                </a:lnTo>
                <a:lnTo>
                  <a:pt x="2429" y="911"/>
                </a:lnTo>
                <a:lnTo>
                  <a:pt x="2470" y="911"/>
                </a:lnTo>
                <a:lnTo>
                  <a:pt x="2511" y="910"/>
                </a:lnTo>
                <a:lnTo>
                  <a:pt x="2550" y="906"/>
                </a:lnTo>
                <a:lnTo>
                  <a:pt x="2588" y="901"/>
                </a:lnTo>
                <a:lnTo>
                  <a:pt x="2625" y="892"/>
                </a:lnTo>
                <a:lnTo>
                  <a:pt x="2660" y="882"/>
                </a:lnTo>
                <a:lnTo>
                  <a:pt x="2694" y="871"/>
                </a:lnTo>
                <a:lnTo>
                  <a:pt x="2727" y="857"/>
                </a:lnTo>
                <a:lnTo>
                  <a:pt x="2758" y="841"/>
                </a:lnTo>
                <a:lnTo>
                  <a:pt x="2788" y="824"/>
                </a:lnTo>
                <a:lnTo>
                  <a:pt x="2817" y="806"/>
                </a:lnTo>
                <a:lnTo>
                  <a:pt x="2844" y="785"/>
                </a:lnTo>
                <a:lnTo>
                  <a:pt x="2870" y="764"/>
                </a:lnTo>
                <a:lnTo>
                  <a:pt x="2894" y="741"/>
                </a:lnTo>
                <a:lnTo>
                  <a:pt x="2916" y="715"/>
                </a:lnTo>
                <a:lnTo>
                  <a:pt x="2938" y="690"/>
                </a:lnTo>
                <a:lnTo>
                  <a:pt x="2958" y="662"/>
                </a:lnTo>
                <a:lnTo>
                  <a:pt x="2977" y="634"/>
                </a:lnTo>
                <a:lnTo>
                  <a:pt x="2994" y="603"/>
                </a:lnTo>
                <a:lnTo>
                  <a:pt x="3010" y="573"/>
                </a:lnTo>
                <a:lnTo>
                  <a:pt x="3024" y="541"/>
                </a:lnTo>
                <a:lnTo>
                  <a:pt x="3037" y="508"/>
                </a:lnTo>
                <a:lnTo>
                  <a:pt x="3048" y="475"/>
                </a:lnTo>
                <a:lnTo>
                  <a:pt x="3058" y="440"/>
                </a:lnTo>
                <a:lnTo>
                  <a:pt x="3066" y="404"/>
                </a:lnTo>
                <a:lnTo>
                  <a:pt x="3073" y="369"/>
                </a:lnTo>
                <a:lnTo>
                  <a:pt x="3078" y="332"/>
                </a:lnTo>
                <a:lnTo>
                  <a:pt x="3083" y="294"/>
                </a:lnTo>
                <a:lnTo>
                  <a:pt x="3085" y="257"/>
                </a:lnTo>
                <a:lnTo>
                  <a:pt x="3085" y="219"/>
                </a:lnTo>
                <a:lnTo>
                  <a:pt x="3084" y="180"/>
                </a:lnTo>
                <a:lnTo>
                  <a:pt x="3082" y="142"/>
                </a:lnTo>
                <a:lnTo>
                  <a:pt x="3079" y="124"/>
                </a:lnTo>
                <a:lnTo>
                  <a:pt x="3075" y="109"/>
                </a:lnTo>
                <a:lnTo>
                  <a:pt x="3070" y="94"/>
                </a:lnTo>
                <a:lnTo>
                  <a:pt x="3063" y="80"/>
                </a:lnTo>
                <a:lnTo>
                  <a:pt x="3056" y="67"/>
                </a:lnTo>
                <a:lnTo>
                  <a:pt x="3047" y="56"/>
                </a:lnTo>
                <a:lnTo>
                  <a:pt x="3038" y="45"/>
                </a:lnTo>
                <a:lnTo>
                  <a:pt x="3026" y="36"/>
                </a:lnTo>
                <a:lnTo>
                  <a:pt x="3015" y="28"/>
                </a:lnTo>
                <a:lnTo>
                  <a:pt x="3003" y="20"/>
                </a:lnTo>
                <a:lnTo>
                  <a:pt x="2991" y="14"/>
                </a:lnTo>
                <a:lnTo>
                  <a:pt x="2978" y="9"/>
                </a:lnTo>
                <a:lnTo>
                  <a:pt x="2964" y="5"/>
                </a:lnTo>
                <a:lnTo>
                  <a:pt x="2950" y="2"/>
                </a:lnTo>
                <a:lnTo>
                  <a:pt x="2937" y="1"/>
                </a:lnTo>
                <a:lnTo>
                  <a:pt x="2923" y="0"/>
                </a:lnTo>
                <a:lnTo>
                  <a:pt x="2909" y="1"/>
                </a:lnTo>
                <a:lnTo>
                  <a:pt x="2895" y="2"/>
                </a:lnTo>
                <a:lnTo>
                  <a:pt x="2882" y="5"/>
                </a:lnTo>
                <a:lnTo>
                  <a:pt x="2870" y="9"/>
                </a:lnTo>
                <a:lnTo>
                  <a:pt x="2857" y="14"/>
                </a:lnTo>
                <a:lnTo>
                  <a:pt x="2845" y="20"/>
                </a:lnTo>
                <a:lnTo>
                  <a:pt x="2835" y="28"/>
                </a:lnTo>
                <a:lnTo>
                  <a:pt x="2825" y="36"/>
                </a:lnTo>
                <a:lnTo>
                  <a:pt x="2816" y="45"/>
                </a:lnTo>
                <a:lnTo>
                  <a:pt x="2807" y="55"/>
                </a:lnTo>
                <a:lnTo>
                  <a:pt x="2800" y="67"/>
                </a:lnTo>
                <a:lnTo>
                  <a:pt x="2795" y="80"/>
                </a:lnTo>
                <a:lnTo>
                  <a:pt x="2791" y="94"/>
                </a:lnTo>
                <a:lnTo>
                  <a:pt x="2788" y="108"/>
                </a:lnTo>
                <a:lnTo>
                  <a:pt x="2787" y="124"/>
                </a:lnTo>
                <a:lnTo>
                  <a:pt x="2787" y="142"/>
                </a:lnTo>
                <a:lnTo>
                  <a:pt x="2790" y="179"/>
                </a:lnTo>
                <a:lnTo>
                  <a:pt x="2791" y="217"/>
                </a:lnTo>
                <a:lnTo>
                  <a:pt x="2791" y="255"/>
                </a:lnTo>
                <a:lnTo>
                  <a:pt x="2790" y="291"/>
                </a:lnTo>
                <a:lnTo>
                  <a:pt x="2786" y="326"/>
                </a:lnTo>
                <a:lnTo>
                  <a:pt x="2780" y="361"/>
                </a:lnTo>
                <a:lnTo>
                  <a:pt x="2777" y="378"/>
                </a:lnTo>
                <a:lnTo>
                  <a:pt x="2773" y="394"/>
                </a:lnTo>
                <a:lnTo>
                  <a:pt x="2768" y="411"/>
                </a:lnTo>
                <a:lnTo>
                  <a:pt x="2762" y="426"/>
                </a:lnTo>
                <a:lnTo>
                  <a:pt x="2756" y="441"/>
                </a:lnTo>
                <a:lnTo>
                  <a:pt x="2748" y="456"/>
                </a:lnTo>
                <a:lnTo>
                  <a:pt x="2740" y="471"/>
                </a:lnTo>
                <a:lnTo>
                  <a:pt x="2732" y="484"/>
                </a:lnTo>
                <a:lnTo>
                  <a:pt x="2722" y="498"/>
                </a:lnTo>
                <a:lnTo>
                  <a:pt x="2712" y="510"/>
                </a:lnTo>
                <a:lnTo>
                  <a:pt x="2701" y="523"/>
                </a:lnTo>
                <a:lnTo>
                  <a:pt x="2689" y="535"/>
                </a:lnTo>
                <a:lnTo>
                  <a:pt x="2676" y="546"/>
                </a:lnTo>
                <a:lnTo>
                  <a:pt x="2662" y="556"/>
                </a:lnTo>
                <a:lnTo>
                  <a:pt x="2648" y="566"/>
                </a:lnTo>
                <a:lnTo>
                  <a:pt x="2631" y="576"/>
                </a:lnTo>
                <a:lnTo>
                  <a:pt x="2615" y="584"/>
                </a:lnTo>
                <a:lnTo>
                  <a:pt x="2597" y="592"/>
                </a:lnTo>
                <a:lnTo>
                  <a:pt x="2577" y="598"/>
                </a:lnTo>
                <a:lnTo>
                  <a:pt x="2558" y="605"/>
                </a:lnTo>
                <a:lnTo>
                  <a:pt x="2540" y="609"/>
                </a:lnTo>
                <a:lnTo>
                  <a:pt x="2521" y="613"/>
                </a:lnTo>
                <a:lnTo>
                  <a:pt x="2503" y="616"/>
                </a:lnTo>
                <a:lnTo>
                  <a:pt x="2485" y="618"/>
                </a:lnTo>
                <a:lnTo>
                  <a:pt x="2465" y="619"/>
                </a:lnTo>
                <a:lnTo>
                  <a:pt x="2447" y="620"/>
                </a:lnTo>
                <a:lnTo>
                  <a:pt x="2427" y="620"/>
                </a:lnTo>
                <a:lnTo>
                  <a:pt x="2409" y="620"/>
                </a:lnTo>
                <a:lnTo>
                  <a:pt x="2370" y="617"/>
                </a:lnTo>
                <a:lnTo>
                  <a:pt x="2333" y="613"/>
                </a:lnTo>
                <a:lnTo>
                  <a:pt x="2294" y="607"/>
                </a:lnTo>
                <a:lnTo>
                  <a:pt x="2255" y="600"/>
                </a:lnTo>
                <a:lnTo>
                  <a:pt x="2217" y="592"/>
                </a:lnTo>
                <a:lnTo>
                  <a:pt x="2179" y="583"/>
                </a:lnTo>
                <a:lnTo>
                  <a:pt x="2103" y="565"/>
                </a:lnTo>
                <a:lnTo>
                  <a:pt x="2065" y="556"/>
                </a:lnTo>
                <a:lnTo>
                  <a:pt x="2027" y="549"/>
                </a:lnTo>
                <a:lnTo>
                  <a:pt x="1990" y="542"/>
                </a:lnTo>
                <a:lnTo>
                  <a:pt x="1955" y="537"/>
                </a:lnTo>
                <a:lnTo>
                  <a:pt x="1916" y="533"/>
                </a:lnTo>
                <a:lnTo>
                  <a:pt x="1879" y="531"/>
                </a:lnTo>
                <a:lnTo>
                  <a:pt x="1843" y="530"/>
                </a:lnTo>
                <a:lnTo>
                  <a:pt x="1807" y="532"/>
                </a:lnTo>
                <a:lnTo>
                  <a:pt x="1772" y="534"/>
                </a:lnTo>
                <a:lnTo>
                  <a:pt x="1739" y="539"/>
                </a:lnTo>
                <a:lnTo>
                  <a:pt x="1706" y="545"/>
                </a:lnTo>
                <a:lnTo>
                  <a:pt x="1674" y="553"/>
                </a:lnTo>
                <a:lnTo>
                  <a:pt x="1643" y="562"/>
                </a:lnTo>
                <a:lnTo>
                  <a:pt x="1613" y="574"/>
                </a:lnTo>
                <a:lnTo>
                  <a:pt x="1584" y="586"/>
                </a:lnTo>
                <a:lnTo>
                  <a:pt x="1555" y="599"/>
                </a:lnTo>
                <a:lnTo>
                  <a:pt x="1528" y="614"/>
                </a:lnTo>
                <a:lnTo>
                  <a:pt x="1501" y="631"/>
                </a:lnTo>
                <a:lnTo>
                  <a:pt x="1476" y="649"/>
                </a:lnTo>
                <a:lnTo>
                  <a:pt x="1452" y="668"/>
                </a:lnTo>
                <a:lnTo>
                  <a:pt x="1428" y="689"/>
                </a:lnTo>
                <a:lnTo>
                  <a:pt x="1405" y="710"/>
                </a:lnTo>
                <a:lnTo>
                  <a:pt x="1383" y="733"/>
                </a:lnTo>
                <a:lnTo>
                  <a:pt x="1363" y="757"/>
                </a:lnTo>
                <a:lnTo>
                  <a:pt x="1343" y="782"/>
                </a:lnTo>
                <a:lnTo>
                  <a:pt x="1324" y="809"/>
                </a:lnTo>
                <a:lnTo>
                  <a:pt x="1306" y="835"/>
                </a:lnTo>
                <a:lnTo>
                  <a:pt x="1290" y="864"/>
                </a:lnTo>
                <a:lnTo>
                  <a:pt x="1273" y="893"/>
                </a:lnTo>
                <a:lnTo>
                  <a:pt x="1259" y="924"/>
                </a:lnTo>
                <a:lnTo>
                  <a:pt x="1245" y="955"/>
                </a:lnTo>
                <a:lnTo>
                  <a:pt x="1233" y="987"/>
                </a:lnTo>
                <a:lnTo>
                  <a:pt x="1220" y="1020"/>
                </a:lnTo>
                <a:lnTo>
                  <a:pt x="1209" y="1053"/>
                </a:lnTo>
                <a:lnTo>
                  <a:pt x="1200" y="1088"/>
                </a:lnTo>
                <a:lnTo>
                  <a:pt x="1191" y="1123"/>
                </a:lnTo>
                <a:lnTo>
                  <a:pt x="1160" y="1127"/>
                </a:lnTo>
                <a:lnTo>
                  <a:pt x="1129" y="1132"/>
                </a:lnTo>
                <a:lnTo>
                  <a:pt x="1098" y="1137"/>
                </a:lnTo>
                <a:lnTo>
                  <a:pt x="1068" y="1143"/>
                </a:lnTo>
                <a:lnTo>
                  <a:pt x="1038" y="1151"/>
                </a:lnTo>
                <a:lnTo>
                  <a:pt x="1007" y="1159"/>
                </a:lnTo>
                <a:lnTo>
                  <a:pt x="978" y="1168"/>
                </a:lnTo>
                <a:lnTo>
                  <a:pt x="948" y="1179"/>
                </a:lnTo>
                <a:lnTo>
                  <a:pt x="920" y="1190"/>
                </a:lnTo>
                <a:lnTo>
                  <a:pt x="890" y="1201"/>
                </a:lnTo>
                <a:lnTo>
                  <a:pt x="862" y="1214"/>
                </a:lnTo>
                <a:lnTo>
                  <a:pt x="833" y="1229"/>
                </a:lnTo>
                <a:lnTo>
                  <a:pt x="806" y="1243"/>
                </a:lnTo>
                <a:lnTo>
                  <a:pt x="778" y="1258"/>
                </a:lnTo>
                <a:lnTo>
                  <a:pt x="751" y="1274"/>
                </a:lnTo>
                <a:lnTo>
                  <a:pt x="724" y="1292"/>
                </a:lnTo>
                <a:lnTo>
                  <a:pt x="697" y="1310"/>
                </a:lnTo>
                <a:lnTo>
                  <a:pt x="671" y="1329"/>
                </a:lnTo>
                <a:lnTo>
                  <a:pt x="645" y="1350"/>
                </a:lnTo>
                <a:lnTo>
                  <a:pt x="619" y="1370"/>
                </a:lnTo>
                <a:lnTo>
                  <a:pt x="595" y="1391"/>
                </a:lnTo>
                <a:lnTo>
                  <a:pt x="569" y="1415"/>
                </a:lnTo>
                <a:lnTo>
                  <a:pt x="545" y="1438"/>
                </a:lnTo>
                <a:lnTo>
                  <a:pt x="521" y="1463"/>
                </a:lnTo>
                <a:lnTo>
                  <a:pt x="498" y="1487"/>
                </a:lnTo>
                <a:lnTo>
                  <a:pt x="475" y="1514"/>
                </a:lnTo>
                <a:lnTo>
                  <a:pt x="452" y="1540"/>
                </a:lnTo>
                <a:lnTo>
                  <a:pt x="430" y="1568"/>
                </a:lnTo>
                <a:lnTo>
                  <a:pt x="408" y="1596"/>
                </a:lnTo>
                <a:lnTo>
                  <a:pt x="387" y="1626"/>
                </a:lnTo>
                <a:lnTo>
                  <a:pt x="366" y="1656"/>
                </a:lnTo>
                <a:lnTo>
                  <a:pt x="345" y="1688"/>
                </a:lnTo>
                <a:lnTo>
                  <a:pt x="326" y="1719"/>
                </a:lnTo>
                <a:lnTo>
                  <a:pt x="307" y="1752"/>
                </a:lnTo>
                <a:lnTo>
                  <a:pt x="287" y="1786"/>
                </a:lnTo>
                <a:lnTo>
                  <a:pt x="269" y="1820"/>
                </a:lnTo>
                <a:lnTo>
                  <a:pt x="252" y="1855"/>
                </a:lnTo>
                <a:lnTo>
                  <a:pt x="234" y="1892"/>
                </a:lnTo>
                <a:lnTo>
                  <a:pt x="218" y="1928"/>
                </a:lnTo>
                <a:lnTo>
                  <a:pt x="202" y="1966"/>
                </a:lnTo>
                <a:lnTo>
                  <a:pt x="185" y="2005"/>
                </a:lnTo>
                <a:lnTo>
                  <a:pt x="171" y="2043"/>
                </a:lnTo>
                <a:lnTo>
                  <a:pt x="156" y="2083"/>
                </a:lnTo>
                <a:lnTo>
                  <a:pt x="143" y="2124"/>
                </a:lnTo>
                <a:lnTo>
                  <a:pt x="129" y="2166"/>
                </a:lnTo>
                <a:lnTo>
                  <a:pt x="116" y="2208"/>
                </a:lnTo>
                <a:lnTo>
                  <a:pt x="104" y="2251"/>
                </a:lnTo>
                <a:lnTo>
                  <a:pt x="93" y="2296"/>
                </a:lnTo>
                <a:lnTo>
                  <a:pt x="81" y="2340"/>
                </a:lnTo>
                <a:lnTo>
                  <a:pt x="71" y="2386"/>
                </a:lnTo>
                <a:lnTo>
                  <a:pt x="62" y="2432"/>
                </a:lnTo>
                <a:lnTo>
                  <a:pt x="53" y="2479"/>
                </a:lnTo>
                <a:lnTo>
                  <a:pt x="45" y="2527"/>
                </a:lnTo>
                <a:lnTo>
                  <a:pt x="38" y="2576"/>
                </a:lnTo>
                <a:lnTo>
                  <a:pt x="30" y="2625"/>
                </a:lnTo>
                <a:lnTo>
                  <a:pt x="24" y="2675"/>
                </a:lnTo>
                <a:lnTo>
                  <a:pt x="18" y="2726"/>
                </a:lnTo>
                <a:lnTo>
                  <a:pt x="14" y="2778"/>
                </a:lnTo>
                <a:lnTo>
                  <a:pt x="10" y="2830"/>
                </a:lnTo>
                <a:lnTo>
                  <a:pt x="6" y="2883"/>
                </a:lnTo>
                <a:lnTo>
                  <a:pt x="4" y="2937"/>
                </a:lnTo>
                <a:lnTo>
                  <a:pt x="2" y="2992"/>
                </a:lnTo>
                <a:lnTo>
                  <a:pt x="1" y="3047"/>
                </a:lnTo>
                <a:lnTo>
                  <a:pt x="0" y="3103"/>
                </a:lnTo>
                <a:lnTo>
                  <a:pt x="1" y="3162"/>
                </a:lnTo>
                <a:lnTo>
                  <a:pt x="2" y="3220"/>
                </a:lnTo>
                <a:lnTo>
                  <a:pt x="4" y="3277"/>
                </a:lnTo>
                <a:lnTo>
                  <a:pt x="7" y="3333"/>
                </a:lnTo>
                <a:lnTo>
                  <a:pt x="11" y="3389"/>
                </a:lnTo>
                <a:lnTo>
                  <a:pt x="15" y="3443"/>
                </a:lnTo>
                <a:lnTo>
                  <a:pt x="20" y="3497"/>
                </a:lnTo>
                <a:lnTo>
                  <a:pt x="26" y="3550"/>
                </a:lnTo>
                <a:lnTo>
                  <a:pt x="34" y="3602"/>
                </a:lnTo>
                <a:lnTo>
                  <a:pt x="41" y="3653"/>
                </a:lnTo>
                <a:lnTo>
                  <a:pt x="50" y="3703"/>
                </a:lnTo>
                <a:lnTo>
                  <a:pt x="59" y="3752"/>
                </a:lnTo>
                <a:lnTo>
                  <a:pt x="68" y="3799"/>
                </a:lnTo>
                <a:lnTo>
                  <a:pt x="79" y="3847"/>
                </a:lnTo>
                <a:lnTo>
                  <a:pt x="91" y="3893"/>
                </a:lnTo>
                <a:lnTo>
                  <a:pt x="102" y="3939"/>
                </a:lnTo>
                <a:lnTo>
                  <a:pt x="115" y="3984"/>
                </a:lnTo>
                <a:lnTo>
                  <a:pt x="128" y="4028"/>
                </a:lnTo>
                <a:lnTo>
                  <a:pt x="143" y="4070"/>
                </a:lnTo>
                <a:lnTo>
                  <a:pt x="157" y="4112"/>
                </a:lnTo>
                <a:lnTo>
                  <a:pt x="172" y="4153"/>
                </a:lnTo>
                <a:lnTo>
                  <a:pt x="188" y="4193"/>
                </a:lnTo>
                <a:lnTo>
                  <a:pt x="205" y="4232"/>
                </a:lnTo>
                <a:lnTo>
                  <a:pt x="222" y="4270"/>
                </a:lnTo>
                <a:lnTo>
                  <a:pt x="239" y="4308"/>
                </a:lnTo>
                <a:lnTo>
                  <a:pt x="258" y="4344"/>
                </a:lnTo>
                <a:lnTo>
                  <a:pt x="277" y="4379"/>
                </a:lnTo>
                <a:lnTo>
                  <a:pt x="296" y="4414"/>
                </a:lnTo>
                <a:lnTo>
                  <a:pt x="317" y="4447"/>
                </a:lnTo>
                <a:lnTo>
                  <a:pt x="337" y="4480"/>
                </a:lnTo>
                <a:lnTo>
                  <a:pt x="359" y="4512"/>
                </a:lnTo>
                <a:lnTo>
                  <a:pt x="381" y="4543"/>
                </a:lnTo>
                <a:lnTo>
                  <a:pt x="402" y="4573"/>
                </a:lnTo>
                <a:lnTo>
                  <a:pt x="426" y="4602"/>
                </a:lnTo>
                <a:lnTo>
                  <a:pt x="449" y="4630"/>
                </a:lnTo>
                <a:lnTo>
                  <a:pt x="473" y="4657"/>
                </a:lnTo>
                <a:lnTo>
                  <a:pt x="497" y="4684"/>
                </a:lnTo>
                <a:lnTo>
                  <a:pt x="521" y="4708"/>
                </a:lnTo>
                <a:lnTo>
                  <a:pt x="547" y="4732"/>
                </a:lnTo>
                <a:lnTo>
                  <a:pt x="572" y="4756"/>
                </a:lnTo>
                <a:lnTo>
                  <a:pt x="599" y="4778"/>
                </a:lnTo>
                <a:lnTo>
                  <a:pt x="625" y="4800"/>
                </a:lnTo>
                <a:lnTo>
                  <a:pt x="652" y="4821"/>
                </a:lnTo>
                <a:lnTo>
                  <a:pt x="679" y="4840"/>
                </a:lnTo>
                <a:lnTo>
                  <a:pt x="708" y="4859"/>
                </a:lnTo>
                <a:lnTo>
                  <a:pt x="735" y="4876"/>
                </a:lnTo>
                <a:lnTo>
                  <a:pt x="764" y="4893"/>
                </a:lnTo>
                <a:lnTo>
                  <a:pt x="793" y="4910"/>
                </a:lnTo>
                <a:lnTo>
                  <a:pt x="822" y="4924"/>
                </a:lnTo>
                <a:lnTo>
                  <a:pt x="853" y="4938"/>
                </a:lnTo>
                <a:lnTo>
                  <a:pt x="882" y="4951"/>
                </a:lnTo>
                <a:lnTo>
                  <a:pt x="913" y="4963"/>
                </a:lnTo>
                <a:lnTo>
                  <a:pt x="943" y="4974"/>
                </a:lnTo>
                <a:lnTo>
                  <a:pt x="974" y="4984"/>
                </a:lnTo>
                <a:lnTo>
                  <a:pt x="1005" y="4993"/>
                </a:lnTo>
                <a:lnTo>
                  <a:pt x="1037" y="5001"/>
                </a:lnTo>
                <a:lnTo>
                  <a:pt x="1069" y="5008"/>
                </a:lnTo>
                <a:lnTo>
                  <a:pt x="1101" y="5015"/>
                </a:lnTo>
                <a:lnTo>
                  <a:pt x="1133" y="5021"/>
                </a:lnTo>
                <a:lnTo>
                  <a:pt x="1165" y="5025"/>
                </a:lnTo>
                <a:lnTo>
                  <a:pt x="1199" y="5028"/>
                </a:lnTo>
                <a:lnTo>
                  <a:pt x="1232" y="5031"/>
                </a:lnTo>
                <a:lnTo>
                  <a:pt x="1265" y="5032"/>
                </a:lnTo>
                <a:lnTo>
                  <a:pt x="1299" y="5033"/>
                </a:lnTo>
                <a:lnTo>
                  <a:pt x="1332" y="5032"/>
                </a:lnTo>
                <a:lnTo>
                  <a:pt x="1365" y="5031"/>
                </a:lnTo>
                <a:lnTo>
                  <a:pt x="1399" y="5028"/>
                </a:lnTo>
                <a:lnTo>
                  <a:pt x="1431" y="5025"/>
                </a:lnTo>
                <a:lnTo>
                  <a:pt x="1464" y="5021"/>
                </a:lnTo>
                <a:lnTo>
                  <a:pt x="1496" y="5015"/>
                </a:lnTo>
                <a:lnTo>
                  <a:pt x="1528" y="5008"/>
                </a:lnTo>
                <a:lnTo>
                  <a:pt x="1561" y="5001"/>
                </a:lnTo>
                <a:lnTo>
                  <a:pt x="1592" y="4993"/>
                </a:lnTo>
                <a:lnTo>
                  <a:pt x="1623" y="4984"/>
                </a:lnTo>
                <a:lnTo>
                  <a:pt x="1654" y="4974"/>
                </a:lnTo>
                <a:lnTo>
                  <a:pt x="1685" y="4963"/>
                </a:lnTo>
                <a:lnTo>
                  <a:pt x="1715" y="4951"/>
                </a:lnTo>
                <a:lnTo>
                  <a:pt x="1745" y="4938"/>
                </a:lnTo>
                <a:lnTo>
                  <a:pt x="1775" y="4924"/>
                </a:lnTo>
                <a:lnTo>
                  <a:pt x="1804" y="4910"/>
                </a:lnTo>
                <a:lnTo>
                  <a:pt x="1833" y="4893"/>
                </a:lnTo>
                <a:lnTo>
                  <a:pt x="1861" y="4876"/>
                </a:lnTo>
                <a:lnTo>
                  <a:pt x="1890" y="4859"/>
                </a:lnTo>
                <a:lnTo>
                  <a:pt x="1917" y="4840"/>
                </a:lnTo>
                <a:lnTo>
                  <a:pt x="1945" y="4821"/>
                </a:lnTo>
                <a:lnTo>
                  <a:pt x="1972" y="4800"/>
                </a:lnTo>
                <a:lnTo>
                  <a:pt x="1999" y="4778"/>
                </a:lnTo>
                <a:lnTo>
                  <a:pt x="2024" y="4756"/>
                </a:lnTo>
                <a:lnTo>
                  <a:pt x="2051" y="4732"/>
                </a:lnTo>
                <a:lnTo>
                  <a:pt x="2075" y="4708"/>
                </a:lnTo>
                <a:lnTo>
                  <a:pt x="2100" y="4684"/>
                </a:lnTo>
                <a:lnTo>
                  <a:pt x="2124" y="4657"/>
                </a:lnTo>
                <a:lnTo>
                  <a:pt x="2148" y="4630"/>
                </a:lnTo>
                <a:lnTo>
                  <a:pt x="2172" y="4602"/>
                </a:lnTo>
                <a:lnTo>
                  <a:pt x="2194" y="4573"/>
                </a:lnTo>
                <a:lnTo>
                  <a:pt x="2217" y="4543"/>
                </a:lnTo>
                <a:lnTo>
                  <a:pt x="2238" y="4512"/>
                </a:lnTo>
                <a:lnTo>
                  <a:pt x="2259" y="4480"/>
                </a:lnTo>
                <a:lnTo>
                  <a:pt x="2280" y="4447"/>
                </a:lnTo>
                <a:lnTo>
                  <a:pt x="2300" y="4414"/>
                </a:lnTo>
                <a:lnTo>
                  <a:pt x="2320" y="4379"/>
                </a:lnTo>
                <a:lnTo>
                  <a:pt x="2339" y="4344"/>
                </a:lnTo>
                <a:lnTo>
                  <a:pt x="2357" y="4308"/>
                </a:lnTo>
                <a:lnTo>
                  <a:pt x="2376" y="4270"/>
                </a:lnTo>
                <a:lnTo>
                  <a:pt x="2392" y="4232"/>
                </a:lnTo>
                <a:lnTo>
                  <a:pt x="2409" y="4193"/>
                </a:lnTo>
                <a:lnTo>
                  <a:pt x="2424" y="4153"/>
                </a:lnTo>
                <a:lnTo>
                  <a:pt x="2440" y="4112"/>
                </a:lnTo>
                <a:lnTo>
                  <a:pt x="2455" y="4070"/>
                </a:lnTo>
                <a:lnTo>
                  <a:pt x="2468" y="4028"/>
                </a:lnTo>
                <a:lnTo>
                  <a:pt x="2483" y="3984"/>
                </a:lnTo>
                <a:lnTo>
                  <a:pt x="2495" y="3939"/>
                </a:lnTo>
                <a:lnTo>
                  <a:pt x="2507" y="3893"/>
                </a:lnTo>
                <a:lnTo>
                  <a:pt x="2518" y="3847"/>
                </a:lnTo>
                <a:lnTo>
                  <a:pt x="2528" y="3799"/>
                </a:lnTo>
                <a:lnTo>
                  <a:pt x="2539" y="3752"/>
                </a:lnTo>
                <a:lnTo>
                  <a:pt x="2548" y="3703"/>
                </a:lnTo>
                <a:lnTo>
                  <a:pt x="2556" y="3653"/>
                </a:lnTo>
                <a:lnTo>
                  <a:pt x="2564" y="3602"/>
                </a:lnTo>
                <a:lnTo>
                  <a:pt x="2570" y="3550"/>
                </a:lnTo>
                <a:lnTo>
                  <a:pt x="2576" y="3497"/>
                </a:lnTo>
                <a:lnTo>
                  <a:pt x="2581" y="3443"/>
                </a:lnTo>
                <a:lnTo>
                  <a:pt x="2586" y="3389"/>
                </a:lnTo>
                <a:lnTo>
                  <a:pt x="2590" y="3333"/>
                </a:lnTo>
                <a:lnTo>
                  <a:pt x="2593" y="3277"/>
                </a:lnTo>
                <a:lnTo>
                  <a:pt x="2595" y="3220"/>
                </a:lnTo>
                <a:lnTo>
                  <a:pt x="2597" y="3162"/>
                </a:lnTo>
                <a:lnTo>
                  <a:pt x="2597" y="3103"/>
                </a:lnTo>
                <a:lnTo>
                  <a:pt x="2597" y="3049"/>
                </a:lnTo>
                <a:lnTo>
                  <a:pt x="2596" y="2996"/>
                </a:lnTo>
                <a:lnTo>
                  <a:pt x="2594" y="2944"/>
                </a:lnTo>
                <a:lnTo>
                  <a:pt x="2592" y="2892"/>
                </a:lnTo>
                <a:lnTo>
                  <a:pt x="2588" y="2841"/>
                </a:lnTo>
                <a:lnTo>
                  <a:pt x="2584" y="2791"/>
                </a:lnTo>
                <a:lnTo>
                  <a:pt x="2580" y="2741"/>
                </a:lnTo>
                <a:lnTo>
                  <a:pt x="2575" y="2692"/>
                </a:lnTo>
                <a:lnTo>
                  <a:pt x="2569" y="2644"/>
                </a:lnTo>
                <a:lnTo>
                  <a:pt x="2563" y="2596"/>
                </a:lnTo>
                <a:lnTo>
                  <a:pt x="2556" y="2550"/>
                </a:lnTo>
                <a:lnTo>
                  <a:pt x="2549" y="2504"/>
                </a:lnTo>
                <a:lnTo>
                  <a:pt x="2541" y="2458"/>
                </a:lnTo>
                <a:lnTo>
                  <a:pt x="2531" y="2413"/>
                </a:lnTo>
                <a:lnTo>
                  <a:pt x="2522" y="2369"/>
                </a:lnTo>
                <a:lnTo>
                  <a:pt x="2512" y="2326"/>
                </a:lnTo>
                <a:lnTo>
                  <a:pt x="2502" y="2284"/>
                </a:lnTo>
                <a:lnTo>
                  <a:pt x="2491" y="2241"/>
                </a:lnTo>
                <a:lnTo>
                  <a:pt x="2478" y="2200"/>
                </a:lnTo>
                <a:lnTo>
                  <a:pt x="2466" y="2159"/>
                </a:lnTo>
                <a:lnTo>
                  <a:pt x="2453" y="2120"/>
                </a:lnTo>
                <a:lnTo>
                  <a:pt x="2440" y="2081"/>
                </a:lnTo>
                <a:lnTo>
                  <a:pt x="2426" y="2042"/>
                </a:lnTo>
                <a:lnTo>
                  <a:pt x="2412" y="2005"/>
                </a:lnTo>
                <a:lnTo>
                  <a:pt x="2397" y="1968"/>
                </a:lnTo>
                <a:lnTo>
                  <a:pt x="2382" y="1932"/>
                </a:lnTo>
                <a:lnTo>
                  <a:pt x="2365" y="1897"/>
                </a:lnTo>
                <a:lnTo>
                  <a:pt x="2349" y="1862"/>
                </a:lnTo>
                <a:lnTo>
                  <a:pt x="2332" y="1828"/>
                </a:lnTo>
                <a:lnTo>
                  <a:pt x="2314" y="1795"/>
                </a:lnTo>
                <a:lnTo>
                  <a:pt x="2297" y="1762"/>
                </a:lnTo>
                <a:lnTo>
                  <a:pt x="2279" y="1731"/>
                </a:lnTo>
                <a:lnTo>
                  <a:pt x="2259" y="1700"/>
                </a:lnTo>
                <a:lnTo>
                  <a:pt x="2240" y="1671"/>
                </a:lnTo>
                <a:lnTo>
                  <a:pt x="2221" y="1641"/>
                </a:lnTo>
                <a:lnTo>
                  <a:pt x="2200" y="1613"/>
                </a:lnTo>
                <a:lnTo>
                  <a:pt x="2180" y="1584"/>
                </a:lnTo>
                <a:lnTo>
                  <a:pt x="2159" y="1558"/>
                </a:lnTo>
                <a:lnTo>
                  <a:pt x="2137" y="1531"/>
                </a:lnTo>
                <a:lnTo>
                  <a:pt x="2116" y="1506"/>
                </a:lnTo>
                <a:lnTo>
                  <a:pt x="2093" y="1481"/>
                </a:lnTo>
                <a:lnTo>
                  <a:pt x="2071" y="1457"/>
                </a:lnTo>
                <a:lnTo>
                  <a:pt x="2048" y="1434"/>
                </a:lnTo>
                <a:lnTo>
                  <a:pt x="2024" y="1412"/>
                </a:lnTo>
                <a:lnTo>
                  <a:pt x="2001" y="1390"/>
                </a:lnTo>
                <a:lnTo>
                  <a:pt x="1977" y="1369"/>
                </a:lnTo>
                <a:lnTo>
                  <a:pt x="1953" y="1350"/>
                </a:lnTo>
                <a:lnTo>
                  <a:pt x="1927" y="1330"/>
                </a:lnTo>
                <a:lnTo>
                  <a:pt x="1903" y="1312"/>
                </a:lnTo>
                <a:lnTo>
                  <a:pt x="1877" y="1295"/>
                </a:lnTo>
                <a:lnTo>
                  <a:pt x="1851" y="1277"/>
                </a:lnTo>
                <a:lnTo>
                  <a:pt x="1825" y="1261"/>
                </a:lnTo>
                <a:lnTo>
                  <a:pt x="1799" y="1247"/>
                </a:lnTo>
                <a:lnTo>
                  <a:pt x="1772" y="1233"/>
                </a:lnTo>
                <a:lnTo>
                  <a:pt x="1745" y="1218"/>
                </a:lnTo>
                <a:lnTo>
                  <a:pt x="1717" y="1206"/>
                </a:lnTo>
                <a:lnTo>
                  <a:pt x="1690" y="1194"/>
                </a:lnTo>
                <a:lnTo>
                  <a:pt x="1662" y="1184"/>
                </a:lnTo>
                <a:lnTo>
                  <a:pt x="1635" y="1174"/>
                </a:lnTo>
                <a:lnTo>
                  <a:pt x="1606" y="1164"/>
                </a:lnTo>
                <a:lnTo>
                  <a:pt x="1578" y="1155"/>
                </a:lnTo>
                <a:lnTo>
                  <a:pt x="1549" y="1148"/>
                </a:lnTo>
                <a:lnTo>
                  <a:pt x="1520" y="1141"/>
                </a:lnTo>
                <a:lnTo>
                  <a:pt x="1490" y="1135"/>
                </a:lnTo>
                <a:lnTo>
                  <a:pt x="1499" y="1106"/>
                </a:lnTo>
                <a:lnTo>
                  <a:pt x="1509" y="1079"/>
                </a:lnTo>
                <a:lnTo>
                  <a:pt x="1519" y="1051"/>
                </a:lnTo>
                <a:lnTo>
                  <a:pt x="1530" y="1026"/>
                </a:lnTo>
                <a:lnTo>
                  <a:pt x="1543" y="1000"/>
                </a:lnTo>
                <a:lnTo>
                  <a:pt x="1557" y="976"/>
                </a:lnTo>
                <a:lnTo>
                  <a:pt x="1572" y="953"/>
                </a:lnTo>
                <a:lnTo>
                  <a:pt x="1589" y="932"/>
                </a:lnTo>
                <a:lnTo>
                  <a:pt x="1607" y="912"/>
                </a:lnTo>
                <a:lnTo>
                  <a:pt x="1618" y="903"/>
                </a:lnTo>
                <a:lnTo>
                  <a:pt x="1628" y="893"/>
                </a:lnTo>
                <a:lnTo>
                  <a:pt x="1638" y="885"/>
                </a:lnTo>
                <a:lnTo>
                  <a:pt x="1649" y="877"/>
                </a:lnTo>
                <a:lnTo>
                  <a:pt x="1660" y="870"/>
                </a:lnTo>
                <a:lnTo>
                  <a:pt x="1673" y="863"/>
                </a:lnTo>
                <a:lnTo>
                  <a:pt x="1686" y="857"/>
                </a:lnTo>
                <a:lnTo>
                  <a:pt x="1698" y="851"/>
                </a:lnTo>
                <a:lnTo>
                  <a:pt x="1712" y="845"/>
                </a:lnTo>
                <a:lnTo>
                  <a:pt x="1727" y="840"/>
                </a:lnTo>
                <a:lnTo>
                  <a:pt x="1741" y="836"/>
                </a:lnTo>
                <a:lnTo>
                  <a:pt x="1756" y="832"/>
                </a:lnTo>
                <a:lnTo>
                  <a:pt x="1772" y="829"/>
                </a:lnTo>
                <a:lnTo>
                  <a:pt x="1789" y="827"/>
                </a:lnTo>
                <a:close/>
                <a:moveTo>
                  <a:pt x="2443" y="2988"/>
                </a:moveTo>
                <a:lnTo>
                  <a:pt x="2443" y="2988"/>
                </a:lnTo>
                <a:lnTo>
                  <a:pt x="2442" y="3039"/>
                </a:lnTo>
                <a:lnTo>
                  <a:pt x="2441" y="3087"/>
                </a:lnTo>
                <a:lnTo>
                  <a:pt x="2439" y="3132"/>
                </a:lnTo>
                <a:lnTo>
                  <a:pt x="2437" y="3175"/>
                </a:lnTo>
                <a:lnTo>
                  <a:pt x="2434" y="3216"/>
                </a:lnTo>
                <a:lnTo>
                  <a:pt x="2430" y="3254"/>
                </a:lnTo>
                <a:lnTo>
                  <a:pt x="2424" y="3289"/>
                </a:lnTo>
                <a:lnTo>
                  <a:pt x="2419" y="3323"/>
                </a:lnTo>
                <a:lnTo>
                  <a:pt x="2413" y="3354"/>
                </a:lnTo>
                <a:lnTo>
                  <a:pt x="2406" y="3383"/>
                </a:lnTo>
                <a:lnTo>
                  <a:pt x="2399" y="3409"/>
                </a:lnTo>
                <a:lnTo>
                  <a:pt x="2391" y="3434"/>
                </a:lnTo>
                <a:lnTo>
                  <a:pt x="2383" y="3456"/>
                </a:lnTo>
                <a:lnTo>
                  <a:pt x="2374" y="3477"/>
                </a:lnTo>
                <a:lnTo>
                  <a:pt x="2363" y="3495"/>
                </a:lnTo>
                <a:lnTo>
                  <a:pt x="2352" y="3512"/>
                </a:lnTo>
                <a:lnTo>
                  <a:pt x="2341" y="3526"/>
                </a:lnTo>
                <a:lnTo>
                  <a:pt x="2330" y="3540"/>
                </a:lnTo>
                <a:lnTo>
                  <a:pt x="2317" y="3552"/>
                </a:lnTo>
                <a:lnTo>
                  <a:pt x="2304" y="3561"/>
                </a:lnTo>
                <a:lnTo>
                  <a:pt x="2291" y="3569"/>
                </a:lnTo>
                <a:lnTo>
                  <a:pt x="2277" y="3576"/>
                </a:lnTo>
                <a:lnTo>
                  <a:pt x="2262" y="3581"/>
                </a:lnTo>
                <a:lnTo>
                  <a:pt x="2247" y="3585"/>
                </a:lnTo>
                <a:lnTo>
                  <a:pt x="2232" y="3589"/>
                </a:lnTo>
                <a:lnTo>
                  <a:pt x="2216" y="3591"/>
                </a:lnTo>
                <a:lnTo>
                  <a:pt x="2198" y="3591"/>
                </a:lnTo>
                <a:lnTo>
                  <a:pt x="2181" y="3590"/>
                </a:lnTo>
                <a:lnTo>
                  <a:pt x="2164" y="3588"/>
                </a:lnTo>
                <a:lnTo>
                  <a:pt x="2145" y="3584"/>
                </a:lnTo>
                <a:lnTo>
                  <a:pt x="2127" y="3581"/>
                </a:lnTo>
                <a:lnTo>
                  <a:pt x="2108" y="3576"/>
                </a:lnTo>
                <a:lnTo>
                  <a:pt x="2087" y="3571"/>
                </a:lnTo>
                <a:lnTo>
                  <a:pt x="2068" y="3564"/>
                </a:lnTo>
                <a:lnTo>
                  <a:pt x="2026" y="3550"/>
                </a:lnTo>
                <a:lnTo>
                  <a:pt x="1983" y="3534"/>
                </a:lnTo>
                <a:lnTo>
                  <a:pt x="1939" y="3514"/>
                </a:lnTo>
                <a:lnTo>
                  <a:pt x="1844" y="3473"/>
                </a:lnTo>
                <a:lnTo>
                  <a:pt x="1795" y="3452"/>
                </a:lnTo>
                <a:lnTo>
                  <a:pt x="1744" y="3432"/>
                </a:lnTo>
                <a:lnTo>
                  <a:pt x="1692" y="3411"/>
                </a:lnTo>
                <a:lnTo>
                  <a:pt x="1639" y="3392"/>
                </a:lnTo>
                <a:lnTo>
                  <a:pt x="1584" y="3375"/>
                </a:lnTo>
                <a:lnTo>
                  <a:pt x="1557" y="3367"/>
                </a:lnTo>
                <a:lnTo>
                  <a:pt x="1529" y="3358"/>
                </a:lnTo>
                <a:lnTo>
                  <a:pt x="1500" y="3352"/>
                </a:lnTo>
                <a:lnTo>
                  <a:pt x="1473" y="3346"/>
                </a:lnTo>
                <a:lnTo>
                  <a:pt x="1444" y="3341"/>
                </a:lnTo>
                <a:lnTo>
                  <a:pt x="1416" y="3336"/>
                </a:lnTo>
                <a:lnTo>
                  <a:pt x="1386" y="3333"/>
                </a:lnTo>
                <a:lnTo>
                  <a:pt x="1358" y="3330"/>
                </a:lnTo>
                <a:lnTo>
                  <a:pt x="1328" y="3328"/>
                </a:lnTo>
                <a:lnTo>
                  <a:pt x="1299" y="3328"/>
                </a:lnTo>
                <a:lnTo>
                  <a:pt x="1269" y="3328"/>
                </a:lnTo>
                <a:lnTo>
                  <a:pt x="1240" y="3330"/>
                </a:lnTo>
                <a:lnTo>
                  <a:pt x="1210" y="3333"/>
                </a:lnTo>
                <a:lnTo>
                  <a:pt x="1182" y="3336"/>
                </a:lnTo>
                <a:lnTo>
                  <a:pt x="1153" y="3341"/>
                </a:lnTo>
                <a:lnTo>
                  <a:pt x="1125" y="3346"/>
                </a:lnTo>
                <a:lnTo>
                  <a:pt x="1096" y="3352"/>
                </a:lnTo>
                <a:lnTo>
                  <a:pt x="1068" y="3358"/>
                </a:lnTo>
                <a:lnTo>
                  <a:pt x="1040" y="3367"/>
                </a:lnTo>
                <a:lnTo>
                  <a:pt x="1013" y="3375"/>
                </a:lnTo>
                <a:lnTo>
                  <a:pt x="959" y="3392"/>
                </a:lnTo>
                <a:lnTo>
                  <a:pt x="906" y="3411"/>
                </a:lnTo>
                <a:lnTo>
                  <a:pt x="854" y="3432"/>
                </a:lnTo>
                <a:lnTo>
                  <a:pt x="803" y="3452"/>
                </a:lnTo>
                <a:lnTo>
                  <a:pt x="753" y="3473"/>
                </a:lnTo>
                <a:lnTo>
                  <a:pt x="659" y="3514"/>
                </a:lnTo>
                <a:lnTo>
                  <a:pt x="614" y="3534"/>
                </a:lnTo>
                <a:lnTo>
                  <a:pt x="570" y="3550"/>
                </a:lnTo>
                <a:lnTo>
                  <a:pt x="530" y="3564"/>
                </a:lnTo>
                <a:lnTo>
                  <a:pt x="509" y="3571"/>
                </a:lnTo>
                <a:lnTo>
                  <a:pt x="490" y="3576"/>
                </a:lnTo>
                <a:lnTo>
                  <a:pt x="471" y="3581"/>
                </a:lnTo>
                <a:lnTo>
                  <a:pt x="452" y="3584"/>
                </a:lnTo>
                <a:lnTo>
                  <a:pt x="434" y="3588"/>
                </a:lnTo>
                <a:lnTo>
                  <a:pt x="416" y="3590"/>
                </a:lnTo>
                <a:lnTo>
                  <a:pt x="398" y="3591"/>
                </a:lnTo>
                <a:lnTo>
                  <a:pt x="382" y="3591"/>
                </a:lnTo>
                <a:lnTo>
                  <a:pt x="366" y="3589"/>
                </a:lnTo>
                <a:lnTo>
                  <a:pt x="350" y="3585"/>
                </a:lnTo>
                <a:lnTo>
                  <a:pt x="335" y="3581"/>
                </a:lnTo>
                <a:lnTo>
                  <a:pt x="320" y="3576"/>
                </a:lnTo>
                <a:lnTo>
                  <a:pt x="307" y="3569"/>
                </a:lnTo>
                <a:lnTo>
                  <a:pt x="292" y="3561"/>
                </a:lnTo>
                <a:lnTo>
                  <a:pt x="280" y="3552"/>
                </a:lnTo>
                <a:lnTo>
                  <a:pt x="268" y="3540"/>
                </a:lnTo>
                <a:lnTo>
                  <a:pt x="256" y="3526"/>
                </a:lnTo>
                <a:lnTo>
                  <a:pt x="244" y="3512"/>
                </a:lnTo>
                <a:lnTo>
                  <a:pt x="234" y="3495"/>
                </a:lnTo>
                <a:lnTo>
                  <a:pt x="224" y="3477"/>
                </a:lnTo>
                <a:lnTo>
                  <a:pt x="215" y="3456"/>
                </a:lnTo>
                <a:lnTo>
                  <a:pt x="206" y="3434"/>
                </a:lnTo>
                <a:lnTo>
                  <a:pt x="198" y="3409"/>
                </a:lnTo>
                <a:lnTo>
                  <a:pt x="190" y="3383"/>
                </a:lnTo>
                <a:lnTo>
                  <a:pt x="184" y="3354"/>
                </a:lnTo>
                <a:lnTo>
                  <a:pt x="178" y="3323"/>
                </a:lnTo>
                <a:lnTo>
                  <a:pt x="172" y="3289"/>
                </a:lnTo>
                <a:lnTo>
                  <a:pt x="168" y="3254"/>
                </a:lnTo>
                <a:lnTo>
                  <a:pt x="164" y="3216"/>
                </a:lnTo>
                <a:lnTo>
                  <a:pt x="161" y="3175"/>
                </a:lnTo>
                <a:lnTo>
                  <a:pt x="158" y="3132"/>
                </a:lnTo>
                <a:lnTo>
                  <a:pt x="156" y="3087"/>
                </a:lnTo>
                <a:lnTo>
                  <a:pt x="155" y="3039"/>
                </a:lnTo>
                <a:lnTo>
                  <a:pt x="155" y="2988"/>
                </a:lnTo>
                <a:lnTo>
                  <a:pt x="155" y="2936"/>
                </a:lnTo>
                <a:lnTo>
                  <a:pt x="156" y="2885"/>
                </a:lnTo>
                <a:lnTo>
                  <a:pt x="158" y="2834"/>
                </a:lnTo>
                <a:lnTo>
                  <a:pt x="161" y="2784"/>
                </a:lnTo>
                <a:lnTo>
                  <a:pt x="164" y="2735"/>
                </a:lnTo>
                <a:lnTo>
                  <a:pt x="168" y="2686"/>
                </a:lnTo>
                <a:lnTo>
                  <a:pt x="172" y="2639"/>
                </a:lnTo>
                <a:lnTo>
                  <a:pt x="178" y="2592"/>
                </a:lnTo>
                <a:lnTo>
                  <a:pt x="184" y="2546"/>
                </a:lnTo>
                <a:lnTo>
                  <a:pt x="190" y="2501"/>
                </a:lnTo>
                <a:lnTo>
                  <a:pt x="198" y="2456"/>
                </a:lnTo>
                <a:lnTo>
                  <a:pt x="206" y="2412"/>
                </a:lnTo>
                <a:lnTo>
                  <a:pt x="215" y="2368"/>
                </a:lnTo>
                <a:lnTo>
                  <a:pt x="224" y="2326"/>
                </a:lnTo>
                <a:lnTo>
                  <a:pt x="234" y="2284"/>
                </a:lnTo>
                <a:lnTo>
                  <a:pt x="244" y="2243"/>
                </a:lnTo>
                <a:lnTo>
                  <a:pt x="256" y="2203"/>
                </a:lnTo>
                <a:lnTo>
                  <a:pt x="268" y="2164"/>
                </a:lnTo>
                <a:lnTo>
                  <a:pt x="280" y="2125"/>
                </a:lnTo>
                <a:lnTo>
                  <a:pt x="292" y="2087"/>
                </a:lnTo>
                <a:lnTo>
                  <a:pt x="307" y="2051"/>
                </a:lnTo>
                <a:lnTo>
                  <a:pt x="320" y="2014"/>
                </a:lnTo>
                <a:lnTo>
                  <a:pt x="335" y="1978"/>
                </a:lnTo>
                <a:lnTo>
                  <a:pt x="350" y="1944"/>
                </a:lnTo>
                <a:lnTo>
                  <a:pt x="366" y="1910"/>
                </a:lnTo>
                <a:lnTo>
                  <a:pt x="382" y="1876"/>
                </a:lnTo>
                <a:lnTo>
                  <a:pt x="398" y="1844"/>
                </a:lnTo>
                <a:lnTo>
                  <a:pt x="416" y="1812"/>
                </a:lnTo>
                <a:lnTo>
                  <a:pt x="434" y="1782"/>
                </a:lnTo>
                <a:lnTo>
                  <a:pt x="452" y="1752"/>
                </a:lnTo>
                <a:lnTo>
                  <a:pt x="471" y="1723"/>
                </a:lnTo>
                <a:lnTo>
                  <a:pt x="490" y="1694"/>
                </a:lnTo>
                <a:lnTo>
                  <a:pt x="509" y="1666"/>
                </a:lnTo>
                <a:lnTo>
                  <a:pt x="530" y="1640"/>
                </a:lnTo>
                <a:lnTo>
                  <a:pt x="550" y="1615"/>
                </a:lnTo>
                <a:lnTo>
                  <a:pt x="570" y="1589"/>
                </a:lnTo>
                <a:lnTo>
                  <a:pt x="592" y="1565"/>
                </a:lnTo>
                <a:lnTo>
                  <a:pt x="614" y="1541"/>
                </a:lnTo>
                <a:lnTo>
                  <a:pt x="637" y="1519"/>
                </a:lnTo>
                <a:lnTo>
                  <a:pt x="659" y="1497"/>
                </a:lnTo>
                <a:lnTo>
                  <a:pt x="681" y="1476"/>
                </a:lnTo>
                <a:lnTo>
                  <a:pt x="705" y="1457"/>
                </a:lnTo>
                <a:lnTo>
                  <a:pt x="729" y="1437"/>
                </a:lnTo>
                <a:lnTo>
                  <a:pt x="753" y="1419"/>
                </a:lnTo>
                <a:lnTo>
                  <a:pt x="778" y="1402"/>
                </a:lnTo>
                <a:lnTo>
                  <a:pt x="803" y="1385"/>
                </a:lnTo>
                <a:lnTo>
                  <a:pt x="828" y="1369"/>
                </a:lnTo>
                <a:lnTo>
                  <a:pt x="854" y="1355"/>
                </a:lnTo>
                <a:lnTo>
                  <a:pt x="879" y="1341"/>
                </a:lnTo>
                <a:lnTo>
                  <a:pt x="906" y="1327"/>
                </a:lnTo>
                <a:lnTo>
                  <a:pt x="932" y="1315"/>
                </a:lnTo>
                <a:lnTo>
                  <a:pt x="959" y="1304"/>
                </a:lnTo>
                <a:lnTo>
                  <a:pt x="985" y="1294"/>
                </a:lnTo>
                <a:lnTo>
                  <a:pt x="1013" y="1284"/>
                </a:lnTo>
                <a:lnTo>
                  <a:pt x="1040" y="1275"/>
                </a:lnTo>
                <a:lnTo>
                  <a:pt x="1068" y="1267"/>
                </a:lnTo>
                <a:lnTo>
                  <a:pt x="1096" y="1261"/>
                </a:lnTo>
                <a:lnTo>
                  <a:pt x="1125" y="1255"/>
                </a:lnTo>
                <a:lnTo>
                  <a:pt x="1153" y="1250"/>
                </a:lnTo>
                <a:lnTo>
                  <a:pt x="1182" y="1246"/>
                </a:lnTo>
                <a:lnTo>
                  <a:pt x="1210" y="1243"/>
                </a:lnTo>
                <a:lnTo>
                  <a:pt x="1240" y="1240"/>
                </a:lnTo>
                <a:lnTo>
                  <a:pt x="1269" y="1239"/>
                </a:lnTo>
                <a:lnTo>
                  <a:pt x="1299" y="1238"/>
                </a:lnTo>
                <a:lnTo>
                  <a:pt x="1328" y="1239"/>
                </a:lnTo>
                <a:lnTo>
                  <a:pt x="1358" y="1240"/>
                </a:lnTo>
                <a:lnTo>
                  <a:pt x="1386" y="1243"/>
                </a:lnTo>
                <a:lnTo>
                  <a:pt x="1416" y="1246"/>
                </a:lnTo>
                <a:lnTo>
                  <a:pt x="1444" y="1250"/>
                </a:lnTo>
                <a:lnTo>
                  <a:pt x="1473" y="1255"/>
                </a:lnTo>
                <a:lnTo>
                  <a:pt x="1500" y="1261"/>
                </a:lnTo>
                <a:lnTo>
                  <a:pt x="1529" y="1267"/>
                </a:lnTo>
                <a:lnTo>
                  <a:pt x="1557" y="1275"/>
                </a:lnTo>
                <a:lnTo>
                  <a:pt x="1584" y="1284"/>
                </a:lnTo>
                <a:lnTo>
                  <a:pt x="1612" y="1294"/>
                </a:lnTo>
                <a:lnTo>
                  <a:pt x="1639" y="1304"/>
                </a:lnTo>
                <a:lnTo>
                  <a:pt x="1666" y="1315"/>
                </a:lnTo>
                <a:lnTo>
                  <a:pt x="1692" y="1327"/>
                </a:lnTo>
                <a:lnTo>
                  <a:pt x="1717" y="1341"/>
                </a:lnTo>
                <a:lnTo>
                  <a:pt x="1744" y="1355"/>
                </a:lnTo>
                <a:lnTo>
                  <a:pt x="1769" y="1369"/>
                </a:lnTo>
                <a:lnTo>
                  <a:pt x="1795" y="1385"/>
                </a:lnTo>
                <a:lnTo>
                  <a:pt x="1819" y="1402"/>
                </a:lnTo>
                <a:lnTo>
                  <a:pt x="1844" y="1419"/>
                </a:lnTo>
                <a:lnTo>
                  <a:pt x="1868" y="1437"/>
                </a:lnTo>
                <a:lnTo>
                  <a:pt x="1892" y="1457"/>
                </a:lnTo>
                <a:lnTo>
                  <a:pt x="1915" y="1476"/>
                </a:lnTo>
                <a:lnTo>
                  <a:pt x="1939" y="1497"/>
                </a:lnTo>
                <a:lnTo>
                  <a:pt x="1961" y="1519"/>
                </a:lnTo>
                <a:lnTo>
                  <a:pt x="1983" y="1541"/>
                </a:lnTo>
                <a:lnTo>
                  <a:pt x="2005" y="1565"/>
                </a:lnTo>
                <a:lnTo>
                  <a:pt x="2026" y="1589"/>
                </a:lnTo>
                <a:lnTo>
                  <a:pt x="2048" y="1615"/>
                </a:lnTo>
                <a:lnTo>
                  <a:pt x="2068" y="1640"/>
                </a:lnTo>
                <a:lnTo>
                  <a:pt x="2087" y="1666"/>
                </a:lnTo>
                <a:lnTo>
                  <a:pt x="2108" y="1694"/>
                </a:lnTo>
                <a:lnTo>
                  <a:pt x="2127" y="1723"/>
                </a:lnTo>
                <a:lnTo>
                  <a:pt x="2145" y="1752"/>
                </a:lnTo>
                <a:lnTo>
                  <a:pt x="2164" y="1782"/>
                </a:lnTo>
                <a:lnTo>
                  <a:pt x="2181" y="1812"/>
                </a:lnTo>
                <a:lnTo>
                  <a:pt x="2198" y="1844"/>
                </a:lnTo>
                <a:lnTo>
                  <a:pt x="2216" y="1876"/>
                </a:lnTo>
                <a:lnTo>
                  <a:pt x="2232" y="1910"/>
                </a:lnTo>
                <a:lnTo>
                  <a:pt x="2247" y="1944"/>
                </a:lnTo>
                <a:lnTo>
                  <a:pt x="2262" y="1978"/>
                </a:lnTo>
                <a:lnTo>
                  <a:pt x="2277" y="2014"/>
                </a:lnTo>
                <a:lnTo>
                  <a:pt x="2291" y="2051"/>
                </a:lnTo>
                <a:lnTo>
                  <a:pt x="2304" y="2087"/>
                </a:lnTo>
                <a:lnTo>
                  <a:pt x="2317" y="2125"/>
                </a:lnTo>
                <a:lnTo>
                  <a:pt x="2330" y="2164"/>
                </a:lnTo>
                <a:lnTo>
                  <a:pt x="2341" y="2203"/>
                </a:lnTo>
                <a:lnTo>
                  <a:pt x="2352" y="2243"/>
                </a:lnTo>
                <a:lnTo>
                  <a:pt x="2363" y="2284"/>
                </a:lnTo>
                <a:lnTo>
                  <a:pt x="2374" y="2326"/>
                </a:lnTo>
                <a:lnTo>
                  <a:pt x="2383" y="2368"/>
                </a:lnTo>
                <a:lnTo>
                  <a:pt x="2391" y="2412"/>
                </a:lnTo>
                <a:lnTo>
                  <a:pt x="2399" y="2456"/>
                </a:lnTo>
                <a:lnTo>
                  <a:pt x="2406" y="2501"/>
                </a:lnTo>
                <a:lnTo>
                  <a:pt x="2413" y="2546"/>
                </a:lnTo>
                <a:lnTo>
                  <a:pt x="2419" y="2592"/>
                </a:lnTo>
                <a:lnTo>
                  <a:pt x="2424" y="2639"/>
                </a:lnTo>
                <a:lnTo>
                  <a:pt x="2430" y="2686"/>
                </a:lnTo>
                <a:lnTo>
                  <a:pt x="2434" y="2735"/>
                </a:lnTo>
                <a:lnTo>
                  <a:pt x="2437" y="2784"/>
                </a:lnTo>
                <a:lnTo>
                  <a:pt x="2439" y="2834"/>
                </a:lnTo>
                <a:lnTo>
                  <a:pt x="2441" y="2885"/>
                </a:lnTo>
                <a:lnTo>
                  <a:pt x="2442" y="2936"/>
                </a:lnTo>
                <a:lnTo>
                  <a:pt x="2443" y="29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2480" y="1981200"/>
            <a:ext cx="231584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举例与说明</a:t>
            </a:r>
            <a:endParaRPr lang="zh-CN" altLang="en-US" sz="28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62000" y="1905000"/>
            <a:ext cx="2362200" cy="67056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52800" y="1767205"/>
            <a:ext cx="8361680" cy="3322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(续例4.4)财政收入与其他变量间的相关分析。</a:t>
            </a:r>
            <a:endParaRPr lang="zh-CN" altLang="en-US" sz="28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计算</a:t>
            </a:r>
            <a:r>
              <a:rPr lang="zh-CN" altLang="en-US" sz="280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财政收入</a:t>
            </a: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和</a:t>
            </a:r>
            <a:r>
              <a:rPr lang="zh-CN" altLang="en-US" sz="280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国民生产总值</a:t>
            </a: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及</a:t>
            </a:r>
            <a:r>
              <a:rPr lang="zh-CN" altLang="en-US" sz="280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税收</a:t>
            </a: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、</a:t>
            </a:r>
            <a:endParaRPr lang="zh-CN" altLang="en-US" sz="28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进出口贸易总额</a:t>
            </a: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、</a:t>
            </a:r>
            <a:r>
              <a:rPr lang="zh-CN" altLang="en-US" sz="280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经济活动人口</a:t>
            </a: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两两之间相关系数，</a:t>
            </a:r>
            <a:endParaRPr lang="zh-CN" altLang="en-US" sz="28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表4.9给出了相关系数的假设检验统计量。</a:t>
            </a:r>
            <a:endParaRPr lang="zh-CN" altLang="en-US" sz="28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首先我们计算变量两两间的相关系数</a:t>
            </a:r>
            <a:endParaRPr lang="zh-CN" altLang="en-US" sz="28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8" name="人"/>
          <p:cNvSpPr/>
          <p:nvPr/>
        </p:nvSpPr>
        <p:spPr bwMode="auto">
          <a:xfrm>
            <a:off x="10149840" y="4198620"/>
            <a:ext cx="1905000" cy="1645920"/>
          </a:xfrm>
          <a:custGeom>
            <a:avLst/>
            <a:gdLst/>
            <a:ahLst/>
            <a:cxnLst/>
            <a:rect l="0" t="0" r="r" b="b"/>
            <a:pathLst>
              <a:path w="4741862" h="3833813">
                <a:moveTo>
                  <a:pt x="247650" y="2000250"/>
                </a:moveTo>
                <a:lnTo>
                  <a:pt x="1016000" y="2000250"/>
                </a:lnTo>
                <a:lnTo>
                  <a:pt x="1030288" y="2003425"/>
                </a:lnTo>
                <a:lnTo>
                  <a:pt x="1041400" y="2012950"/>
                </a:lnTo>
                <a:lnTo>
                  <a:pt x="1050925" y="2020888"/>
                </a:lnTo>
                <a:lnTo>
                  <a:pt x="1054100" y="2036763"/>
                </a:lnTo>
                <a:lnTo>
                  <a:pt x="1050925" y="2051051"/>
                </a:lnTo>
                <a:lnTo>
                  <a:pt x="1041400" y="2063751"/>
                </a:lnTo>
                <a:lnTo>
                  <a:pt x="1030288" y="2071688"/>
                </a:lnTo>
                <a:lnTo>
                  <a:pt x="1016000" y="2074863"/>
                </a:lnTo>
                <a:lnTo>
                  <a:pt x="247650" y="2074863"/>
                </a:lnTo>
                <a:lnTo>
                  <a:pt x="233362" y="2071688"/>
                </a:lnTo>
                <a:lnTo>
                  <a:pt x="220662" y="2063751"/>
                </a:lnTo>
                <a:lnTo>
                  <a:pt x="212725" y="2051051"/>
                </a:lnTo>
                <a:lnTo>
                  <a:pt x="209550" y="2036763"/>
                </a:lnTo>
                <a:lnTo>
                  <a:pt x="212725" y="2020888"/>
                </a:lnTo>
                <a:lnTo>
                  <a:pt x="220662" y="2012950"/>
                </a:lnTo>
                <a:lnTo>
                  <a:pt x="233362" y="2003425"/>
                </a:lnTo>
                <a:lnTo>
                  <a:pt x="247650" y="2000250"/>
                </a:lnTo>
                <a:close/>
                <a:moveTo>
                  <a:pt x="244475" y="1901825"/>
                </a:moveTo>
                <a:lnTo>
                  <a:pt x="1012825" y="1901825"/>
                </a:lnTo>
                <a:lnTo>
                  <a:pt x="1027112" y="1905000"/>
                </a:lnTo>
                <a:lnTo>
                  <a:pt x="1039812" y="1914525"/>
                </a:lnTo>
                <a:lnTo>
                  <a:pt x="1044575" y="1925638"/>
                </a:lnTo>
                <a:lnTo>
                  <a:pt x="1047750" y="1941513"/>
                </a:lnTo>
                <a:lnTo>
                  <a:pt x="1044575" y="1952626"/>
                </a:lnTo>
                <a:lnTo>
                  <a:pt x="1039812" y="1965326"/>
                </a:lnTo>
                <a:lnTo>
                  <a:pt x="1027112" y="1973263"/>
                </a:lnTo>
                <a:lnTo>
                  <a:pt x="1012825" y="1976438"/>
                </a:lnTo>
                <a:lnTo>
                  <a:pt x="244475" y="1976438"/>
                </a:lnTo>
                <a:lnTo>
                  <a:pt x="230188" y="1973263"/>
                </a:lnTo>
                <a:lnTo>
                  <a:pt x="217488" y="1965326"/>
                </a:lnTo>
                <a:lnTo>
                  <a:pt x="209550" y="1952626"/>
                </a:lnTo>
                <a:lnTo>
                  <a:pt x="206375" y="1941513"/>
                </a:lnTo>
                <a:lnTo>
                  <a:pt x="209550" y="1925638"/>
                </a:lnTo>
                <a:lnTo>
                  <a:pt x="217488" y="1914525"/>
                </a:lnTo>
                <a:lnTo>
                  <a:pt x="230188" y="1905000"/>
                </a:lnTo>
                <a:lnTo>
                  <a:pt x="244475" y="1901825"/>
                </a:lnTo>
                <a:close/>
                <a:moveTo>
                  <a:pt x="277813" y="1803400"/>
                </a:moveTo>
                <a:lnTo>
                  <a:pt x="1047750" y="1803400"/>
                </a:lnTo>
                <a:lnTo>
                  <a:pt x="1060450" y="1806575"/>
                </a:lnTo>
                <a:lnTo>
                  <a:pt x="1071563" y="1816100"/>
                </a:lnTo>
                <a:lnTo>
                  <a:pt x="1081088" y="1827213"/>
                </a:lnTo>
                <a:lnTo>
                  <a:pt x="1084263" y="1843088"/>
                </a:lnTo>
                <a:lnTo>
                  <a:pt x="1081088" y="1857376"/>
                </a:lnTo>
                <a:lnTo>
                  <a:pt x="1071563" y="1868488"/>
                </a:lnTo>
                <a:lnTo>
                  <a:pt x="1060450" y="1874838"/>
                </a:lnTo>
                <a:lnTo>
                  <a:pt x="1047750" y="1878013"/>
                </a:lnTo>
                <a:lnTo>
                  <a:pt x="277813" y="1878013"/>
                </a:lnTo>
                <a:lnTo>
                  <a:pt x="263525" y="1874838"/>
                </a:lnTo>
                <a:lnTo>
                  <a:pt x="250825" y="1868488"/>
                </a:lnTo>
                <a:lnTo>
                  <a:pt x="244475" y="1857376"/>
                </a:lnTo>
                <a:lnTo>
                  <a:pt x="241300" y="1843088"/>
                </a:lnTo>
                <a:lnTo>
                  <a:pt x="244475" y="1827213"/>
                </a:lnTo>
                <a:lnTo>
                  <a:pt x="250825" y="1816100"/>
                </a:lnTo>
                <a:lnTo>
                  <a:pt x="263525" y="1806575"/>
                </a:lnTo>
                <a:lnTo>
                  <a:pt x="277813" y="1803400"/>
                </a:lnTo>
                <a:close/>
                <a:moveTo>
                  <a:pt x="238125" y="1708150"/>
                </a:moveTo>
                <a:lnTo>
                  <a:pt x="1009650" y="1708150"/>
                </a:lnTo>
                <a:lnTo>
                  <a:pt x="1020762" y="1711325"/>
                </a:lnTo>
                <a:lnTo>
                  <a:pt x="1033462" y="1717675"/>
                </a:lnTo>
                <a:lnTo>
                  <a:pt x="1041400" y="1728788"/>
                </a:lnTo>
                <a:lnTo>
                  <a:pt x="1044575" y="1744663"/>
                </a:lnTo>
                <a:lnTo>
                  <a:pt x="1041400" y="1758951"/>
                </a:lnTo>
                <a:lnTo>
                  <a:pt x="1033462" y="1770063"/>
                </a:lnTo>
                <a:lnTo>
                  <a:pt x="1020762" y="1779588"/>
                </a:lnTo>
                <a:lnTo>
                  <a:pt x="1009650" y="1782763"/>
                </a:lnTo>
                <a:lnTo>
                  <a:pt x="238125" y="1782763"/>
                </a:lnTo>
                <a:lnTo>
                  <a:pt x="223838" y="1779588"/>
                </a:lnTo>
                <a:lnTo>
                  <a:pt x="212725" y="1770063"/>
                </a:lnTo>
                <a:lnTo>
                  <a:pt x="206375" y="1758951"/>
                </a:lnTo>
                <a:lnTo>
                  <a:pt x="203200" y="1744663"/>
                </a:lnTo>
                <a:lnTo>
                  <a:pt x="206375" y="1728788"/>
                </a:lnTo>
                <a:lnTo>
                  <a:pt x="212725" y="1717675"/>
                </a:lnTo>
                <a:lnTo>
                  <a:pt x="223838" y="1711325"/>
                </a:lnTo>
                <a:lnTo>
                  <a:pt x="238125" y="1708150"/>
                </a:lnTo>
                <a:close/>
                <a:moveTo>
                  <a:pt x="301626" y="1609725"/>
                </a:moveTo>
                <a:lnTo>
                  <a:pt x="1068388" y="1609725"/>
                </a:lnTo>
                <a:lnTo>
                  <a:pt x="1084264" y="1612900"/>
                </a:lnTo>
                <a:lnTo>
                  <a:pt x="1095376" y="1620838"/>
                </a:lnTo>
                <a:lnTo>
                  <a:pt x="1104901" y="1633538"/>
                </a:lnTo>
                <a:lnTo>
                  <a:pt x="1108076" y="1644650"/>
                </a:lnTo>
                <a:lnTo>
                  <a:pt x="1104901" y="1660526"/>
                </a:lnTo>
                <a:lnTo>
                  <a:pt x="1095376" y="1671638"/>
                </a:lnTo>
                <a:lnTo>
                  <a:pt x="1084264" y="1681163"/>
                </a:lnTo>
                <a:lnTo>
                  <a:pt x="1068388" y="1684338"/>
                </a:lnTo>
                <a:lnTo>
                  <a:pt x="301626" y="1684338"/>
                </a:lnTo>
                <a:lnTo>
                  <a:pt x="287338" y="1681163"/>
                </a:lnTo>
                <a:lnTo>
                  <a:pt x="274638" y="1671638"/>
                </a:lnTo>
                <a:lnTo>
                  <a:pt x="268288" y="1660526"/>
                </a:lnTo>
                <a:lnTo>
                  <a:pt x="265113" y="1644650"/>
                </a:lnTo>
                <a:lnTo>
                  <a:pt x="268288" y="1633538"/>
                </a:lnTo>
                <a:lnTo>
                  <a:pt x="274638" y="1620838"/>
                </a:lnTo>
                <a:lnTo>
                  <a:pt x="287338" y="1612900"/>
                </a:lnTo>
                <a:lnTo>
                  <a:pt x="301626" y="1609725"/>
                </a:lnTo>
                <a:close/>
                <a:moveTo>
                  <a:pt x="254001" y="1511300"/>
                </a:moveTo>
                <a:lnTo>
                  <a:pt x="1020764" y="1511300"/>
                </a:lnTo>
                <a:lnTo>
                  <a:pt x="1036638" y="1514475"/>
                </a:lnTo>
                <a:lnTo>
                  <a:pt x="1047751" y="1522413"/>
                </a:lnTo>
                <a:lnTo>
                  <a:pt x="1057276" y="1535113"/>
                </a:lnTo>
                <a:lnTo>
                  <a:pt x="1060451" y="1549401"/>
                </a:lnTo>
                <a:lnTo>
                  <a:pt x="1057276" y="1562101"/>
                </a:lnTo>
                <a:lnTo>
                  <a:pt x="1047751" y="1573213"/>
                </a:lnTo>
                <a:lnTo>
                  <a:pt x="1036638" y="1582738"/>
                </a:lnTo>
                <a:lnTo>
                  <a:pt x="1020764" y="1585913"/>
                </a:lnTo>
                <a:lnTo>
                  <a:pt x="254001" y="1585913"/>
                </a:lnTo>
                <a:lnTo>
                  <a:pt x="238126" y="1582738"/>
                </a:lnTo>
                <a:lnTo>
                  <a:pt x="227013" y="1573213"/>
                </a:lnTo>
                <a:lnTo>
                  <a:pt x="220663" y="1562101"/>
                </a:lnTo>
                <a:lnTo>
                  <a:pt x="217488" y="1549401"/>
                </a:lnTo>
                <a:lnTo>
                  <a:pt x="220663" y="1535113"/>
                </a:lnTo>
                <a:lnTo>
                  <a:pt x="227013" y="1522413"/>
                </a:lnTo>
                <a:lnTo>
                  <a:pt x="238126" y="1514475"/>
                </a:lnTo>
                <a:lnTo>
                  <a:pt x="254001" y="1511300"/>
                </a:lnTo>
                <a:close/>
                <a:moveTo>
                  <a:pt x="274638" y="1412875"/>
                </a:moveTo>
                <a:lnTo>
                  <a:pt x="1041400" y="1412875"/>
                </a:lnTo>
                <a:lnTo>
                  <a:pt x="1057276" y="1416050"/>
                </a:lnTo>
                <a:lnTo>
                  <a:pt x="1068388" y="1423988"/>
                </a:lnTo>
                <a:lnTo>
                  <a:pt x="1077913" y="1436688"/>
                </a:lnTo>
                <a:lnTo>
                  <a:pt x="1081088" y="1450976"/>
                </a:lnTo>
                <a:lnTo>
                  <a:pt x="1077913" y="1466851"/>
                </a:lnTo>
                <a:lnTo>
                  <a:pt x="1068388" y="1477963"/>
                </a:lnTo>
                <a:lnTo>
                  <a:pt x="1057276" y="1484313"/>
                </a:lnTo>
                <a:lnTo>
                  <a:pt x="1041400" y="1487488"/>
                </a:lnTo>
                <a:lnTo>
                  <a:pt x="274638" y="1487488"/>
                </a:lnTo>
                <a:lnTo>
                  <a:pt x="260350" y="1484313"/>
                </a:lnTo>
                <a:lnTo>
                  <a:pt x="247650" y="1477963"/>
                </a:lnTo>
                <a:lnTo>
                  <a:pt x="238126" y="1466851"/>
                </a:lnTo>
                <a:lnTo>
                  <a:pt x="236538" y="1450976"/>
                </a:lnTo>
                <a:lnTo>
                  <a:pt x="238126" y="1436688"/>
                </a:lnTo>
                <a:lnTo>
                  <a:pt x="247650" y="1423988"/>
                </a:lnTo>
                <a:lnTo>
                  <a:pt x="260350" y="1416050"/>
                </a:lnTo>
                <a:lnTo>
                  <a:pt x="274638" y="1412875"/>
                </a:lnTo>
                <a:close/>
                <a:moveTo>
                  <a:pt x="3359150" y="0"/>
                </a:moveTo>
                <a:lnTo>
                  <a:pt x="3403600" y="3175"/>
                </a:lnTo>
                <a:lnTo>
                  <a:pt x="3449638" y="6350"/>
                </a:lnTo>
                <a:lnTo>
                  <a:pt x="3494088" y="17462"/>
                </a:lnTo>
                <a:lnTo>
                  <a:pt x="3535362" y="30162"/>
                </a:lnTo>
                <a:lnTo>
                  <a:pt x="3579814" y="50800"/>
                </a:lnTo>
                <a:lnTo>
                  <a:pt x="3619500" y="71437"/>
                </a:lnTo>
                <a:lnTo>
                  <a:pt x="3654426" y="98425"/>
                </a:lnTo>
                <a:lnTo>
                  <a:pt x="3687762" y="128587"/>
                </a:lnTo>
                <a:lnTo>
                  <a:pt x="3717926" y="158750"/>
                </a:lnTo>
                <a:lnTo>
                  <a:pt x="3744914" y="193675"/>
                </a:lnTo>
                <a:lnTo>
                  <a:pt x="3768726" y="230187"/>
                </a:lnTo>
                <a:lnTo>
                  <a:pt x="3789362" y="268287"/>
                </a:lnTo>
                <a:lnTo>
                  <a:pt x="3803650" y="311150"/>
                </a:lnTo>
                <a:lnTo>
                  <a:pt x="3816350" y="352425"/>
                </a:lnTo>
                <a:lnTo>
                  <a:pt x="3822700" y="393700"/>
                </a:lnTo>
                <a:lnTo>
                  <a:pt x="3827462" y="439737"/>
                </a:lnTo>
                <a:lnTo>
                  <a:pt x="3825876" y="484187"/>
                </a:lnTo>
                <a:lnTo>
                  <a:pt x="3822700" y="528637"/>
                </a:lnTo>
                <a:lnTo>
                  <a:pt x="3813176" y="573087"/>
                </a:lnTo>
                <a:lnTo>
                  <a:pt x="3798888" y="615950"/>
                </a:lnTo>
                <a:lnTo>
                  <a:pt x="3776662" y="660400"/>
                </a:lnTo>
                <a:lnTo>
                  <a:pt x="3756026" y="698500"/>
                </a:lnTo>
                <a:lnTo>
                  <a:pt x="3729038" y="735012"/>
                </a:lnTo>
                <a:lnTo>
                  <a:pt x="3702050" y="768350"/>
                </a:lnTo>
                <a:lnTo>
                  <a:pt x="3670300" y="796925"/>
                </a:lnTo>
                <a:lnTo>
                  <a:pt x="3633788" y="823912"/>
                </a:lnTo>
                <a:lnTo>
                  <a:pt x="3598862" y="847724"/>
                </a:lnTo>
                <a:lnTo>
                  <a:pt x="3606800" y="844549"/>
                </a:lnTo>
                <a:lnTo>
                  <a:pt x="3633788" y="842962"/>
                </a:lnTo>
                <a:lnTo>
                  <a:pt x="3675062" y="839787"/>
                </a:lnTo>
                <a:lnTo>
                  <a:pt x="3721100" y="839787"/>
                </a:lnTo>
                <a:lnTo>
                  <a:pt x="3765550" y="842962"/>
                </a:lnTo>
                <a:lnTo>
                  <a:pt x="3810000" y="850899"/>
                </a:lnTo>
                <a:lnTo>
                  <a:pt x="3857626" y="863599"/>
                </a:lnTo>
                <a:lnTo>
                  <a:pt x="3902076" y="881062"/>
                </a:lnTo>
                <a:lnTo>
                  <a:pt x="3948112" y="904874"/>
                </a:lnTo>
                <a:lnTo>
                  <a:pt x="3989388" y="935037"/>
                </a:lnTo>
                <a:lnTo>
                  <a:pt x="4019550" y="958849"/>
                </a:lnTo>
                <a:lnTo>
                  <a:pt x="4046538" y="982662"/>
                </a:lnTo>
                <a:lnTo>
                  <a:pt x="4070350" y="1009649"/>
                </a:lnTo>
                <a:lnTo>
                  <a:pt x="4094162" y="1039812"/>
                </a:lnTo>
                <a:lnTo>
                  <a:pt x="4117976" y="1068387"/>
                </a:lnTo>
                <a:lnTo>
                  <a:pt x="4138612" y="1101724"/>
                </a:lnTo>
                <a:lnTo>
                  <a:pt x="4179888" y="1169987"/>
                </a:lnTo>
                <a:lnTo>
                  <a:pt x="4216400" y="1243012"/>
                </a:lnTo>
                <a:lnTo>
                  <a:pt x="4249738" y="1319212"/>
                </a:lnTo>
                <a:lnTo>
                  <a:pt x="4278312" y="1400174"/>
                </a:lnTo>
                <a:lnTo>
                  <a:pt x="4305300" y="1484312"/>
                </a:lnTo>
                <a:lnTo>
                  <a:pt x="4329112" y="1568450"/>
                </a:lnTo>
                <a:lnTo>
                  <a:pt x="4352926" y="1654175"/>
                </a:lnTo>
                <a:lnTo>
                  <a:pt x="4395788" y="1824038"/>
                </a:lnTo>
                <a:lnTo>
                  <a:pt x="4433888" y="1989138"/>
                </a:lnTo>
                <a:lnTo>
                  <a:pt x="4451910" y="2059780"/>
                </a:lnTo>
                <a:lnTo>
                  <a:pt x="4606926" y="935037"/>
                </a:lnTo>
                <a:lnTo>
                  <a:pt x="4610100" y="919162"/>
                </a:lnTo>
                <a:lnTo>
                  <a:pt x="4616450" y="908049"/>
                </a:lnTo>
                <a:lnTo>
                  <a:pt x="4625976" y="898524"/>
                </a:lnTo>
                <a:lnTo>
                  <a:pt x="4633914" y="890587"/>
                </a:lnTo>
                <a:lnTo>
                  <a:pt x="4646614" y="881062"/>
                </a:lnTo>
                <a:lnTo>
                  <a:pt x="4657726" y="877887"/>
                </a:lnTo>
                <a:lnTo>
                  <a:pt x="4670426" y="874712"/>
                </a:lnTo>
                <a:lnTo>
                  <a:pt x="4684714" y="874712"/>
                </a:lnTo>
                <a:lnTo>
                  <a:pt x="4697414" y="877887"/>
                </a:lnTo>
                <a:lnTo>
                  <a:pt x="4708526" y="884237"/>
                </a:lnTo>
                <a:lnTo>
                  <a:pt x="4721226" y="892174"/>
                </a:lnTo>
                <a:lnTo>
                  <a:pt x="4729162" y="901699"/>
                </a:lnTo>
                <a:lnTo>
                  <a:pt x="4735514" y="914399"/>
                </a:lnTo>
                <a:lnTo>
                  <a:pt x="4738688" y="925512"/>
                </a:lnTo>
                <a:lnTo>
                  <a:pt x="4741862" y="938212"/>
                </a:lnTo>
                <a:lnTo>
                  <a:pt x="4741862" y="952499"/>
                </a:lnTo>
                <a:lnTo>
                  <a:pt x="4538662" y="2415850"/>
                </a:lnTo>
                <a:lnTo>
                  <a:pt x="4538662" y="3765551"/>
                </a:lnTo>
                <a:lnTo>
                  <a:pt x="4535488" y="3779838"/>
                </a:lnTo>
                <a:lnTo>
                  <a:pt x="4532314" y="3792538"/>
                </a:lnTo>
                <a:lnTo>
                  <a:pt x="4527550" y="3803651"/>
                </a:lnTo>
                <a:lnTo>
                  <a:pt x="4518026" y="3813176"/>
                </a:lnTo>
                <a:lnTo>
                  <a:pt x="4508500" y="3821113"/>
                </a:lnTo>
                <a:lnTo>
                  <a:pt x="4497388" y="3827463"/>
                </a:lnTo>
                <a:lnTo>
                  <a:pt x="4484688" y="3833813"/>
                </a:lnTo>
                <a:lnTo>
                  <a:pt x="4470400" y="3833813"/>
                </a:lnTo>
                <a:lnTo>
                  <a:pt x="4454526" y="3833813"/>
                </a:lnTo>
                <a:lnTo>
                  <a:pt x="4443414" y="3827463"/>
                </a:lnTo>
                <a:lnTo>
                  <a:pt x="4430714" y="3821113"/>
                </a:lnTo>
                <a:lnTo>
                  <a:pt x="4422776" y="3813176"/>
                </a:lnTo>
                <a:lnTo>
                  <a:pt x="4413250" y="3803651"/>
                </a:lnTo>
                <a:lnTo>
                  <a:pt x="4406900" y="3792538"/>
                </a:lnTo>
                <a:lnTo>
                  <a:pt x="4403726" y="3779838"/>
                </a:lnTo>
                <a:lnTo>
                  <a:pt x="4402138" y="3765551"/>
                </a:lnTo>
                <a:lnTo>
                  <a:pt x="4402138" y="2505075"/>
                </a:lnTo>
                <a:lnTo>
                  <a:pt x="4398962" y="2493962"/>
                </a:lnTo>
                <a:lnTo>
                  <a:pt x="4395788" y="2478087"/>
                </a:lnTo>
                <a:lnTo>
                  <a:pt x="4395788" y="2474913"/>
                </a:lnTo>
                <a:lnTo>
                  <a:pt x="4386264" y="2493963"/>
                </a:lnTo>
                <a:lnTo>
                  <a:pt x="4378326" y="2511425"/>
                </a:lnTo>
                <a:lnTo>
                  <a:pt x="4365626" y="2528888"/>
                </a:lnTo>
                <a:lnTo>
                  <a:pt x="4351338" y="2544763"/>
                </a:lnTo>
                <a:lnTo>
                  <a:pt x="4335464" y="2559050"/>
                </a:lnTo>
                <a:lnTo>
                  <a:pt x="4321176" y="2570163"/>
                </a:lnTo>
                <a:lnTo>
                  <a:pt x="4302126" y="2579688"/>
                </a:lnTo>
                <a:lnTo>
                  <a:pt x="4284664" y="2589213"/>
                </a:lnTo>
                <a:lnTo>
                  <a:pt x="4264026" y="2597150"/>
                </a:lnTo>
                <a:lnTo>
                  <a:pt x="4243388" y="2603500"/>
                </a:lnTo>
                <a:lnTo>
                  <a:pt x="4222750" y="2606675"/>
                </a:lnTo>
                <a:lnTo>
                  <a:pt x="3565526" y="2677005"/>
                </a:lnTo>
                <a:lnTo>
                  <a:pt x="3565526" y="3765551"/>
                </a:lnTo>
                <a:lnTo>
                  <a:pt x="3565526" y="3779838"/>
                </a:lnTo>
                <a:lnTo>
                  <a:pt x="3559176" y="3792538"/>
                </a:lnTo>
                <a:lnTo>
                  <a:pt x="3552826" y="3803651"/>
                </a:lnTo>
                <a:lnTo>
                  <a:pt x="3548064" y="3813176"/>
                </a:lnTo>
                <a:lnTo>
                  <a:pt x="3535364" y="3821113"/>
                </a:lnTo>
                <a:lnTo>
                  <a:pt x="3524250" y="3827463"/>
                </a:lnTo>
                <a:lnTo>
                  <a:pt x="3511550" y="3833813"/>
                </a:lnTo>
                <a:lnTo>
                  <a:pt x="3500438" y="3833813"/>
                </a:lnTo>
                <a:lnTo>
                  <a:pt x="3484564" y="3833813"/>
                </a:lnTo>
                <a:lnTo>
                  <a:pt x="3473450" y="3827463"/>
                </a:lnTo>
                <a:lnTo>
                  <a:pt x="3460750" y="3821113"/>
                </a:lnTo>
                <a:lnTo>
                  <a:pt x="3451226" y="3813176"/>
                </a:lnTo>
                <a:lnTo>
                  <a:pt x="3443288" y="3803651"/>
                </a:lnTo>
                <a:lnTo>
                  <a:pt x="3436938" y="3792538"/>
                </a:lnTo>
                <a:lnTo>
                  <a:pt x="3430588" y="3779838"/>
                </a:lnTo>
                <a:lnTo>
                  <a:pt x="3430588" y="3765551"/>
                </a:lnTo>
                <a:lnTo>
                  <a:pt x="3430588" y="2920423"/>
                </a:lnTo>
                <a:lnTo>
                  <a:pt x="3355976" y="3582988"/>
                </a:lnTo>
                <a:lnTo>
                  <a:pt x="3349626" y="3603625"/>
                </a:lnTo>
                <a:lnTo>
                  <a:pt x="3348038" y="3624263"/>
                </a:lnTo>
                <a:lnTo>
                  <a:pt x="3338514" y="3643313"/>
                </a:lnTo>
                <a:lnTo>
                  <a:pt x="3328988" y="3663950"/>
                </a:lnTo>
                <a:lnTo>
                  <a:pt x="3317876" y="3678238"/>
                </a:lnTo>
                <a:lnTo>
                  <a:pt x="3305176" y="3695700"/>
                </a:lnTo>
                <a:lnTo>
                  <a:pt x="3290888" y="3711575"/>
                </a:lnTo>
                <a:lnTo>
                  <a:pt x="3275014" y="3722688"/>
                </a:lnTo>
                <a:lnTo>
                  <a:pt x="3260726" y="3735388"/>
                </a:lnTo>
                <a:lnTo>
                  <a:pt x="3243262" y="3746500"/>
                </a:lnTo>
                <a:lnTo>
                  <a:pt x="3222626" y="3756025"/>
                </a:lnTo>
                <a:lnTo>
                  <a:pt x="3203576" y="3762375"/>
                </a:lnTo>
                <a:lnTo>
                  <a:pt x="3182938" y="3768725"/>
                </a:lnTo>
                <a:lnTo>
                  <a:pt x="3162300" y="3771900"/>
                </a:lnTo>
                <a:lnTo>
                  <a:pt x="3141662" y="3771900"/>
                </a:lnTo>
                <a:lnTo>
                  <a:pt x="3121026" y="3771900"/>
                </a:lnTo>
                <a:lnTo>
                  <a:pt x="3097214" y="3765550"/>
                </a:lnTo>
                <a:lnTo>
                  <a:pt x="3078162" y="3759200"/>
                </a:lnTo>
                <a:lnTo>
                  <a:pt x="3057526" y="3752850"/>
                </a:lnTo>
                <a:lnTo>
                  <a:pt x="3040062" y="3744913"/>
                </a:lnTo>
                <a:lnTo>
                  <a:pt x="3022600" y="3732213"/>
                </a:lnTo>
                <a:lnTo>
                  <a:pt x="3003550" y="3721100"/>
                </a:lnTo>
                <a:lnTo>
                  <a:pt x="2989263" y="3705225"/>
                </a:lnTo>
                <a:lnTo>
                  <a:pt x="2976563" y="3690938"/>
                </a:lnTo>
                <a:lnTo>
                  <a:pt x="2965450" y="3671888"/>
                </a:lnTo>
                <a:lnTo>
                  <a:pt x="2952750" y="3657600"/>
                </a:lnTo>
                <a:lnTo>
                  <a:pt x="2947988" y="3636963"/>
                </a:lnTo>
                <a:lnTo>
                  <a:pt x="2938463" y="3619500"/>
                </a:lnTo>
                <a:lnTo>
                  <a:pt x="2935288" y="3597275"/>
                </a:lnTo>
                <a:lnTo>
                  <a:pt x="2932113" y="3576638"/>
                </a:lnTo>
                <a:lnTo>
                  <a:pt x="2928938" y="3556000"/>
                </a:lnTo>
                <a:lnTo>
                  <a:pt x="2932113" y="3532188"/>
                </a:lnTo>
                <a:lnTo>
                  <a:pt x="3051176" y="2478087"/>
                </a:lnTo>
                <a:lnTo>
                  <a:pt x="3054350" y="2457450"/>
                </a:lnTo>
                <a:lnTo>
                  <a:pt x="3060700" y="2436812"/>
                </a:lnTo>
                <a:lnTo>
                  <a:pt x="3070226" y="2416175"/>
                </a:lnTo>
                <a:lnTo>
                  <a:pt x="3078162" y="2397125"/>
                </a:lnTo>
                <a:lnTo>
                  <a:pt x="3087688" y="2379662"/>
                </a:lnTo>
                <a:lnTo>
                  <a:pt x="3101976" y="2365375"/>
                </a:lnTo>
                <a:lnTo>
                  <a:pt x="3114676" y="2349500"/>
                </a:lnTo>
                <a:lnTo>
                  <a:pt x="3128962" y="2335212"/>
                </a:lnTo>
                <a:lnTo>
                  <a:pt x="3148014" y="2322512"/>
                </a:lnTo>
                <a:lnTo>
                  <a:pt x="3165476" y="2314575"/>
                </a:lnTo>
                <a:lnTo>
                  <a:pt x="3182938" y="2305050"/>
                </a:lnTo>
                <a:lnTo>
                  <a:pt x="3203576" y="2298700"/>
                </a:lnTo>
                <a:lnTo>
                  <a:pt x="3222626" y="2293937"/>
                </a:lnTo>
                <a:lnTo>
                  <a:pt x="3243262" y="2290762"/>
                </a:lnTo>
                <a:lnTo>
                  <a:pt x="3260726" y="2290762"/>
                </a:lnTo>
                <a:lnTo>
                  <a:pt x="3273426" y="2284412"/>
                </a:lnTo>
                <a:lnTo>
                  <a:pt x="3294064" y="2281237"/>
                </a:lnTo>
                <a:lnTo>
                  <a:pt x="3314700" y="2274887"/>
                </a:lnTo>
                <a:lnTo>
                  <a:pt x="3690474" y="2234675"/>
                </a:lnTo>
                <a:lnTo>
                  <a:pt x="3667126" y="2144713"/>
                </a:lnTo>
                <a:lnTo>
                  <a:pt x="3609976" y="1931988"/>
                </a:lnTo>
                <a:lnTo>
                  <a:pt x="3582988" y="1827213"/>
                </a:lnTo>
                <a:lnTo>
                  <a:pt x="3549650" y="1722437"/>
                </a:lnTo>
                <a:lnTo>
                  <a:pt x="3514726" y="1620837"/>
                </a:lnTo>
                <a:lnTo>
                  <a:pt x="3475038" y="1525587"/>
                </a:lnTo>
                <a:lnTo>
                  <a:pt x="3459802" y="1481266"/>
                </a:lnTo>
                <a:lnTo>
                  <a:pt x="3457576" y="1484313"/>
                </a:lnTo>
                <a:lnTo>
                  <a:pt x="3406776" y="1570038"/>
                </a:lnTo>
                <a:lnTo>
                  <a:pt x="3359150" y="1660525"/>
                </a:lnTo>
                <a:lnTo>
                  <a:pt x="3341750" y="1690108"/>
                </a:lnTo>
                <a:lnTo>
                  <a:pt x="3341688" y="1690688"/>
                </a:lnTo>
                <a:lnTo>
                  <a:pt x="3328988" y="1717675"/>
                </a:lnTo>
                <a:lnTo>
                  <a:pt x="3317876" y="1744663"/>
                </a:lnTo>
                <a:lnTo>
                  <a:pt x="3297238" y="1765300"/>
                </a:lnTo>
                <a:lnTo>
                  <a:pt x="3275014" y="1782763"/>
                </a:lnTo>
                <a:lnTo>
                  <a:pt x="3249614" y="1797050"/>
                </a:lnTo>
                <a:lnTo>
                  <a:pt x="3219450" y="1806575"/>
                </a:lnTo>
                <a:lnTo>
                  <a:pt x="2603954" y="1993900"/>
                </a:lnTo>
                <a:lnTo>
                  <a:pt x="2606676" y="1993900"/>
                </a:lnTo>
                <a:lnTo>
                  <a:pt x="2619376" y="1993900"/>
                </a:lnTo>
                <a:lnTo>
                  <a:pt x="2633663" y="2000250"/>
                </a:lnTo>
                <a:lnTo>
                  <a:pt x="2646363" y="2006600"/>
                </a:lnTo>
                <a:lnTo>
                  <a:pt x="2654300" y="2016125"/>
                </a:lnTo>
                <a:lnTo>
                  <a:pt x="2663826" y="2024063"/>
                </a:lnTo>
                <a:lnTo>
                  <a:pt x="2670176" y="2036763"/>
                </a:lnTo>
                <a:lnTo>
                  <a:pt x="2671763" y="2047875"/>
                </a:lnTo>
                <a:lnTo>
                  <a:pt x="2674938" y="2063751"/>
                </a:lnTo>
                <a:lnTo>
                  <a:pt x="2671763" y="2074863"/>
                </a:lnTo>
                <a:lnTo>
                  <a:pt x="2670176" y="2087563"/>
                </a:lnTo>
                <a:lnTo>
                  <a:pt x="2663826" y="2098676"/>
                </a:lnTo>
                <a:lnTo>
                  <a:pt x="2654300" y="2111375"/>
                </a:lnTo>
                <a:lnTo>
                  <a:pt x="3027362" y="2111375"/>
                </a:lnTo>
                <a:lnTo>
                  <a:pt x="3040062" y="2111375"/>
                </a:lnTo>
                <a:lnTo>
                  <a:pt x="3054350" y="2114550"/>
                </a:lnTo>
                <a:lnTo>
                  <a:pt x="3063876" y="2119313"/>
                </a:lnTo>
                <a:lnTo>
                  <a:pt x="3074988" y="2128838"/>
                </a:lnTo>
                <a:lnTo>
                  <a:pt x="3084514" y="2141538"/>
                </a:lnTo>
                <a:lnTo>
                  <a:pt x="3090862" y="2149475"/>
                </a:lnTo>
                <a:lnTo>
                  <a:pt x="3094038" y="2165350"/>
                </a:lnTo>
                <a:lnTo>
                  <a:pt x="3094038" y="2176463"/>
                </a:lnTo>
                <a:lnTo>
                  <a:pt x="3094038" y="2192338"/>
                </a:lnTo>
                <a:lnTo>
                  <a:pt x="3090862" y="2203450"/>
                </a:lnTo>
                <a:lnTo>
                  <a:pt x="3084514" y="2216150"/>
                </a:lnTo>
                <a:lnTo>
                  <a:pt x="3074988" y="2224088"/>
                </a:lnTo>
                <a:lnTo>
                  <a:pt x="3063876" y="2233613"/>
                </a:lnTo>
                <a:lnTo>
                  <a:pt x="3054350" y="2239963"/>
                </a:lnTo>
                <a:lnTo>
                  <a:pt x="3040062" y="2243138"/>
                </a:lnTo>
                <a:lnTo>
                  <a:pt x="3027362" y="2244725"/>
                </a:lnTo>
                <a:lnTo>
                  <a:pt x="2857501" y="2244725"/>
                </a:lnTo>
                <a:lnTo>
                  <a:pt x="2857501" y="3765551"/>
                </a:lnTo>
                <a:lnTo>
                  <a:pt x="2857501" y="3779838"/>
                </a:lnTo>
                <a:lnTo>
                  <a:pt x="2851151" y="3792538"/>
                </a:lnTo>
                <a:lnTo>
                  <a:pt x="2846388" y="3803651"/>
                </a:lnTo>
                <a:lnTo>
                  <a:pt x="2836863" y="3813176"/>
                </a:lnTo>
                <a:lnTo>
                  <a:pt x="2827338" y="3821113"/>
                </a:lnTo>
                <a:lnTo>
                  <a:pt x="2816226" y="3827463"/>
                </a:lnTo>
                <a:lnTo>
                  <a:pt x="2803526" y="3833813"/>
                </a:lnTo>
                <a:lnTo>
                  <a:pt x="2789238" y="3833813"/>
                </a:lnTo>
                <a:lnTo>
                  <a:pt x="2776538" y="3833813"/>
                </a:lnTo>
                <a:lnTo>
                  <a:pt x="2765426" y="3827463"/>
                </a:lnTo>
                <a:lnTo>
                  <a:pt x="2752726" y="3821113"/>
                </a:lnTo>
                <a:lnTo>
                  <a:pt x="2741613" y="3813176"/>
                </a:lnTo>
                <a:lnTo>
                  <a:pt x="2735263" y="3803651"/>
                </a:lnTo>
                <a:lnTo>
                  <a:pt x="2728913" y="3792538"/>
                </a:lnTo>
                <a:lnTo>
                  <a:pt x="2722563" y="3779838"/>
                </a:lnTo>
                <a:lnTo>
                  <a:pt x="2722563" y="3765551"/>
                </a:lnTo>
                <a:lnTo>
                  <a:pt x="2722563" y="2244725"/>
                </a:lnTo>
                <a:lnTo>
                  <a:pt x="274638" y="2244725"/>
                </a:lnTo>
                <a:lnTo>
                  <a:pt x="274638" y="3765551"/>
                </a:lnTo>
                <a:lnTo>
                  <a:pt x="271463" y="3779838"/>
                </a:lnTo>
                <a:lnTo>
                  <a:pt x="268288" y="3792538"/>
                </a:lnTo>
                <a:lnTo>
                  <a:pt x="263526" y="3803651"/>
                </a:lnTo>
                <a:lnTo>
                  <a:pt x="254000" y="3813176"/>
                </a:lnTo>
                <a:lnTo>
                  <a:pt x="244476" y="3821113"/>
                </a:lnTo>
                <a:lnTo>
                  <a:pt x="233363" y="3827463"/>
                </a:lnTo>
                <a:lnTo>
                  <a:pt x="217488" y="3833813"/>
                </a:lnTo>
                <a:lnTo>
                  <a:pt x="206376" y="3833813"/>
                </a:lnTo>
                <a:lnTo>
                  <a:pt x="190500" y="3833813"/>
                </a:lnTo>
                <a:lnTo>
                  <a:pt x="179388" y="3827463"/>
                </a:lnTo>
                <a:lnTo>
                  <a:pt x="166688" y="3821113"/>
                </a:lnTo>
                <a:lnTo>
                  <a:pt x="158750" y="3813176"/>
                </a:lnTo>
                <a:lnTo>
                  <a:pt x="149226" y="3803651"/>
                </a:lnTo>
                <a:lnTo>
                  <a:pt x="142876" y="3792538"/>
                </a:lnTo>
                <a:lnTo>
                  <a:pt x="139700" y="3779838"/>
                </a:lnTo>
                <a:lnTo>
                  <a:pt x="138113" y="3765551"/>
                </a:lnTo>
                <a:lnTo>
                  <a:pt x="138113" y="2244725"/>
                </a:lnTo>
                <a:lnTo>
                  <a:pt x="68263" y="2244725"/>
                </a:lnTo>
                <a:lnTo>
                  <a:pt x="53975" y="2243138"/>
                </a:lnTo>
                <a:lnTo>
                  <a:pt x="41275" y="2239963"/>
                </a:lnTo>
                <a:lnTo>
                  <a:pt x="30163" y="2233613"/>
                </a:lnTo>
                <a:lnTo>
                  <a:pt x="20638" y="2224088"/>
                </a:lnTo>
                <a:lnTo>
                  <a:pt x="12700" y="2216150"/>
                </a:lnTo>
                <a:lnTo>
                  <a:pt x="6350" y="2203450"/>
                </a:lnTo>
                <a:lnTo>
                  <a:pt x="0" y="2192338"/>
                </a:lnTo>
                <a:lnTo>
                  <a:pt x="0" y="2176463"/>
                </a:lnTo>
                <a:lnTo>
                  <a:pt x="0" y="2165350"/>
                </a:lnTo>
                <a:lnTo>
                  <a:pt x="6350" y="2149475"/>
                </a:lnTo>
                <a:lnTo>
                  <a:pt x="12700" y="2141538"/>
                </a:lnTo>
                <a:lnTo>
                  <a:pt x="20638" y="2128838"/>
                </a:lnTo>
                <a:lnTo>
                  <a:pt x="30163" y="2119313"/>
                </a:lnTo>
                <a:lnTo>
                  <a:pt x="41275" y="2114550"/>
                </a:lnTo>
                <a:lnTo>
                  <a:pt x="53975" y="2111375"/>
                </a:lnTo>
                <a:lnTo>
                  <a:pt x="68263" y="2111375"/>
                </a:lnTo>
                <a:lnTo>
                  <a:pt x="1738313" y="2111375"/>
                </a:lnTo>
                <a:lnTo>
                  <a:pt x="1731963" y="2098676"/>
                </a:lnTo>
                <a:lnTo>
                  <a:pt x="1722438" y="2087563"/>
                </a:lnTo>
                <a:lnTo>
                  <a:pt x="1719263" y="2074863"/>
                </a:lnTo>
                <a:lnTo>
                  <a:pt x="1719263" y="2063751"/>
                </a:lnTo>
                <a:lnTo>
                  <a:pt x="1719263" y="2062529"/>
                </a:lnTo>
                <a:lnTo>
                  <a:pt x="1690688" y="2057400"/>
                </a:lnTo>
                <a:lnTo>
                  <a:pt x="1677988" y="2051050"/>
                </a:lnTo>
                <a:lnTo>
                  <a:pt x="1666875" y="2039937"/>
                </a:lnTo>
                <a:lnTo>
                  <a:pt x="1639888" y="2009775"/>
                </a:lnTo>
                <a:lnTo>
                  <a:pt x="1617662" y="1970087"/>
                </a:lnTo>
                <a:lnTo>
                  <a:pt x="1597025" y="1928812"/>
                </a:lnTo>
                <a:lnTo>
                  <a:pt x="1565275" y="1854200"/>
                </a:lnTo>
                <a:lnTo>
                  <a:pt x="1552575" y="1820862"/>
                </a:lnTo>
                <a:lnTo>
                  <a:pt x="1484312" y="1576387"/>
                </a:lnTo>
                <a:lnTo>
                  <a:pt x="1444625" y="1443037"/>
                </a:lnTo>
                <a:lnTo>
                  <a:pt x="1412875" y="1311274"/>
                </a:lnTo>
                <a:lnTo>
                  <a:pt x="1385888" y="1192212"/>
                </a:lnTo>
                <a:lnTo>
                  <a:pt x="1373188" y="1138237"/>
                </a:lnTo>
                <a:lnTo>
                  <a:pt x="1366838" y="1090612"/>
                </a:lnTo>
                <a:lnTo>
                  <a:pt x="1365250" y="1047749"/>
                </a:lnTo>
                <a:lnTo>
                  <a:pt x="1365250" y="1015999"/>
                </a:lnTo>
                <a:lnTo>
                  <a:pt x="1370012" y="989012"/>
                </a:lnTo>
                <a:lnTo>
                  <a:pt x="1376362" y="979487"/>
                </a:lnTo>
                <a:lnTo>
                  <a:pt x="1379538" y="973137"/>
                </a:lnTo>
                <a:lnTo>
                  <a:pt x="1460500" y="935037"/>
                </a:lnTo>
                <a:lnTo>
                  <a:pt x="1738957" y="2015573"/>
                </a:lnTo>
                <a:lnTo>
                  <a:pt x="1749426" y="2006600"/>
                </a:lnTo>
                <a:lnTo>
                  <a:pt x="1758950" y="2000250"/>
                </a:lnTo>
                <a:lnTo>
                  <a:pt x="1773238" y="1993900"/>
                </a:lnTo>
                <a:lnTo>
                  <a:pt x="1785938" y="1993900"/>
                </a:lnTo>
                <a:lnTo>
                  <a:pt x="2264305" y="1993900"/>
                </a:lnTo>
                <a:lnTo>
                  <a:pt x="2257426" y="1985963"/>
                </a:lnTo>
                <a:lnTo>
                  <a:pt x="2244726" y="1958975"/>
                </a:lnTo>
                <a:lnTo>
                  <a:pt x="2236788" y="1928813"/>
                </a:lnTo>
                <a:lnTo>
                  <a:pt x="2233613" y="1898650"/>
                </a:lnTo>
                <a:lnTo>
                  <a:pt x="2236788" y="1868488"/>
                </a:lnTo>
                <a:lnTo>
                  <a:pt x="2244726" y="1839913"/>
                </a:lnTo>
                <a:lnTo>
                  <a:pt x="2260600" y="1812925"/>
                </a:lnTo>
                <a:lnTo>
                  <a:pt x="2278063" y="1792288"/>
                </a:lnTo>
                <a:lnTo>
                  <a:pt x="2301876" y="1773238"/>
                </a:lnTo>
                <a:lnTo>
                  <a:pt x="2328863" y="1758950"/>
                </a:lnTo>
                <a:lnTo>
                  <a:pt x="2359026" y="1749425"/>
                </a:lnTo>
                <a:lnTo>
                  <a:pt x="3084708" y="1528565"/>
                </a:lnTo>
                <a:lnTo>
                  <a:pt x="3311526" y="1152524"/>
                </a:lnTo>
                <a:lnTo>
                  <a:pt x="3349626" y="1084262"/>
                </a:lnTo>
                <a:lnTo>
                  <a:pt x="3368676" y="1050924"/>
                </a:lnTo>
                <a:lnTo>
                  <a:pt x="3389314" y="1017587"/>
                </a:lnTo>
                <a:lnTo>
                  <a:pt x="3413126" y="989012"/>
                </a:lnTo>
                <a:lnTo>
                  <a:pt x="3436938" y="958849"/>
                </a:lnTo>
                <a:lnTo>
                  <a:pt x="3467100" y="935037"/>
                </a:lnTo>
                <a:lnTo>
                  <a:pt x="3467392" y="934856"/>
                </a:lnTo>
                <a:lnTo>
                  <a:pt x="3475038" y="925512"/>
                </a:lnTo>
                <a:lnTo>
                  <a:pt x="3490912" y="911224"/>
                </a:lnTo>
                <a:lnTo>
                  <a:pt x="3505200" y="895349"/>
                </a:lnTo>
                <a:lnTo>
                  <a:pt x="3522244" y="882567"/>
                </a:lnTo>
                <a:lnTo>
                  <a:pt x="3517900" y="884237"/>
                </a:lnTo>
                <a:lnTo>
                  <a:pt x="3475038" y="895350"/>
                </a:lnTo>
                <a:lnTo>
                  <a:pt x="3433762" y="901700"/>
                </a:lnTo>
                <a:lnTo>
                  <a:pt x="3389314" y="908050"/>
                </a:lnTo>
                <a:lnTo>
                  <a:pt x="3344862" y="904875"/>
                </a:lnTo>
                <a:lnTo>
                  <a:pt x="3302000" y="901700"/>
                </a:lnTo>
                <a:lnTo>
                  <a:pt x="3257550" y="890587"/>
                </a:lnTo>
                <a:lnTo>
                  <a:pt x="3213100" y="877887"/>
                </a:lnTo>
                <a:lnTo>
                  <a:pt x="3171826" y="857250"/>
                </a:lnTo>
                <a:lnTo>
                  <a:pt x="3128962" y="836612"/>
                </a:lnTo>
                <a:lnTo>
                  <a:pt x="3094038" y="809625"/>
                </a:lnTo>
                <a:lnTo>
                  <a:pt x="3060700" y="779462"/>
                </a:lnTo>
                <a:lnTo>
                  <a:pt x="3030538" y="749300"/>
                </a:lnTo>
                <a:lnTo>
                  <a:pt x="3003550" y="714375"/>
                </a:lnTo>
                <a:lnTo>
                  <a:pt x="2979738" y="677862"/>
                </a:lnTo>
                <a:lnTo>
                  <a:pt x="2962276" y="639762"/>
                </a:lnTo>
                <a:lnTo>
                  <a:pt x="2944813" y="596900"/>
                </a:lnTo>
                <a:lnTo>
                  <a:pt x="2932113" y="555625"/>
                </a:lnTo>
                <a:lnTo>
                  <a:pt x="2925763" y="514350"/>
                </a:lnTo>
                <a:lnTo>
                  <a:pt x="2922588" y="468312"/>
                </a:lnTo>
                <a:lnTo>
                  <a:pt x="2922588" y="427037"/>
                </a:lnTo>
                <a:lnTo>
                  <a:pt x="2925763" y="382587"/>
                </a:lnTo>
                <a:lnTo>
                  <a:pt x="2938463" y="338137"/>
                </a:lnTo>
                <a:lnTo>
                  <a:pt x="2952750" y="292100"/>
                </a:lnTo>
                <a:lnTo>
                  <a:pt x="2971800" y="250825"/>
                </a:lnTo>
                <a:lnTo>
                  <a:pt x="2992438" y="212725"/>
                </a:lnTo>
                <a:lnTo>
                  <a:pt x="3019426" y="173037"/>
                </a:lnTo>
                <a:lnTo>
                  <a:pt x="3048000" y="141287"/>
                </a:lnTo>
                <a:lnTo>
                  <a:pt x="3078162" y="111125"/>
                </a:lnTo>
                <a:lnTo>
                  <a:pt x="3114676" y="84137"/>
                </a:lnTo>
                <a:lnTo>
                  <a:pt x="3149600" y="60325"/>
                </a:lnTo>
                <a:lnTo>
                  <a:pt x="3189288" y="41275"/>
                </a:lnTo>
                <a:lnTo>
                  <a:pt x="3230562" y="23812"/>
                </a:lnTo>
                <a:lnTo>
                  <a:pt x="3273426" y="12700"/>
                </a:lnTo>
                <a:lnTo>
                  <a:pt x="3314700" y="6350"/>
                </a:lnTo>
                <a:lnTo>
                  <a:pt x="33591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直接连接符 17"/>
          <p:cNvSpPr/>
          <p:nvPr/>
        </p:nvSpPr>
        <p:spPr>
          <a:xfrm>
            <a:off x="5903387" y="1376680"/>
            <a:ext cx="1" cy="410527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TextBox 27"/>
          <p:cNvSpPr/>
          <p:nvPr/>
        </p:nvSpPr>
        <p:spPr>
          <a:xfrm>
            <a:off x="565086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605" y="2878455"/>
            <a:ext cx="4874260" cy="1101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pitchFamily="2" charset="-122"/>
                <a:ea typeface="微软雅黑" panose="020B0503020204020204" pitchFamily="2" charset="-122"/>
              </a:rPr>
              <a:t>#</a:t>
            </a:r>
            <a:r>
              <a:rPr lang="zh-CN" altLang="en-US" sz="3200">
                <a:latin typeface="微软雅黑" panose="020B0503020204020204" pitchFamily="2" charset="-122"/>
                <a:ea typeface="微软雅黑" panose="020B0503020204020204" pitchFamily="2" charset="-122"/>
              </a:rPr>
              <a:t>多元数据相关系数矩阵</a:t>
            </a:r>
            <a:endParaRPr lang="zh-CN" altLang="en-US" sz="32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32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cor(yX) </a:t>
            </a:r>
            <a:endParaRPr lang="zh-CN" altLang="en-US" sz="32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sp>
        <p:nvSpPr>
          <p:cNvPr id="8" name="灯泡"/>
          <p:cNvSpPr/>
          <p:nvPr/>
        </p:nvSpPr>
        <p:spPr>
          <a:xfrm>
            <a:off x="776605" y="1630680"/>
            <a:ext cx="563880" cy="853440"/>
          </a:xfrm>
          <a:custGeom>
            <a:avLst/>
            <a:gdLst>
              <a:gd name="connsiteX0" fmla="*/ 1569114 w 3604952"/>
              <a:gd name="connsiteY0" fmla="*/ 5211012 h 5550702"/>
              <a:gd name="connsiteX1" fmla="*/ 2035839 w 3604952"/>
              <a:gd name="connsiteY1" fmla="*/ 5211012 h 5550702"/>
              <a:gd name="connsiteX2" fmla="*/ 2035839 w 3604952"/>
              <a:gd name="connsiteY2" fmla="*/ 5550702 h 5550702"/>
              <a:gd name="connsiteX3" fmla="*/ 1569114 w 3604952"/>
              <a:gd name="connsiteY3" fmla="*/ 5550702 h 5550702"/>
              <a:gd name="connsiteX4" fmla="*/ 1045239 w 3604952"/>
              <a:gd name="connsiteY4" fmla="*/ 4710950 h 5550702"/>
              <a:gd name="connsiteX5" fmla="*/ 2559714 w 3604952"/>
              <a:gd name="connsiteY5" fmla="*/ 4710950 h 5550702"/>
              <a:gd name="connsiteX6" fmla="*/ 2559714 w 3604952"/>
              <a:gd name="connsiteY6" fmla="*/ 4972888 h 5550702"/>
              <a:gd name="connsiteX7" fmla="*/ 1045239 w 3604952"/>
              <a:gd name="connsiteY7" fmla="*/ 4972888 h 5550702"/>
              <a:gd name="connsiteX8" fmla="*/ 1045239 w 3604952"/>
              <a:gd name="connsiteY8" fmla="*/ 4210887 h 5550702"/>
              <a:gd name="connsiteX9" fmla="*/ 2559714 w 3604952"/>
              <a:gd name="connsiteY9" fmla="*/ 4210887 h 5550702"/>
              <a:gd name="connsiteX10" fmla="*/ 2559714 w 3604952"/>
              <a:gd name="connsiteY10" fmla="*/ 4472825 h 5550702"/>
              <a:gd name="connsiteX11" fmla="*/ 1045239 w 3604952"/>
              <a:gd name="connsiteY11" fmla="*/ 4472825 h 5550702"/>
              <a:gd name="connsiteX12" fmla="*/ 1802476 w 3604952"/>
              <a:gd name="connsiteY12" fmla="*/ 0 h 5550702"/>
              <a:gd name="connsiteX13" fmla="*/ 3604952 w 3604952"/>
              <a:gd name="connsiteY13" fmla="*/ 1857794 h 5550702"/>
              <a:gd name="connsiteX14" fmla="*/ 2661643 w 3604952"/>
              <a:gd name="connsiteY14" fmla="*/ 3491362 h 5550702"/>
              <a:gd name="connsiteX15" fmla="*/ 2559714 w 3604952"/>
              <a:gd name="connsiteY15" fmla="*/ 3541971 h 5550702"/>
              <a:gd name="connsiteX16" fmla="*/ 2559714 w 3604952"/>
              <a:gd name="connsiteY16" fmla="*/ 3972762 h 5550702"/>
              <a:gd name="connsiteX17" fmla="*/ 1045239 w 3604952"/>
              <a:gd name="connsiteY17" fmla="*/ 3972762 h 5550702"/>
              <a:gd name="connsiteX18" fmla="*/ 1045239 w 3604952"/>
              <a:gd name="connsiteY18" fmla="*/ 3541971 h 5550702"/>
              <a:gd name="connsiteX19" fmla="*/ 943309 w 3604952"/>
              <a:gd name="connsiteY19" fmla="*/ 3491362 h 5550702"/>
              <a:gd name="connsiteX20" fmla="*/ 0 w 3604952"/>
              <a:gd name="connsiteY20" fmla="*/ 1857794 h 5550702"/>
              <a:gd name="connsiteX21" fmla="*/ 1802476 w 3604952"/>
              <a:gd name="connsiteY21" fmla="*/ 0 h 555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04952" h="5550702">
                <a:moveTo>
                  <a:pt x="1569114" y="5211012"/>
                </a:moveTo>
                <a:lnTo>
                  <a:pt x="2035839" y="5211012"/>
                </a:lnTo>
                <a:lnTo>
                  <a:pt x="2035839" y="5550702"/>
                </a:lnTo>
                <a:lnTo>
                  <a:pt x="1569114" y="5550702"/>
                </a:lnTo>
                <a:close/>
                <a:moveTo>
                  <a:pt x="1045239" y="4710950"/>
                </a:moveTo>
                <a:lnTo>
                  <a:pt x="2559714" y="4710950"/>
                </a:lnTo>
                <a:lnTo>
                  <a:pt x="2559714" y="4972888"/>
                </a:lnTo>
                <a:lnTo>
                  <a:pt x="1045239" y="4972888"/>
                </a:lnTo>
                <a:close/>
                <a:moveTo>
                  <a:pt x="1045239" y="4210887"/>
                </a:moveTo>
                <a:lnTo>
                  <a:pt x="2559714" y="4210887"/>
                </a:lnTo>
                <a:lnTo>
                  <a:pt x="2559714" y="4472825"/>
                </a:lnTo>
                <a:lnTo>
                  <a:pt x="1045239" y="4472825"/>
                </a:lnTo>
                <a:close/>
                <a:moveTo>
                  <a:pt x="1802476" y="0"/>
                </a:moveTo>
                <a:cubicBezTo>
                  <a:pt x="2797956" y="0"/>
                  <a:pt x="3604952" y="831763"/>
                  <a:pt x="3604952" y="1857794"/>
                </a:cubicBezTo>
                <a:cubicBezTo>
                  <a:pt x="3604952" y="2563190"/>
                  <a:pt x="3223520" y="3176765"/>
                  <a:pt x="2661643" y="3491362"/>
                </a:cubicBezTo>
                <a:lnTo>
                  <a:pt x="2559714" y="3541971"/>
                </a:lnTo>
                <a:lnTo>
                  <a:pt x="2559714" y="3972762"/>
                </a:lnTo>
                <a:lnTo>
                  <a:pt x="1045239" y="3972762"/>
                </a:lnTo>
                <a:lnTo>
                  <a:pt x="1045239" y="3541971"/>
                </a:lnTo>
                <a:lnTo>
                  <a:pt x="943309" y="3491362"/>
                </a:lnTo>
                <a:cubicBezTo>
                  <a:pt x="381432" y="3176765"/>
                  <a:pt x="0" y="2563190"/>
                  <a:pt x="0" y="1857794"/>
                </a:cubicBezTo>
                <a:cubicBezTo>
                  <a:pt x="0" y="831763"/>
                  <a:pt x="806996" y="0"/>
                  <a:pt x="18024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431925" y="1965960"/>
            <a:ext cx="1783080" cy="51816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语言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代码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969125" y="1965960"/>
            <a:ext cx="1783080" cy="51816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数据</a:t>
            </a: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输出</a:t>
            </a:r>
            <a:endParaRPr kumimoji="1" lang="zh-CN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" name="接口"/>
          <p:cNvSpPr/>
          <p:nvPr/>
        </p:nvSpPr>
        <p:spPr bwMode="auto">
          <a:xfrm>
            <a:off x="6156960" y="1645920"/>
            <a:ext cx="762000" cy="853440"/>
          </a:xfrm>
          <a:custGeom>
            <a:avLst/>
            <a:gdLst>
              <a:gd name="T0" fmla="*/ 75031380 w 6161"/>
              <a:gd name="T1" fmla="*/ 238104551 h 6428"/>
              <a:gd name="T2" fmla="*/ 88473918 w 6161"/>
              <a:gd name="T3" fmla="*/ 225457106 h 6428"/>
              <a:gd name="T4" fmla="*/ 12300226 w 6161"/>
              <a:gd name="T5" fmla="*/ 144566621 h 6428"/>
              <a:gd name="T6" fmla="*/ 0 w 6161"/>
              <a:gd name="T7" fmla="*/ 131567989 h 6428"/>
              <a:gd name="T8" fmla="*/ 13003096 w 6161"/>
              <a:gd name="T9" fmla="*/ 119359749 h 6428"/>
              <a:gd name="T10" fmla="*/ 126780337 w 6161"/>
              <a:gd name="T11" fmla="*/ 12208241 h 6428"/>
              <a:gd name="T12" fmla="*/ 139783433 w 6161"/>
              <a:gd name="T13" fmla="*/ 0 h 6428"/>
              <a:gd name="T14" fmla="*/ 151995653 w 6161"/>
              <a:gd name="T15" fmla="*/ 12998632 h 6428"/>
              <a:gd name="T16" fmla="*/ 228257055 w 6161"/>
              <a:gd name="T17" fmla="*/ 93977135 h 6428"/>
              <a:gd name="T18" fmla="*/ 240030129 w 6161"/>
              <a:gd name="T19" fmla="*/ 82822750 h 6428"/>
              <a:gd name="T20" fmla="*/ 372345419 w 6161"/>
              <a:gd name="T21" fmla="*/ 223261377 h 6428"/>
              <a:gd name="T22" fmla="*/ 405292602 w 6161"/>
              <a:gd name="T23" fmla="*/ 319434241 h 6428"/>
              <a:gd name="T24" fmla="*/ 435955161 w 6161"/>
              <a:gd name="T25" fmla="*/ 352018987 h 6428"/>
              <a:gd name="T26" fmla="*/ 333599855 w 6161"/>
              <a:gd name="T27" fmla="*/ 448367296 h 6428"/>
              <a:gd name="T28" fmla="*/ 303288435 w 6161"/>
              <a:gd name="T29" fmla="*/ 416046310 h 6428"/>
              <a:gd name="T30" fmla="*/ 210246158 w 6161"/>
              <a:gd name="T31" fmla="*/ 381617317 h 6428"/>
              <a:gd name="T32" fmla="*/ 75031380 w 6161"/>
              <a:gd name="T33" fmla="*/ 238104551 h 6428"/>
              <a:gd name="T34" fmla="*/ 75031380 w 6161"/>
              <a:gd name="T35" fmla="*/ 238104551 h 6428"/>
              <a:gd name="T36" fmla="*/ 120981659 w 6161"/>
              <a:gd name="T37" fmla="*/ 109874165 h 6428"/>
              <a:gd name="T38" fmla="*/ 136532511 w 6161"/>
              <a:gd name="T39" fmla="*/ 126386140 h 6428"/>
              <a:gd name="T40" fmla="*/ 164120161 w 6161"/>
              <a:gd name="T41" fmla="*/ 100476303 h 6428"/>
              <a:gd name="T42" fmla="*/ 148481302 w 6161"/>
              <a:gd name="T43" fmla="*/ 83964624 h 6428"/>
              <a:gd name="T44" fmla="*/ 120981659 w 6161"/>
              <a:gd name="T45" fmla="*/ 109874165 h 6428"/>
              <a:gd name="T46" fmla="*/ 120981659 w 6161"/>
              <a:gd name="T47" fmla="*/ 109874165 h 6428"/>
              <a:gd name="T48" fmla="*/ 85135285 w 6161"/>
              <a:gd name="T49" fmla="*/ 143600488 h 6428"/>
              <a:gd name="T50" fmla="*/ 100686137 w 6161"/>
              <a:gd name="T51" fmla="*/ 160200187 h 6428"/>
              <a:gd name="T52" fmla="*/ 128361795 w 6161"/>
              <a:gd name="T53" fmla="*/ 134202923 h 6428"/>
              <a:gd name="T54" fmla="*/ 112722936 w 6161"/>
              <a:gd name="T55" fmla="*/ 117690947 h 6428"/>
              <a:gd name="T56" fmla="*/ 85135285 w 6161"/>
              <a:gd name="T57" fmla="*/ 143600488 h 6428"/>
              <a:gd name="T58" fmla="*/ 85135285 w 6161"/>
              <a:gd name="T59" fmla="*/ 143600488 h 6428"/>
              <a:gd name="T60" fmla="*/ 114392104 w 6161"/>
              <a:gd name="T61" fmla="*/ 200952902 h 6428"/>
              <a:gd name="T62" fmla="*/ 202250863 w 6161"/>
              <a:gd name="T63" fmla="*/ 118393616 h 6428"/>
              <a:gd name="T64" fmla="*/ 138201976 w 6161"/>
              <a:gd name="T65" fmla="*/ 50413745 h 6428"/>
              <a:gd name="T66" fmla="*/ 50430928 w 6161"/>
              <a:gd name="T67" fmla="*/ 133148772 h 6428"/>
              <a:gd name="T68" fmla="*/ 114392104 w 6161"/>
              <a:gd name="T69" fmla="*/ 200952902 h 6428"/>
              <a:gd name="T70" fmla="*/ 114392104 w 6161"/>
              <a:gd name="T71" fmla="*/ 200952902 h 6428"/>
              <a:gd name="T72" fmla="*/ 381834165 w 6161"/>
              <a:gd name="T73" fmla="*/ 439057453 h 6428"/>
              <a:gd name="T74" fmla="*/ 500004344 w 6161"/>
              <a:gd name="T75" fmla="*/ 564565184 h 6428"/>
              <a:gd name="T76" fmla="*/ 541297961 w 6161"/>
              <a:gd name="T77" fmla="*/ 525744733 h 6428"/>
              <a:gd name="T78" fmla="*/ 423040071 w 6161"/>
              <a:gd name="T79" fmla="*/ 400149280 h 6428"/>
              <a:gd name="T80" fmla="*/ 381834165 w 6161"/>
              <a:gd name="T81" fmla="*/ 439057453 h 642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61" h="6428">
                <a:moveTo>
                  <a:pt x="854" y="2711"/>
                </a:moveTo>
                <a:lnTo>
                  <a:pt x="1007" y="2567"/>
                </a:lnTo>
                <a:lnTo>
                  <a:pt x="140" y="1646"/>
                </a:lnTo>
                <a:lnTo>
                  <a:pt x="0" y="1498"/>
                </a:lnTo>
                <a:lnTo>
                  <a:pt x="148" y="1359"/>
                </a:lnTo>
                <a:lnTo>
                  <a:pt x="1443" y="139"/>
                </a:lnTo>
                <a:lnTo>
                  <a:pt x="1591" y="0"/>
                </a:lnTo>
                <a:lnTo>
                  <a:pt x="1730" y="148"/>
                </a:lnTo>
                <a:lnTo>
                  <a:pt x="2598" y="1070"/>
                </a:lnTo>
                <a:lnTo>
                  <a:pt x="2732" y="943"/>
                </a:lnTo>
                <a:lnTo>
                  <a:pt x="4238" y="2542"/>
                </a:lnTo>
                <a:lnTo>
                  <a:pt x="4613" y="3637"/>
                </a:lnTo>
                <a:lnTo>
                  <a:pt x="4962" y="4008"/>
                </a:lnTo>
                <a:lnTo>
                  <a:pt x="3797" y="5105"/>
                </a:lnTo>
                <a:lnTo>
                  <a:pt x="3452" y="4737"/>
                </a:lnTo>
                <a:lnTo>
                  <a:pt x="2393" y="4345"/>
                </a:lnTo>
                <a:lnTo>
                  <a:pt x="854" y="2711"/>
                </a:lnTo>
                <a:close/>
                <a:moveTo>
                  <a:pt x="1377" y="1251"/>
                </a:moveTo>
                <a:lnTo>
                  <a:pt x="1554" y="1439"/>
                </a:lnTo>
                <a:lnTo>
                  <a:pt x="1868" y="1144"/>
                </a:lnTo>
                <a:lnTo>
                  <a:pt x="1690" y="956"/>
                </a:lnTo>
                <a:lnTo>
                  <a:pt x="1377" y="1251"/>
                </a:lnTo>
                <a:close/>
                <a:moveTo>
                  <a:pt x="969" y="1635"/>
                </a:moveTo>
                <a:lnTo>
                  <a:pt x="1146" y="1824"/>
                </a:lnTo>
                <a:lnTo>
                  <a:pt x="1461" y="1528"/>
                </a:lnTo>
                <a:lnTo>
                  <a:pt x="1283" y="1340"/>
                </a:lnTo>
                <a:lnTo>
                  <a:pt x="969" y="1635"/>
                </a:lnTo>
                <a:close/>
                <a:moveTo>
                  <a:pt x="1302" y="2288"/>
                </a:moveTo>
                <a:lnTo>
                  <a:pt x="2302" y="1348"/>
                </a:lnTo>
                <a:lnTo>
                  <a:pt x="1573" y="574"/>
                </a:lnTo>
                <a:lnTo>
                  <a:pt x="574" y="1516"/>
                </a:lnTo>
                <a:lnTo>
                  <a:pt x="1302" y="2288"/>
                </a:lnTo>
                <a:close/>
                <a:moveTo>
                  <a:pt x="4346" y="4999"/>
                </a:moveTo>
                <a:lnTo>
                  <a:pt x="5691" y="6428"/>
                </a:lnTo>
                <a:lnTo>
                  <a:pt x="6161" y="5986"/>
                </a:lnTo>
                <a:lnTo>
                  <a:pt x="4815" y="4556"/>
                </a:lnTo>
                <a:lnTo>
                  <a:pt x="4346" y="4999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4115" y="2753360"/>
            <a:ext cx="5791200" cy="260540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TextBox 27"/>
          <p:cNvSpPr/>
          <p:nvPr/>
        </p:nvSpPr>
        <p:spPr>
          <a:xfrm>
            <a:off x="565086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50" name="鼠标"/>
          <p:cNvSpPr/>
          <p:nvPr/>
        </p:nvSpPr>
        <p:spPr bwMode="auto">
          <a:xfrm>
            <a:off x="609600" y="2682240"/>
            <a:ext cx="1508760" cy="2026920"/>
          </a:xfrm>
          <a:custGeom>
            <a:avLst/>
            <a:gdLst>
              <a:gd name="T0" fmla="*/ 454852 w 3085"/>
              <a:gd name="T1" fmla="*/ 674490 h 5033"/>
              <a:gd name="T2" fmla="*/ 367366 w 3085"/>
              <a:gd name="T3" fmla="*/ 534445 h 5033"/>
              <a:gd name="T4" fmla="*/ 234811 w 3085"/>
              <a:gd name="T5" fmla="*/ 639290 h 5033"/>
              <a:gd name="T6" fmla="*/ 142780 w 3085"/>
              <a:gd name="T7" fmla="*/ 819078 h 5033"/>
              <a:gd name="T8" fmla="*/ 103393 w 3085"/>
              <a:gd name="T9" fmla="*/ 1068889 h 5033"/>
              <a:gd name="T10" fmla="*/ 124980 w 3085"/>
              <a:gd name="T11" fmla="*/ 1264953 h 5033"/>
              <a:gd name="T12" fmla="*/ 202998 w 3085"/>
              <a:gd name="T13" fmla="*/ 1305453 h 5033"/>
              <a:gd name="T14" fmla="*/ 458261 w 3085"/>
              <a:gd name="T15" fmla="*/ 1220290 h 5033"/>
              <a:gd name="T16" fmla="*/ 413192 w 3085"/>
              <a:gd name="T17" fmla="*/ 956853 h 5033"/>
              <a:gd name="T18" fmla="*/ 555594 w 3085"/>
              <a:gd name="T19" fmla="*/ 1014764 h 5033"/>
              <a:gd name="T20" fmla="*/ 562411 w 3085"/>
              <a:gd name="T21" fmla="*/ 1226725 h 5033"/>
              <a:gd name="T22" fmla="*/ 803281 w 3085"/>
              <a:gd name="T23" fmla="*/ 1306967 h 5033"/>
              <a:gd name="T24" fmla="*/ 869180 w 3085"/>
              <a:gd name="T25" fmla="*/ 1233159 h 5033"/>
              <a:gd name="T26" fmla="*/ 875997 w 3085"/>
              <a:gd name="T27" fmla="*/ 1003787 h 5033"/>
              <a:gd name="T28" fmla="*/ 823733 w 3085"/>
              <a:gd name="T29" fmla="*/ 769873 h 5033"/>
              <a:gd name="T30" fmla="*/ 720719 w 3085"/>
              <a:gd name="T31" fmla="*/ 607496 h 5033"/>
              <a:gd name="T32" fmla="*/ 580968 w 3085"/>
              <a:gd name="T33" fmla="*/ 521197 h 5033"/>
              <a:gd name="T34" fmla="*/ 545747 w 3085"/>
              <a:gd name="T35" fmla="*/ 701742 h 5033"/>
              <a:gd name="T36" fmla="*/ 442733 w 3085"/>
              <a:gd name="T37" fmla="*/ 971993 h 5033"/>
              <a:gd name="T38" fmla="*/ 515448 w 3085"/>
              <a:gd name="T39" fmla="*/ 995460 h 5033"/>
              <a:gd name="T40" fmla="*/ 541202 w 3085"/>
              <a:gd name="T41" fmla="*/ 769873 h 5033"/>
              <a:gd name="T42" fmla="*/ 471137 w 3085"/>
              <a:gd name="T43" fmla="*/ 740728 h 5033"/>
              <a:gd name="T44" fmla="*/ 442354 w 3085"/>
              <a:gd name="T45" fmla="*/ 769873 h 5033"/>
              <a:gd name="T46" fmla="*/ 874104 w 3085"/>
              <a:gd name="T47" fmla="*/ 339516 h 5033"/>
              <a:gd name="T48" fmla="*/ 1086949 w 3085"/>
              <a:gd name="T49" fmla="*/ 289175 h 5033"/>
              <a:gd name="T50" fmla="*/ 1168375 w 3085"/>
              <a:gd name="T51" fmla="*/ 82892 h 5033"/>
              <a:gd name="T52" fmla="*/ 1117247 w 3085"/>
              <a:gd name="T53" fmla="*/ 757 h 5033"/>
              <a:gd name="T54" fmla="*/ 1055514 w 3085"/>
              <a:gd name="T55" fmla="*/ 46934 h 5033"/>
              <a:gd name="T56" fmla="*/ 1030897 w 3085"/>
              <a:gd name="T57" fmla="*/ 188494 h 5033"/>
              <a:gd name="T58" fmla="*/ 933564 w 3085"/>
              <a:gd name="T59" fmla="*/ 234293 h 5033"/>
              <a:gd name="T60" fmla="*/ 711629 w 3085"/>
              <a:gd name="T61" fmla="*/ 200985 h 5033"/>
              <a:gd name="T62" fmla="*/ 523780 w 3085"/>
              <a:gd name="T63" fmla="*/ 277442 h 5033"/>
              <a:gd name="T64" fmla="*/ 415843 w 3085"/>
              <a:gd name="T65" fmla="*/ 430357 h 5033"/>
              <a:gd name="T66" fmla="*/ 234432 w 3085"/>
              <a:gd name="T67" fmla="*/ 518548 h 5033"/>
              <a:gd name="T68" fmla="*/ 95439 w 3085"/>
              <a:gd name="T69" fmla="*/ 702121 h 5033"/>
              <a:gd name="T70" fmla="*/ 14392 w 3085"/>
              <a:gd name="T71" fmla="*/ 975021 h 5033"/>
              <a:gd name="T72" fmla="*/ 5681 w 3085"/>
              <a:gd name="T73" fmla="*/ 1303182 h 5033"/>
              <a:gd name="T74" fmla="*/ 77639 w 3085"/>
              <a:gd name="T75" fmla="*/ 1601820 h 5033"/>
              <a:gd name="T76" fmla="*/ 216632 w 3085"/>
              <a:gd name="T77" fmla="*/ 1800155 h 5033"/>
              <a:gd name="T78" fmla="*/ 404860 w 3085"/>
              <a:gd name="T79" fmla="*/ 1895537 h 5033"/>
              <a:gd name="T80" fmla="*/ 602935 w 3085"/>
              <a:gd name="T81" fmla="*/ 1889860 h 5033"/>
              <a:gd name="T82" fmla="*/ 785860 w 3085"/>
              <a:gd name="T83" fmla="*/ 1781987 h 5033"/>
              <a:gd name="T84" fmla="*/ 918036 w 3085"/>
              <a:gd name="T85" fmla="*/ 1571918 h 5033"/>
              <a:gd name="T86" fmla="*/ 980905 w 3085"/>
              <a:gd name="T87" fmla="*/ 1261547 h 5033"/>
              <a:gd name="T88" fmla="*/ 965377 w 3085"/>
              <a:gd name="T89" fmla="*/ 947769 h 5033"/>
              <a:gd name="T90" fmla="*/ 883193 w 3085"/>
              <a:gd name="T91" fmla="*/ 691901 h 5033"/>
              <a:gd name="T92" fmla="*/ 748745 w 3085"/>
              <a:gd name="T93" fmla="*/ 518169 h 5033"/>
              <a:gd name="T94" fmla="*/ 575666 w 3085"/>
              <a:gd name="T95" fmla="*/ 431871 h 5033"/>
              <a:gd name="T96" fmla="*/ 633611 w 3085"/>
              <a:gd name="T97" fmla="*/ 326647 h 5033"/>
              <a:gd name="T98" fmla="*/ 920308 w 3085"/>
              <a:gd name="T99" fmla="*/ 1231645 h 5033"/>
              <a:gd name="T100" fmla="*/ 856682 w 3085"/>
              <a:gd name="T101" fmla="*/ 1355415 h 5033"/>
              <a:gd name="T102" fmla="*/ 660501 w 3085"/>
              <a:gd name="T103" fmla="*/ 1299018 h 5033"/>
              <a:gd name="T104" fmla="*/ 458261 w 3085"/>
              <a:gd name="T105" fmla="*/ 1261547 h 5033"/>
              <a:gd name="T106" fmla="*/ 192772 w 3085"/>
              <a:gd name="T107" fmla="*/ 1351630 h 5033"/>
              <a:gd name="T108" fmla="*/ 92410 w 3085"/>
              <a:gd name="T109" fmla="*/ 1329299 h 5033"/>
              <a:gd name="T110" fmla="*/ 58703 w 3085"/>
              <a:gd name="T111" fmla="*/ 1130964 h 5033"/>
              <a:gd name="T112" fmla="*/ 96954 w 3085"/>
              <a:gd name="T113" fmla="*/ 833840 h 5033"/>
              <a:gd name="T114" fmla="*/ 200726 w 3085"/>
              <a:gd name="T115" fmla="*/ 620743 h 5033"/>
              <a:gd name="T116" fmla="*/ 352974 w 3085"/>
              <a:gd name="T117" fmla="*/ 497730 h 5033"/>
              <a:gd name="T118" fmla="*/ 524917 w 3085"/>
              <a:gd name="T119" fmla="*/ 470478 h 5033"/>
              <a:gd name="T120" fmla="*/ 698374 w 3085"/>
              <a:gd name="T121" fmla="*/ 537094 h 5033"/>
              <a:gd name="T122" fmla="*/ 832444 w 3085"/>
              <a:gd name="T123" fmla="*/ 697957 h 5033"/>
              <a:gd name="T124" fmla="*/ 911219 w 3085"/>
              <a:gd name="T125" fmla="*/ 946633 h 503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085" h="5033">
                <a:moveTo>
                  <a:pt x="1073" y="2299"/>
                </a:moveTo>
                <a:lnTo>
                  <a:pt x="1073" y="2299"/>
                </a:lnTo>
                <a:lnTo>
                  <a:pt x="1073" y="2250"/>
                </a:lnTo>
                <a:lnTo>
                  <a:pt x="1076" y="2203"/>
                </a:lnTo>
                <a:lnTo>
                  <a:pt x="1079" y="2156"/>
                </a:lnTo>
                <a:lnTo>
                  <a:pt x="1085" y="2113"/>
                </a:lnTo>
                <a:lnTo>
                  <a:pt x="1091" y="2069"/>
                </a:lnTo>
                <a:lnTo>
                  <a:pt x="1099" y="2028"/>
                </a:lnTo>
                <a:lnTo>
                  <a:pt x="1108" y="1988"/>
                </a:lnTo>
                <a:lnTo>
                  <a:pt x="1118" y="1952"/>
                </a:lnTo>
                <a:lnTo>
                  <a:pt x="1130" y="1917"/>
                </a:lnTo>
                <a:lnTo>
                  <a:pt x="1142" y="1884"/>
                </a:lnTo>
                <a:lnTo>
                  <a:pt x="1156" y="1854"/>
                </a:lnTo>
                <a:lnTo>
                  <a:pt x="1170" y="1826"/>
                </a:lnTo>
                <a:lnTo>
                  <a:pt x="1186" y="1802"/>
                </a:lnTo>
                <a:lnTo>
                  <a:pt x="1193" y="1792"/>
                </a:lnTo>
                <a:lnTo>
                  <a:pt x="1201" y="1782"/>
                </a:lnTo>
                <a:lnTo>
                  <a:pt x="1209" y="1771"/>
                </a:lnTo>
                <a:lnTo>
                  <a:pt x="1218" y="1763"/>
                </a:lnTo>
                <a:lnTo>
                  <a:pt x="1226" y="1755"/>
                </a:lnTo>
                <a:lnTo>
                  <a:pt x="1236" y="1748"/>
                </a:lnTo>
                <a:lnTo>
                  <a:pt x="1236" y="1346"/>
                </a:lnTo>
                <a:lnTo>
                  <a:pt x="1210" y="1348"/>
                </a:lnTo>
                <a:lnTo>
                  <a:pt x="1186" y="1351"/>
                </a:lnTo>
                <a:lnTo>
                  <a:pt x="1160" y="1355"/>
                </a:lnTo>
                <a:lnTo>
                  <a:pt x="1136" y="1360"/>
                </a:lnTo>
                <a:lnTo>
                  <a:pt x="1111" y="1365"/>
                </a:lnTo>
                <a:lnTo>
                  <a:pt x="1087" y="1371"/>
                </a:lnTo>
                <a:lnTo>
                  <a:pt x="1063" y="1377"/>
                </a:lnTo>
                <a:lnTo>
                  <a:pt x="1040" y="1385"/>
                </a:lnTo>
                <a:lnTo>
                  <a:pt x="1017" y="1394"/>
                </a:lnTo>
                <a:lnTo>
                  <a:pt x="993" y="1403"/>
                </a:lnTo>
                <a:lnTo>
                  <a:pt x="970" y="1412"/>
                </a:lnTo>
                <a:lnTo>
                  <a:pt x="947" y="1423"/>
                </a:lnTo>
                <a:lnTo>
                  <a:pt x="924" y="1434"/>
                </a:lnTo>
                <a:lnTo>
                  <a:pt x="901" y="1446"/>
                </a:lnTo>
                <a:lnTo>
                  <a:pt x="880" y="1459"/>
                </a:lnTo>
                <a:lnTo>
                  <a:pt x="858" y="1472"/>
                </a:lnTo>
                <a:lnTo>
                  <a:pt x="836" y="1486"/>
                </a:lnTo>
                <a:lnTo>
                  <a:pt x="816" y="1501"/>
                </a:lnTo>
                <a:lnTo>
                  <a:pt x="795" y="1517"/>
                </a:lnTo>
                <a:lnTo>
                  <a:pt x="774" y="1533"/>
                </a:lnTo>
                <a:lnTo>
                  <a:pt x="754" y="1550"/>
                </a:lnTo>
                <a:lnTo>
                  <a:pt x="733" y="1568"/>
                </a:lnTo>
                <a:lnTo>
                  <a:pt x="714" y="1586"/>
                </a:lnTo>
                <a:lnTo>
                  <a:pt x="695" y="1605"/>
                </a:lnTo>
                <a:lnTo>
                  <a:pt x="675" y="1625"/>
                </a:lnTo>
                <a:lnTo>
                  <a:pt x="657" y="1645"/>
                </a:lnTo>
                <a:lnTo>
                  <a:pt x="639" y="1666"/>
                </a:lnTo>
                <a:lnTo>
                  <a:pt x="620" y="1689"/>
                </a:lnTo>
                <a:lnTo>
                  <a:pt x="603" y="1711"/>
                </a:lnTo>
                <a:lnTo>
                  <a:pt x="586" y="1735"/>
                </a:lnTo>
                <a:lnTo>
                  <a:pt x="568" y="1758"/>
                </a:lnTo>
                <a:lnTo>
                  <a:pt x="552" y="1783"/>
                </a:lnTo>
                <a:lnTo>
                  <a:pt x="536" y="1808"/>
                </a:lnTo>
                <a:lnTo>
                  <a:pt x="520" y="1835"/>
                </a:lnTo>
                <a:lnTo>
                  <a:pt x="505" y="1861"/>
                </a:lnTo>
                <a:lnTo>
                  <a:pt x="490" y="1889"/>
                </a:lnTo>
                <a:lnTo>
                  <a:pt x="476" y="1916"/>
                </a:lnTo>
                <a:lnTo>
                  <a:pt x="462" y="1945"/>
                </a:lnTo>
                <a:lnTo>
                  <a:pt x="448" y="1974"/>
                </a:lnTo>
                <a:lnTo>
                  <a:pt x="435" y="2004"/>
                </a:lnTo>
                <a:lnTo>
                  <a:pt x="423" y="2034"/>
                </a:lnTo>
                <a:lnTo>
                  <a:pt x="410" y="2066"/>
                </a:lnTo>
                <a:lnTo>
                  <a:pt x="398" y="2097"/>
                </a:lnTo>
                <a:lnTo>
                  <a:pt x="387" y="2130"/>
                </a:lnTo>
                <a:lnTo>
                  <a:pt x="377" y="2164"/>
                </a:lnTo>
                <a:lnTo>
                  <a:pt x="367" y="2197"/>
                </a:lnTo>
                <a:lnTo>
                  <a:pt x="356" y="2232"/>
                </a:lnTo>
                <a:lnTo>
                  <a:pt x="347" y="2267"/>
                </a:lnTo>
                <a:lnTo>
                  <a:pt x="338" y="2303"/>
                </a:lnTo>
                <a:lnTo>
                  <a:pt x="330" y="2339"/>
                </a:lnTo>
                <a:lnTo>
                  <a:pt x="322" y="2376"/>
                </a:lnTo>
                <a:lnTo>
                  <a:pt x="315" y="2414"/>
                </a:lnTo>
                <a:lnTo>
                  <a:pt x="309" y="2452"/>
                </a:lnTo>
                <a:lnTo>
                  <a:pt x="302" y="2491"/>
                </a:lnTo>
                <a:lnTo>
                  <a:pt x="296" y="2530"/>
                </a:lnTo>
                <a:lnTo>
                  <a:pt x="291" y="2570"/>
                </a:lnTo>
                <a:lnTo>
                  <a:pt x="287" y="2611"/>
                </a:lnTo>
                <a:lnTo>
                  <a:pt x="283" y="2652"/>
                </a:lnTo>
                <a:lnTo>
                  <a:pt x="280" y="2694"/>
                </a:lnTo>
                <a:lnTo>
                  <a:pt x="277" y="2737"/>
                </a:lnTo>
                <a:lnTo>
                  <a:pt x="275" y="2780"/>
                </a:lnTo>
                <a:lnTo>
                  <a:pt x="273" y="2824"/>
                </a:lnTo>
                <a:lnTo>
                  <a:pt x="273" y="2868"/>
                </a:lnTo>
                <a:lnTo>
                  <a:pt x="272" y="2913"/>
                </a:lnTo>
                <a:lnTo>
                  <a:pt x="273" y="2957"/>
                </a:lnTo>
                <a:lnTo>
                  <a:pt x="273" y="2999"/>
                </a:lnTo>
                <a:lnTo>
                  <a:pt x="275" y="3039"/>
                </a:lnTo>
                <a:lnTo>
                  <a:pt x="277" y="3076"/>
                </a:lnTo>
                <a:lnTo>
                  <a:pt x="280" y="3111"/>
                </a:lnTo>
                <a:lnTo>
                  <a:pt x="283" y="3144"/>
                </a:lnTo>
                <a:lnTo>
                  <a:pt x="287" y="3176"/>
                </a:lnTo>
                <a:lnTo>
                  <a:pt x="291" y="3205"/>
                </a:lnTo>
                <a:lnTo>
                  <a:pt x="296" y="3232"/>
                </a:lnTo>
                <a:lnTo>
                  <a:pt x="302" y="3258"/>
                </a:lnTo>
                <a:lnTo>
                  <a:pt x="309" y="3282"/>
                </a:lnTo>
                <a:lnTo>
                  <a:pt x="315" y="3303"/>
                </a:lnTo>
                <a:lnTo>
                  <a:pt x="322" y="3324"/>
                </a:lnTo>
                <a:lnTo>
                  <a:pt x="330" y="3342"/>
                </a:lnTo>
                <a:lnTo>
                  <a:pt x="338" y="3359"/>
                </a:lnTo>
                <a:lnTo>
                  <a:pt x="347" y="3375"/>
                </a:lnTo>
                <a:lnTo>
                  <a:pt x="356" y="3388"/>
                </a:lnTo>
                <a:lnTo>
                  <a:pt x="367" y="3400"/>
                </a:lnTo>
                <a:lnTo>
                  <a:pt x="377" y="3411"/>
                </a:lnTo>
                <a:lnTo>
                  <a:pt x="387" y="3422"/>
                </a:lnTo>
                <a:lnTo>
                  <a:pt x="398" y="3430"/>
                </a:lnTo>
                <a:lnTo>
                  <a:pt x="410" y="3436"/>
                </a:lnTo>
                <a:lnTo>
                  <a:pt x="423" y="3442"/>
                </a:lnTo>
                <a:lnTo>
                  <a:pt x="435" y="3447"/>
                </a:lnTo>
                <a:lnTo>
                  <a:pt x="448" y="3450"/>
                </a:lnTo>
                <a:lnTo>
                  <a:pt x="461" y="3452"/>
                </a:lnTo>
                <a:lnTo>
                  <a:pt x="476" y="3453"/>
                </a:lnTo>
                <a:lnTo>
                  <a:pt x="490" y="3454"/>
                </a:lnTo>
                <a:lnTo>
                  <a:pt x="505" y="3453"/>
                </a:lnTo>
                <a:lnTo>
                  <a:pt x="520" y="3452"/>
                </a:lnTo>
                <a:lnTo>
                  <a:pt x="536" y="3449"/>
                </a:lnTo>
                <a:lnTo>
                  <a:pt x="552" y="3446"/>
                </a:lnTo>
                <a:lnTo>
                  <a:pt x="586" y="3438"/>
                </a:lnTo>
                <a:lnTo>
                  <a:pt x="620" y="3427"/>
                </a:lnTo>
                <a:lnTo>
                  <a:pt x="657" y="3413"/>
                </a:lnTo>
                <a:lnTo>
                  <a:pt x="695" y="3398"/>
                </a:lnTo>
                <a:lnTo>
                  <a:pt x="774" y="3364"/>
                </a:lnTo>
                <a:lnTo>
                  <a:pt x="858" y="3328"/>
                </a:lnTo>
                <a:lnTo>
                  <a:pt x="901" y="3310"/>
                </a:lnTo>
                <a:lnTo>
                  <a:pt x="946" y="3292"/>
                </a:lnTo>
                <a:lnTo>
                  <a:pt x="993" y="3276"/>
                </a:lnTo>
                <a:lnTo>
                  <a:pt x="1040" y="3261"/>
                </a:lnTo>
                <a:lnTo>
                  <a:pt x="1087" y="3247"/>
                </a:lnTo>
                <a:lnTo>
                  <a:pt x="1111" y="3241"/>
                </a:lnTo>
                <a:lnTo>
                  <a:pt x="1136" y="3236"/>
                </a:lnTo>
                <a:lnTo>
                  <a:pt x="1160" y="3231"/>
                </a:lnTo>
                <a:lnTo>
                  <a:pt x="1185" y="3227"/>
                </a:lnTo>
                <a:lnTo>
                  <a:pt x="1210" y="3224"/>
                </a:lnTo>
                <a:lnTo>
                  <a:pt x="1236" y="3221"/>
                </a:lnTo>
                <a:lnTo>
                  <a:pt x="1236" y="2849"/>
                </a:lnTo>
                <a:lnTo>
                  <a:pt x="1226" y="2842"/>
                </a:lnTo>
                <a:lnTo>
                  <a:pt x="1218" y="2835"/>
                </a:lnTo>
                <a:lnTo>
                  <a:pt x="1209" y="2826"/>
                </a:lnTo>
                <a:lnTo>
                  <a:pt x="1201" y="2816"/>
                </a:lnTo>
                <a:lnTo>
                  <a:pt x="1193" y="2806"/>
                </a:lnTo>
                <a:lnTo>
                  <a:pt x="1186" y="2795"/>
                </a:lnTo>
                <a:lnTo>
                  <a:pt x="1170" y="2771"/>
                </a:lnTo>
                <a:lnTo>
                  <a:pt x="1156" y="2743"/>
                </a:lnTo>
                <a:lnTo>
                  <a:pt x="1142" y="2714"/>
                </a:lnTo>
                <a:lnTo>
                  <a:pt x="1130" y="2681"/>
                </a:lnTo>
                <a:lnTo>
                  <a:pt x="1118" y="2646"/>
                </a:lnTo>
                <a:lnTo>
                  <a:pt x="1108" y="2609"/>
                </a:lnTo>
                <a:lnTo>
                  <a:pt x="1099" y="2569"/>
                </a:lnTo>
                <a:lnTo>
                  <a:pt x="1091" y="2528"/>
                </a:lnTo>
                <a:lnTo>
                  <a:pt x="1085" y="2485"/>
                </a:lnTo>
                <a:lnTo>
                  <a:pt x="1079" y="2441"/>
                </a:lnTo>
                <a:lnTo>
                  <a:pt x="1076" y="2395"/>
                </a:lnTo>
                <a:lnTo>
                  <a:pt x="1073" y="2347"/>
                </a:lnTo>
                <a:lnTo>
                  <a:pt x="1073" y="2299"/>
                </a:lnTo>
                <a:close/>
                <a:moveTo>
                  <a:pt x="1525" y="2299"/>
                </a:moveTo>
                <a:lnTo>
                  <a:pt x="1525" y="2299"/>
                </a:lnTo>
                <a:lnTo>
                  <a:pt x="1524" y="2347"/>
                </a:lnTo>
                <a:lnTo>
                  <a:pt x="1522" y="2395"/>
                </a:lnTo>
                <a:lnTo>
                  <a:pt x="1518" y="2441"/>
                </a:lnTo>
                <a:lnTo>
                  <a:pt x="1513" y="2485"/>
                </a:lnTo>
                <a:lnTo>
                  <a:pt x="1506" y="2528"/>
                </a:lnTo>
                <a:lnTo>
                  <a:pt x="1498" y="2569"/>
                </a:lnTo>
                <a:lnTo>
                  <a:pt x="1489" y="2609"/>
                </a:lnTo>
                <a:lnTo>
                  <a:pt x="1479" y="2646"/>
                </a:lnTo>
                <a:lnTo>
                  <a:pt x="1467" y="2681"/>
                </a:lnTo>
                <a:lnTo>
                  <a:pt x="1455" y="2714"/>
                </a:lnTo>
                <a:lnTo>
                  <a:pt x="1441" y="2743"/>
                </a:lnTo>
                <a:lnTo>
                  <a:pt x="1427" y="2771"/>
                </a:lnTo>
                <a:lnTo>
                  <a:pt x="1412" y="2795"/>
                </a:lnTo>
                <a:lnTo>
                  <a:pt x="1404" y="2806"/>
                </a:lnTo>
                <a:lnTo>
                  <a:pt x="1396" y="2816"/>
                </a:lnTo>
                <a:lnTo>
                  <a:pt x="1387" y="2826"/>
                </a:lnTo>
                <a:lnTo>
                  <a:pt x="1379" y="2835"/>
                </a:lnTo>
                <a:lnTo>
                  <a:pt x="1370" y="2842"/>
                </a:lnTo>
                <a:lnTo>
                  <a:pt x="1362" y="2849"/>
                </a:lnTo>
                <a:lnTo>
                  <a:pt x="1362" y="3221"/>
                </a:lnTo>
                <a:lnTo>
                  <a:pt x="1387" y="3224"/>
                </a:lnTo>
                <a:lnTo>
                  <a:pt x="1412" y="3227"/>
                </a:lnTo>
                <a:lnTo>
                  <a:pt x="1436" y="3231"/>
                </a:lnTo>
                <a:lnTo>
                  <a:pt x="1461" y="3236"/>
                </a:lnTo>
                <a:lnTo>
                  <a:pt x="1485" y="3241"/>
                </a:lnTo>
                <a:lnTo>
                  <a:pt x="1510" y="3247"/>
                </a:lnTo>
                <a:lnTo>
                  <a:pt x="1558" y="3261"/>
                </a:lnTo>
                <a:lnTo>
                  <a:pt x="1604" y="3276"/>
                </a:lnTo>
                <a:lnTo>
                  <a:pt x="1650" y="3292"/>
                </a:lnTo>
                <a:lnTo>
                  <a:pt x="1695" y="3310"/>
                </a:lnTo>
                <a:lnTo>
                  <a:pt x="1739" y="3328"/>
                </a:lnTo>
                <a:lnTo>
                  <a:pt x="1823" y="3364"/>
                </a:lnTo>
                <a:lnTo>
                  <a:pt x="1903" y="3398"/>
                </a:lnTo>
                <a:lnTo>
                  <a:pt x="1941" y="3413"/>
                </a:lnTo>
                <a:lnTo>
                  <a:pt x="1976" y="3427"/>
                </a:lnTo>
                <a:lnTo>
                  <a:pt x="2012" y="3438"/>
                </a:lnTo>
                <a:lnTo>
                  <a:pt x="2044" y="3446"/>
                </a:lnTo>
                <a:lnTo>
                  <a:pt x="2061" y="3449"/>
                </a:lnTo>
                <a:lnTo>
                  <a:pt x="2076" y="3452"/>
                </a:lnTo>
                <a:lnTo>
                  <a:pt x="2091" y="3453"/>
                </a:lnTo>
                <a:lnTo>
                  <a:pt x="2107" y="3454"/>
                </a:lnTo>
                <a:lnTo>
                  <a:pt x="2121" y="3453"/>
                </a:lnTo>
                <a:lnTo>
                  <a:pt x="2135" y="3452"/>
                </a:lnTo>
                <a:lnTo>
                  <a:pt x="2148" y="3450"/>
                </a:lnTo>
                <a:lnTo>
                  <a:pt x="2162" y="3447"/>
                </a:lnTo>
                <a:lnTo>
                  <a:pt x="2175" y="3442"/>
                </a:lnTo>
                <a:lnTo>
                  <a:pt x="2186" y="3436"/>
                </a:lnTo>
                <a:lnTo>
                  <a:pt x="2198" y="3430"/>
                </a:lnTo>
                <a:lnTo>
                  <a:pt x="2209" y="3422"/>
                </a:lnTo>
                <a:lnTo>
                  <a:pt x="2221" y="3411"/>
                </a:lnTo>
                <a:lnTo>
                  <a:pt x="2231" y="3400"/>
                </a:lnTo>
                <a:lnTo>
                  <a:pt x="2240" y="3388"/>
                </a:lnTo>
                <a:lnTo>
                  <a:pt x="2250" y="3375"/>
                </a:lnTo>
                <a:lnTo>
                  <a:pt x="2258" y="3359"/>
                </a:lnTo>
                <a:lnTo>
                  <a:pt x="2267" y="3342"/>
                </a:lnTo>
                <a:lnTo>
                  <a:pt x="2275" y="3324"/>
                </a:lnTo>
                <a:lnTo>
                  <a:pt x="2282" y="3303"/>
                </a:lnTo>
                <a:lnTo>
                  <a:pt x="2289" y="3282"/>
                </a:lnTo>
                <a:lnTo>
                  <a:pt x="2295" y="3258"/>
                </a:lnTo>
                <a:lnTo>
                  <a:pt x="2300" y="3232"/>
                </a:lnTo>
                <a:lnTo>
                  <a:pt x="2305" y="3205"/>
                </a:lnTo>
                <a:lnTo>
                  <a:pt x="2309" y="3176"/>
                </a:lnTo>
                <a:lnTo>
                  <a:pt x="2313" y="3144"/>
                </a:lnTo>
                <a:lnTo>
                  <a:pt x="2317" y="3111"/>
                </a:lnTo>
                <a:lnTo>
                  <a:pt x="2320" y="3076"/>
                </a:lnTo>
                <a:lnTo>
                  <a:pt x="2322" y="3039"/>
                </a:lnTo>
                <a:lnTo>
                  <a:pt x="2324" y="2999"/>
                </a:lnTo>
                <a:lnTo>
                  <a:pt x="2325" y="2957"/>
                </a:lnTo>
                <a:lnTo>
                  <a:pt x="2325" y="2913"/>
                </a:lnTo>
                <a:lnTo>
                  <a:pt x="2325" y="2868"/>
                </a:lnTo>
                <a:lnTo>
                  <a:pt x="2324" y="2824"/>
                </a:lnTo>
                <a:lnTo>
                  <a:pt x="2322" y="2780"/>
                </a:lnTo>
                <a:lnTo>
                  <a:pt x="2320" y="2737"/>
                </a:lnTo>
                <a:lnTo>
                  <a:pt x="2317" y="2694"/>
                </a:lnTo>
                <a:lnTo>
                  <a:pt x="2313" y="2652"/>
                </a:lnTo>
                <a:lnTo>
                  <a:pt x="2309" y="2611"/>
                </a:lnTo>
                <a:lnTo>
                  <a:pt x="2305" y="2570"/>
                </a:lnTo>
                <a:lnTo>
                  <a:pt x="2300" y="2530"/>
                </a:lnTo>
                <a:lnTo>
                  <a:pt x="2295" y="2491"/>
                </a:lnTo>
                <a:lnTo>
                  <a:pt x="2289" y="2452"/>
                </a:lnTo>
                <a:lnTo>
                  <a:pt x="2282" y="2414"/>
                </a:lnTo>
                <a:lnTo>
                  <a:pt x="2275" y="2376"/>
                </a:lnTo>
                <a:lnTo>
                  <a:pt x="2267" y="2339"/>
                </a:lnTo>
                <a:lnTo>
                  <a:pt x="2258" y="2303"/>
                </a:lnTo>
                <a:lnTo>
                  <a:pt x="2250" y="2267"/>
                </a:lnTo>
                <a:lnTo>
                  <a:pt x="2240" y="2232"/>
                </a:lnTo>
                <a:lnTo>
                  <a:pt x="2231" y="2197"/>
                </a:lnTo>
                <a:lnTo>
                  <a:pt x="2221" y="2164"/>
                </a:lnTo>
                <a:lnTo>
                  <a:pt x="2209" y="2130"/>
                </a:lnTo>
                <a:lnTo>
                  <a:pt x="2198" y="2097"/>
                </a:lnTo>
                <a:lnTo>
                  <a:pt x="2186" y="2066"/>
                </a:lnTo>
                <a:lnTo>
                  <a:pt x="2175" y="2034"/>
                </a:lnTo>
                <a:lnTo>
                  <a:pt x="2162" y="2004"/>
                </a:lnTo>
                <a:lnTo>
                  <a:pt x="2148" y="1974"/>
                </a:lnTo>
                <a:lnTo>
                  <a:pt x="2135" y="1945"/>
                </a:lnTo>
                <a:lnTo>
                  <a:pt x="2121" y="1916"/>
                </a:lnTo>
                <a:lnTo>
                  <a:pt x="2107" y="1889"/>
                </a:lnTo>
                <a:lnTo>
                  <a:pt x="2091" y="1861"/>
                </a:lnTo>
                <a:lnTo>
                  <a:pt x="2076" y="1835"/>
                </a:lnTo>
                <a:lnTo>
                  <a:pt x="2061" y="1808"/>
                </a:lnTo>
                <a:lnTo>
                  <a:pt x="2044" y="1783"/>
                </a:lnTo>
                <a:lnTo>
                  <a:pt x="2028" y="1758"/>
                </a:lnTo>
                <a:lnTo>
                  <a:pt x="2012" y="1735"/>
                </a:lnTo>
                <a:lnTo>
                  <a:pt x="1995" y="1711"/>
                </a:lnTo>
                <a:lnTo>
                  <a:pt x="1976" y="1689"/>
                </a:lnTo>
                <a:lnTo>
                  <a:pt x="1959" y="1666"/>
                </a:lnTo>
                <a:lnTo>
                  <a:pt x="1941" y="1645"/>
                </a:lnTo>
                <a:lnTo>
                  <a:pt x="1921" y="1625"/>
                </a:lnTo>
                <a:lnTo>
                  <a:pt x="1903" y="1605"/>
                </a:lnTo>
                <a:lnTo>
                  <a:pt x="1884" y="1586"/>
                </a:lnTo>
                <a:lnTo>
                  <a:pt x="1863" y="1568"/>
                </a:lnTo>
                <a:lnTo>
                  <a:pt x="1844" y="1550"/>
                </a:lnTo>
                <a:lnTo>
                  <a:pt x="1823" y="1533"/>
                </a:lnTo>
                <a:lnTo>
                  <a:pt x="1803" y="1517"/>
                </a:lnTo>
                <a:lnTo>
                  <a:pt x="1782" y="1501"/>
                </a:lnTo>
                <a:lnTo>
                  <a:pt x="1760" y="1486"/>
                </a:lnTo>
                <a:lnTo>
                  <a:pt x="1739" y="1472"/>
                </a:lnTo>
                <a:lnTo>
                  <a:pt x="1717" y="1459"/>
                </a:lnTo>
                <a:lnTo>
                  <a:pt x="1695" y="1446"/>
                </a:lnTo>
                <a:lnTo>
                  <a:pt x="1673" y="1434"/>
                </a:lnTo>
                <a:lnTo>
                  <a:pt x="1650" y="1423"/>
                </a:lnTo>
                <a:lnTo>
                  <a:pt x="1628" y="1412"/>
                </a:lnTo>
                <a:lnTo>
                  <a:pt x="1604" y="1403"/>
                </a:lnTo>
                <a:lnTo>
                  <a:pt x="1581" y="1394"/>
                </a:lnTo>
                <a:lnTo>
                  <a:pt x="1558" y="1385"/>
                </a:lnTo>
                <a:lnTo>
                  <a:pt x="1534" y="1377"/>
                </a:lnTo>
                <a:lnTo>
                  <a:pt x="1510" y="1371"/>
                </a:lnTo>
                <a:lnTo>
                  <a:pt x="1485" y="1365"/>
                </a:lnTo>
                <a:lnTo>
                  <a:pt x="1461" y="1360"/>
                </a:lnTo>
                <a:lnTo>
                  <a:pt x="1436" y="1355"/>
                </a:lnTo>
                <a:lnTo>
                  <a:pt x="1412" y="1351"/>
                </a:lnTo>
                <a:lnTo>
                  <a:pt x="1387" y="1348"/>
                </a:lnTo>
                <a:lnTo>
                  <a:pt x="1362" y="1346"/>
                </a:lnTo>
                <a:lnTo>
                  <a:pt x="1362" y="1748"/>
                </a:lnTo>
                <a:lnTo>
                  <a:pt x="1370" y="1755"/>
                </a:lnTo>
                <a:lnTo>
                  <a:pt x="1379" y="1763"/>
                </a:lnTo>
                <a:lnTo>
                  <a:pt x="1387" y="1771"/>
                </a:lnTo>
                <a:lnTo>
                  <a:pt x="1396" y="1782"/>
                </a:lnTo>
                <a:lnTo>
                  <a:pt x="1404" y="1792"/>
                </a:lnTo>
                <a:lnTo>
                  <a:pt x="1412" y="1802"/>
                </a:lnTo>
                <a:lnTo>
                  <a:pt x="1427" y="1826"/>
                </a:lnTo>
                <a:lnTo>
                  <a:pt x="1441" y="1854"/>
                </a:lnTo>
                <a:lnTo>
                  <a:pt x="1455" y="1884"/>
                </a:lnTo>
                <a:lnTo>
                  <a:pt x="1467" y="1917"/>
                </a:lnTo>
                <a:lnTo>
                  <a:pt x="1479" y="1952"/>
                </a:lnTo>
                <a:lnTo>
                  <a:pt x="1489" y="1988"/>
                </a:lnTo>
                <a:lnTo>
                  <a:pt x="1498" y="2028"/>
                </a:lnTo>
                <a:lnTo>
                  <a:pt x="1506" y="2069"/>
                </a:lnTo>
                <a:lnTo>
                  <a:pt x="1513" y="2113"/>
                </a:lnTo>
                <a:lnTo>
                  <a:pt x="1518" y="2156"/>
                </a:lnTo>
                <a:lnTo>
                  <a:pt x="1522" y="2203"/>
                </a:lnTo>
                <a:lnTo>
                  <a:pt x="1524" y="2250"/>
                </a:lnTo>
                <a:lnTo>
                  <a:pt x="1525" y="2299"/>
                </a:lnTo>
                <a:close/>
                <a:moveTo>
                  <a:pt x="1168" y="2034"/>
                </a:moveTo>
                <a:lnTo>
                  <a:pt x="1168" y="2553"/>
                </a:lnTo>
                <a:lnTo>
                  <a:pt x="1168" y="2561"/>
                </a:lnTo>
                <a:lnTo>
                  <a:pt x="1169" y="2568"/>
                </a:lnTo>
                <a:lnTo>
                  <a:pt x="1171" y="2575"/>
                </a:lnTo>
                <a:lnTo>
                  <a:pt x="1173" y="2583"/>
                </a:lnTo>
                <a:lnTo>
                  <a:pt x="1178" y="2589"/>
                </a:lnTo>
                <a:lnTo>
                  <a:pt x="1181" y="2595"/>
                </a:lnTo>
                <a:lnTo>
                  <a:pt x="1185" y="2602"/>
                </a:lnTo>
                <a:lnTo>
                  <a:pt x="1190" y="2608"/>
                </a:lnTo>
                <a:lnTo>
                  <a:pt x="1196" y="2613"/>
                </a:lnTo>
                <a:lnTo>
                  <a:pt x="1201" y="2617"/>
                </a:lnTo>
                <a:lnTo>
                  <a:pt x="1207" y="2621"/>
                </a:lnTo>
                <a:lnTo>
                  <a:pt x="1214" y="2624"/>
                </a:lnTo>
                <a:lnTo>
                  <a:pt x="1221" y="2627"/>
                </a:lnTo>
                <a:lnTo>
                  <a:pt x="1228" y="2629"/>
                </a:lnTo>
                <a:lnTo>
                  <a:pt x="1236" y="2630"/>
                </a:lnTo>
                <a:lnTo>
                  <a:pt x="1244" y="2630"/>
                </a:lnTo>
                <a:lnTo>
                  <a:pt x="1354" y="2630"/>
                </a:lnTo>
                <a:lnTo>
                  <a:pt x="1361" y="2630"/>
                </a:lnTo>
                <a:lnTo>
                  <a:pt x="1369" y="2629"/>
                </a:lnTo>
                <a:lnTo>
                  <a:pt x="1376" y="2627"/>
                </a:lnTo>
                <a:lnTo>
                  <a:pt x="1383" y="2624"/>
                </a:lnTo>
                <a:lnTo>
                  <a:pt x="1389" y="2621"/>
                </a:lnTo>
                <a:lnTo>
                  <a:pt x="1396" y="2617"/>
                </a:lnTo>
                <a:lnTo>
                  <a:pt x="1402" y="2613"/>
                </a:lnTo>
                <a:lnTo>
                  <a:pt x="1407" y="2608"/>
                </a:lnTo>
                <a:lnTo>
                  <a:pt x="1412" y="2602"/>
                </a:lnTo>
                <a:lnTo>
                  <a:pt x="1416" y="2595"/>
                </a:lnTo>
                <a:lnTo>
                  <a:pt x="1420" y="2589"/>
                </a:lnTo>
                <a:lnTo>
                  <a:pt x="1423" y="2583"/>
                </a:lnTo>
                <a:lnTo>
                  <a:pt x="1426" y="2575"/>
                </a:lnTo>
                <a:lnTo>
                  <a:pt x="1427" y="2568"/>
                </a:lnTo>
                <a:lnTo>
                  <a:pt x="1428" y="2561"/>
                </a:lnTo>
                <a:lnTo>
                  <a:pt x="1429" y="2553"/>
                </a:lnTo>
                <a:lnTo>
                  <a:pt x="1429" y="2034"/>
                </a:lnTo>
                <a:lnTo>
                  <a:pt x="1428" y="2027"/>
                </a:lnTo>
                <a:lnTo>
                  <a:pt x="1427" y="2019"/>
                </a:lnTo>
                <a:lnTo>
                  <a:pt x="1426" y="2012"/>
                </a:lnTo>
                <a:lnTo>
                  <a:pt x="1423" y="2005"/>
                </a:lnTo>
                <a:lnTo>
                  <a:pt x="1420" y="1998"/>
                </a:lnTo>
                <a:lnTo>
                  <a:pt x="1416" y="1991"/>
                </a:lnTo>
                <a:lnTo>
                  <a:pt x="1412" y="1985"/>
                </a:lnTo>
                <a:lnTo>
                  <a:pt x="1407" y="1979"/>
                </a:lnTo>
                <a:lnTo>
                  <a:pt x="1402" y="1974"/>
                </a:lnTo>
                <a:lnTo>
                  <a:pt x="1396" y="1970"/>
                </a:lnTo>
                <a:lnTo>
                  <a:pt x="1389" y="1966"/>
                </a:lnTo>
                <a:lnTo>
                  <a:pt x="1383" y="1963"/>
                </a:lnTo>
                <a:lnTo>
                  <a:pt x="1376" y="1960"/>
                </a:lnTo>
                <a:lnTo>
                  <a:pt x="1369" y="1959"/>
                </a:lnTo>
                <a:lnTo>
                  <a:pt x="1361" y="1957"/>
                </a:lnTo>
                <a:lnTo>
                  <a:pt x="1354" y="1957"/>
                </a:lnTo>
                <a:lnTo>
                  <a:pt x="1244" y="1957"/>
                </a:lnTo>
                <a:lnTo>
                  <a:pt x="1236" y="1957"/>
                </a:lnTo>
                <a:lnTo>
                  <a:pt x="1228" y="1959"/>
                </a:lnTo>
                <a:lnTo>
                  <a:pt x="1221" y="1960"/>
                </a:lnTo>
                <a:lnTo>
                  <a:pt x="1214" y="1963"/>
                </a:lnTo>
                <a:lnTo>
                  <a:pt x="1207" y="1966"/>
                </a:lnTo>
                <a:lnTo>
                  <a:pt x="1201" y="1970"/>
                </a:lnTo>
                <a:lnTo>
                  <a:pt x="1196" y="1974"/>
                </a:lnTo>
                <a:lnTo>
                  <a:pt x="1190" y="1979"/>
                </a:lnTo>
                <a:lnTo>
                  <a:pt x="1185" y="1985"/>
                </a:lnTo>
                <a:lnTo>
                  <a:pt x="1181" y="1991"/>
                </a:lnTo>
                <a:lnTo>
                  <a:pt x="1178" y="1998"/>
                </a:lnTo>
                <a:lnTo>
                  <a:pt x="1173" y="2005"/>
                </a:lnTo>
                <a:lnTo>
                  <a:pt x="1171" y="2012"/>
                </a:lnTo>
                <a:lnTo>
                  <a:pt x="1169" y="2019"/>
                </a:lnTo>
                <a:lnTo>
                  <a:pt x="1168" y="2027"/>
                </a:lnTo>
                <a:lnTo>
                  <a:pt x="1168" y="2034"/>
                </a:lnTo>
                <a:close/>
                <a:moveTo>
                  <a:pt x="1789" y="827"/>
                </a:moveTo>
                <a:lnTo>
                  <a:pt x="1789" y="827"/>
                </a:lnTo>
                <a:lnTo>
                  <a:pt x="1809" y="825"/>
                </a:lnTo>
                <a:lnTo>
                  <a:pt x="1828" y="824"/>
                </a:lnTo>
                <a:lnTo>
                  <a:pt x="1849" y="823"/>
                </a:lnTo>
                <a:lnTo>
                  <a:pt x="1869" y="823"/>
                </a:lnTo>
                <a:lnTo>
                  <a:pt x="1909" y="825"/>
                </a:lnTo>
                <a:lnTo>
                  <a:pt x="1950" y="828"/>
                </a:lnTo>
                <a:lnTo>
                  <a:pt x="1989" y="833"/>
                </a:lnTo>
                <a:lnTo>
                  <a:pt x="2029" y="840"/>
                </a:lnTo>
                <a:lnTo>
                  <a:pt x="2069" y="848"/>
                </a:lnTo>
                <a:lnTo>
                  <a:pt x="2109" y="856"/>
                </a:lnTo>
                <a:lnTo>
                  <a:pt x="2188" y="873"/>
                </a:lnTo>
                <a:lnTo>
                  <a:pt x="2229" y="882"/>
                </a:lnTo>
                <a:lnTo>
                  <a:pt x="2269" y="890"/>
                </a:lnTo>
                <a:lnTo>
                  <a:pt x="2308" y="897"/>
                </a:lnTo>
                <a:lnTo>
                  <a:pt x="2348" y="904"/>
                </a:lnTo>
                <a:lnTo>
                  <a:pt x="2389" y="908"/>
                </a:lnTo>
                <a:lnTo>
                  <a:pt x="2429" y="911"/>
                </a:lnTo>
                <a:lnTo>
                  <a:pt x="2470" y="911"/>
                </a:lnTo>
                <a:lnTo>
                  <a:pt x="2511" y="910"/>
                </a:lnTo>
                <a:lnTo>
                  <a:pt x="2550" y="906"/>
                </a:lnTo>
                <a:lnTo>
                  <a:pt x="2588" y="901"/>
                </a:lnTo>
                <a:lnTo>
                  <a:pt x="2625" y="892"/>
                </a:lnTo>
                <a:lnTo>
                  <a:pt x="2660" y="882"/>
                </a:lnTo>
                <a:lnTo>
                  <a:pt x="2694" y="871"/>
                </a:lnTo>
                <a:lnTo>
                  <a:pt x="2727" y="857"/>
                </a:lnTo>
                <a:lnTo>
                  <a:pt x="2758" y="841"/>
                </a:lnTo>
                <a:lnTo>
                  <a:pt x="2788" y="824"/>
                </a:lnTo>
                <a:lnTo>
                  <a:pt x="2817" y="806"/>
                </a:lnTo>
                <a:lnTo>
                  <a:pt x="2844" y="785"/>
                </a:lnTo>
                <a:lnTo>
                  <a:pt x="2870" y="764"/>
                </a:lnTo>
                <a:lnTo>
                  <a:pt x="2894" y="741"/>
                </a:lnTo>
                <a:lnTo>
                  <a:pt x="2916" y="715"/>
                </a:lnTo>
                <a:lnTo>
                  <a:pt x="2938" y="690"/>
                </a:lnTo>
                <a:lnTo>
                  <a:pt x="2958" y="662"/>
                </a:lnTo>
                <a:lnTo>
                  <a:pt x="2977" y="634"/>
                </a:lnTo>
                <a:lnTo>
                  <a:pt x="2994" y="603"/>
                </a:lnTo>
                <a:lnTo>
                  <a:pt x="3010" y="573"/>
                </a:lnTo>
                <a:lnTo>
                  <a:pt x="3024" y="541"/>
                </a:lnTo>
                <a:lnTo>
                  <a:pt x="3037" y="508"/>
                </a:lnTo>
                <a:lnTo>
                  <a:pt x="3048" y="475"/>
                </a:lnTo>
                <a:lnTo>
                  <a:pt x="3058" y="440"/>
                </a:lnTo>
                <a:lnTo>
                  <a:pt x="3066" y="404"/>
                </a:lnTo>
                <a:lnTo>
                  <a:pt x="3073" y="369"/>
                </a:lnTo>
                <a:lnTo>
                  <a:pt x="3078" y="332"/>
                </a:lnTo>
                <a:lnTo>
                  <a:pt x="3083" y="294"/>
                </a:lnTo>
                <a:lnTo>
                  <a:pt x="3085" y="257"/>
                </a:lnTo>
                <a:lnTo>
                  <a:pt x="3085" y="219"/>
                </a:lnTo>
                <a:lnTo>
                  <a:pt x="3084" y="180"/>
                </a:lnTo>
                <a:lnTo>
                  <a:pt x="3082" y="142"/>
                </a:lnTo>
                <a:lnTo>
                  <a:pt x="3079" y="124"/>
                </a:lnTo>
                <a:lnTo>
                  <a:pt x="3075" y="109"/>
                </a:lnTo>
                <a:lnTo>
                  <a:pt x="3070" y="94"/>
                </a:lnTo>
                <a:lnTo>
                  <a:pt x="3063" y="80"/>
                </a:lnTo>
                <a:lnTo>
                  <a:pt x="3056" y="67"/>
                </a:lnTo>
                <a:lnTo>
                  <a:pt x="3047" y="56"/>
                </a:lnTo>
                <a:lnTo>
                  <a:pt x="3038" y="45"/>
                </a:lnTo>
                <a:lnTo>
                  <a:pt x="3026" y="36"/>
                </a:lnTo>
                <a:lnTo>
                  <a:pt x="3015" y="28"/>
                </a:lnTo>
                <a:lnTo>
                  <a:pt x="3003" y="20"/>
                </a:lnTo>
                <a:lnTo>
                  <a:pt x="2991" y="14"/>
                </a:lnTo>
                <a:lnTo>
                  <a:pt x="2978" y="9"/>
                </a:lnTo>
                <a:lnTo>
                  <a:pt x="2964" y="5"/>
                </a:lnTo>
                <a:lnTo>
                  <a:pt x="2950" y="2"/>
                </a:lnTo>
                <a:lnTo>
                  <a:pt x="2937" y="1"/>
                </a:lnTo>
                <a:lnTo>
                  <a:pt x="2923" y="0"/>
                </a:lnTo>
                <a:lnTo>
                  <a:pt x="2909" y="1"/>
                </a:lnTo>
                <a:lnTo>
                  <a:pt x="2895" y="2"/>
                </a:lnTo>
                <a:lnTo>
                  <a:pt x="2882" y="5"/>
                </a:lnTo>
                <a:lnTo>
                  <a:pt x="2870" y="9"/>
                </a:lnTo>
                <a:lnTo>
                  <a:pt x="2857" y="14"/>
                </a:lnTo>
                <a:lnTo>
                  <a:pt x="2845" y="20"/>
                </a:lnTo>
                <a:lnTo>
                  <a:pt x="2835" y="28"/>
                </a:lnTo>
                <a:lnTo>
                  <a:pt x="2825" y="36"/>
                </a:lnTo>
                <a:lnTo>
                  <a:pt x="2816" y="45"/>
                </a:lnTo>
                <a:lnTo>
                  <a:pt x="2807" y="55"/>
                </a:lnTo>
                <a:lnTo>
                  <a:pt x="2800" y="67"/>
                </a:lnTo>
                <a:lnTo>
                  <a:pt x="2795" y="80"/>
                </a:lnTo>
                <a:lnTo>
                  <a:pt x="2791" y="94"/>
                </a:lnTo>
                <a:lnTo>
                  <a:pt x="2788" y="108"/>
                </a:lnTo>
                <a:lnTo>
                  <a:pt x="2787" y="124"/>
                </a:lnTo>
                <a:lnTo>
                  <a:pt x="2787" y="142"/>
                </a:lnTo>
                <a:lnTo>
                  <a:pt x="2790" y="179"/>
                </a:lnTo>
                <a:lnTo>
                  <a:pt x="2791" y="217"/>
                </a:lnTo>
                <a:lnTo>
                  <a:pt x="2791" y="255"/>
                </a:lnTo>
                <a:lnTo>
                  <a:pt x="2790" y="291"/>
                </a:lnTo>
                <a:lnTo>
                  <a:pt x="2786" y="326"/>
                </a:lnTo>
                <a:lnTo>
                  <a:pt x="2780" y="361"/>
                </a:lnTo>
                <a:lnTo>
                  <a:pt x="2777" y="378"/>
                </a:lnTo>
                <a:lnTo>
                  <a:pt x="2773" y="394"/>
                </a:lnTo>
                <a:lnTo>
                  <a:pt x="2768" y="411"/>
                </a:lnTo>
                <a:lnTo>
                  <a:pt x="2762" y="426"/>
                </a:lnTo>
                <a:lnTo>
                  <a:pt x="2756" y="441"/>
                </a:lnTo>
                <a:lnTo>
                  <a:pt x="2748" y="456"/>
                </a:lnTo>
                <a:lnTo>
                  <a:pt x="2740" y="471"/>
                </a:lnTo>
                <a:lnTo>
                  <a:pt x="2732" y="484"/>
                </a:lnTo>
                <a:lnTo>
                  <a:pt x="2722" y="498"/>
                </a:lnTo>
                <a:lnTo>
                  <a:pt x="2712" y="510"/>
                </a:lnTo>
                <a:lnTo>
                  <a:pt x="2701" y="523"/>
                </a:lnTo>
                <a:lnTo>
                  <a:pt x="2689" y="535"/>
                </a:lnTo>
                <a:lnTo>
                  <a:pt x="2676" y="546"/>
                </a:lnTo>
                <a:lnTo>
                  <a:pt x="2662" y="556"/>
                </a:lnTo>
                <a:lnTo>
                  <a:pt x="2648" y="566"/>
                </a:lnTo>
                <a:lnTo>
                  <a:pt x="2631" y="576"/>
                </a:lnTo>
                <a:lnTo>
                  <a:pt x="2615" y="584"/>
                </a:lnTo>
                <a:lnTo>
                  <a:pt x="2597" y="592"/>
                </a:lnTo>
                <a:lnTo>
                  <a:pt x="2577" y="598"/>
                </a:lnTo>
                <a:lnTo>
                  <a:pt x="2558" y="605"/>
                </a:lnTo>
                <a:lnTo>
                  <a:pt x="2540" y="609"/>
                </a:lnTo>
                <a:lnTo>
                  <a:pt x="2521" y="613"/>
                </a:lnTo>
                <a:lnTo>
                  <a:pt x="2503" y="616"/>
                </a:lnTo>
                <a:lnTo>
                  <a:pt x="2485" y="618"/>
                </a:lnTo>
                <a:lnTo>
                  <a:pt x="2465" y="619"/>
                </a:lnTo>
                <a:lnTo>
                  <a:pt x="2447" y="620"/>
                </a:lnTo>
                <a:lnTo>
                  <a:pt x="2427" y="620"/>
                </a:lnTo>
                <a:lnTo>
                  <a:pt x="2409" y="620"/>
                </a:lnTo>
                <a:lnTo>
                  <a:pt x="2370" y="617"/>
                </a:lnTo>
                <a:lnTo>
                  <a:pt x="2333" y="613"/>
                </a:lnTo>
                <a:lnTo>
                  <a:pt x="2294" y="607"/>
                </a:lnTo>
                <a:lnTo>
                  <a:pt x="2255" y="600"/>
                </a:lnTo>
                <a:lnTo>
                  <a:pt x="2217" y="592"/>
                </a:lnTo>
                <a:lnTo>
                  <a:pt x="2179" y="583"/>
                </a:lnTo>
                <a:lnTo>
                  <a:pt x="2103" y="565"/>
                </a:lnTo>
                <a:lnTo>
                  <a:pt x="2065" y="556"/>
                </a:lnTo>
                <a:lnTo>
                  <a:pt x="2027" y="549"/>
                </a:lnTo>
                <a:lnTo>
                  <a:pt x="1990" y="542"/>
                </a:lnTo>
                <a:lnTo>
                  <a:pt x="1955" y="537"/>
                </a:lnTo>
                <a:lnTo>
                  <a:pt x="1916" y="533"/>
                </a:lnTo>
                <a:lnTo>
                  <a:pt x="1879" y="531"/>
                </a:lnTo>
                <a:lnTo>
                  <a:pt x="1843" y="530"/>
                </a:lnTo>
                <a:lnTo>
                  <a:pt x="1807" y="532"/>
                </a:lnTo>
                <a:lnTo>
                  <a:pt x="1772" y="534"/>
                </a:lnTo>
                <a:lnTo>
                  <a:pt x="1739" y="539"/>
                </a:lnTo>
                <a:lnTo>
                  <a:pt x="1706" y="545"/>
                </a:lnTo>
                <a:lnTo>
                  <a:pt x="1674" y="553"/>
                </a:lnTo>
                <a:lnTo>
                  <a:pt x="1643" y="562"/>
                </a:lnTo>
                <a:lnTo>
                  <a:pt x="1613" y="574"/>
                </a:lnTo>
                <a:lnTo>
                  <a:pt x="1584" y="586"/>
                </a:lnTo>
                <a:lnTo>
                  <a:pt x="1555" y="599"/>
                </a:lnTo>
                <a:lnTo>
                  <a:pt x="1528" y="614"/>
                </a:lnTo>
                <a:lnTo>
                  <a:pt x="1501" y="631"/>
                </a:lnTo>
                <a:lnTo>
                  <a:pt x="1476" y="649"/>
                </a:lnTo>
                <a:lnTo>
                  <a:pt x="1452" y="668"/>
                </a:lnTo>
                <a:lnTo>
                  <a:pt x="1428" y="689"/>
                </a:lnTo>
                <a:lnTo>
                  <a:pt x="1405" y="710"/>
                </a:lnTo>
                <a:lnTo>
                  <a:pt x="1383" y="733"/>
                </a:lnTo>
                <a:lnTo>
                  <a:pt x="1363" y="757"/>
                </a:lnTo>
                <a:lnTo>
                  <a:pt x="1343" y="782"/>
                </a:lnTo>
                <a:lnTo>
                  <a:pt x="1324" y="809"/>
                </a:lnTo>
                <a:lnTo>
                  <a:pt x="1306" y="835"/>
                </a:lnTo>
                <a:lnTo>
                  <a:pt x="1290" y="864"/>
                </a:lnTo>
                <a:lnTo>
                  <a:pt x="1273" y="893"/>
                </a:lnTo>
                <a:lnTo>
                  <a:pt x="1259" y="924"/>
                </a:lnTo>
                <a:lnTo>
                  <a:pt x="1245" y="955"/>
                </a:lnTo>
                <a:lnTo>
                  <a:pt x="1233" y="987"/>
                </a:lnTo>
                <a:lnTo>
                  <a:pt x="1220" y="1020"/>
                </a:lnTo>
                <a:lnTo>
                  <a:pt x="1209" y="1053"/>
                </a:lnTo>
                <a:lnTo>
                  <a:pt x="1200" y="1088"/>
                </a:lnTo>
                <a:lnTo>
                  <a:pt x="1191" y="1123"/>
                </a:lnTo>
                <a:lnTo>
                  <a:pt x="1160" y="1127"/>
                </a:lnTo>
                <a:lnTo>
                  <a:pt x="1129" y="1132"/>
                </a:lnTo>
                <a:lnTo>
                  <a:pt x="1098" y="1137"/>
                </a:lnTo>
                <a:lnTo>
                  <a:pt x="1068" y="1143"/>
                </a:lnTo>
                <a:lnTo>
                  <a:pt x="1038" y="1151"/>
                </a:lnTo>
                <a:lnTo>
                  <a:pt x="1007" y="1159"/>
                </a:lnTo>
                <a:lnTo>
                  <a:pt x="978" y="1168"/>
                </a:lnTo>
                <a:lnTo>
                  <a:pt x="948" y="1179"/>
                </a:lnTo>
                <a:lnTo>
                  <a:pt x="920" y="1190"/>
                </a:lnTo>
                <a:lnTo>
                  <a:pt x="890" y="1201"/>
                </a:lnTo>
                <a:lnTo>
                  <a:pt x="862" y="1214"/>
                </a:lnTo>
                <a:lnTo>
                  <a:pt x="833" y="1229"/>
                </a:lnTo>
                <a:lnTo>
                  <a:pt x="806" y="1243"/>
                </a:lnTo>
                <a:lnTo>
                  <a:pt x="778" y="1258"/>
                </a:lnTo>
                <a:lnTo>
                  <a:pt x="751" y="1274"/>
                </a:lnTo>
                <a:lnTo>
                  <a:pt x="724" y="1292"/>
                </a:lnTo>
                <a:lnTo>
                  <a:pt x="697" y="1310"/>
                </a:lnTo>
                <a:lnTo>
                  <a:pt x="671" y="1329"/>
                </a:lnTo>
                <a:lnTo>
                  <a:pt x="645" y="1350"/>
                </a:lnTo>
                <a:lnTo>
                  <a:pt x="619" y="1370"/>
                </a:lnTo>
                <a:lnTo>
                  <a:pt x="595" y="1391"/>
                </a:lnTo>
                <a:lnTo>
                  <a:pt x="569" y="1415"/>
                </a:lnTo>
                <a:lnTo>
                  <a:pt x="545" y="1438"/>
                </a:lnTo>
                <a:lnTo>
                  <a:pt x="521" y="1463"/>
                </a:lnTo>
                <a:lnTo>
                  <a:pt x="498" y="1487"/>
                </a:lnTo>
                <a:lnTo>
                  <a:pt x="475" y="1514"/>
                </a:lnTo>
                <a:lnTo>
                  <a:pt x="452" y="1540"/>
                </a:lnTo>
                <a:lnTo>
                  <a:pt x="430" y="1568"/>
                </a:lnTo>
                <a:lnTo>
                  <a:pt x="408" y="1596"/>
                </a:lnTo>
                <a:lnTo>
                  <a:pt x="387" y="1626"/>
                </a:lnTo>
                <a:lnTo>
                  <a:pt x="366" y="1656"/>
                </a:lnTo>
                <a:lnTo>
                  <a:pt x="345" y="1688"/>
                </a:lnTo>
                <a:lnTo>
                  <a:pt x="326" y="1719"/>
                </a:lnTo>
                <a:lnTo>
                  <a:pt x="307" y="1752"/>
                </a:lnTo>
                <a:lnTo>
                  <a:pt x="287" y="1786"/>
                </a:lnTo>
                <a:lnTo>
                  <a:pt x="269" y="1820"/>
                </a:lnTo>
                <a:lnTo>
                  <a:pt x="252" y="1855"/>
                </a:lnTo>
                <a:lnTo>
                  <a:pt x="234" y="1892"/>
                </a:lnTo>
                <a:lnTo>
                  <a:pt x="218" y="1928"/>
                </a:lnTo>
                <a:lnTo>
                  <a:pt x="202" y="1966"/>
                </a:lnTo>
                <a:lnTo>
                  <a:pt x="185" y="2005"/>
                </a:lnTo>
                <a:lnTo>
                  <a:pt x="171" y="2043"/>
                </a:lnTo>
                <a:lnTo>
                  <a:pt x="156" y="2083"/>
                </a:lnTo>
                <a:lnTo>
                  <a:pt x="143" y="2124"/>
                </a:lnTo>
                <a:lnTo>
                  <a:pt x="129" y="2166"/>
                </a:lnTo>
                <a:lnTo>
                  <a:pt x="116" y="2208"/>
                </a:lnTo>
                <a:lnTo>
                  <a:pt x="104" y="2251"/>
                </a:lnTo>
                <a:lnTo>
                  <a:pt x="93" y="2296"/>
                </a:lnTo>
                <a:lnTo>
                  <a:pt x="81" y="2340"/>
                </a:lnTo>
                <a:lnTo>
                  <a:pt x="71" y="2386"/>
                </a:lnTo>
                <a:lnTo>
                  <a:pt x="62" y="2432"/>
                </a:lnTo>
                <a:lnTo>
                  <a:pt x="53" y="2479"/>
                </a:lnTo>
                <a:lnTo>
                  <a:pt x="45" y="2527"/>
                </a:lnTo>
                <a:lnTo>
                  <a:pt x="38" y="2576"/>
                </a:lnTo>
                <a:lnTo>
                  <a:pt x="30" y="2625"/>
                </a:lnTo>
                <a:lnTo>
                  <a:pt x="24" y="2675"/>
                </a:lnTo>
                <a:lnTo>
                  <a:pt x="18" y="2726"/>
                </a:lnTo>
                <a:lnTo>
                  <a:pt x="14" y="2778"/>
                </a:lnTo>
                <a:lnTo>
                  <a:pt x="10" y="2830"/>
                </a:lnTo>
                <a:lnTo>
                  <a:pt x="6" y="2883"/>
                </a:lnTo>
                <a:lnTo>
                  <a:pt x="4" y="2937"/>
                </a:lnTo>
                <a:lnTo>
                  <a:pt x="2" y="2992"/>
                </a:lnTo>
                <a:lnTo>
                  <a:pt x="1" y="3047"/>
                </a:lnTo>
                <a:lnTo>
                  <a:pt x="0" y="3103"/>
                </a:lnTo>
                <a:lnTo>
                  <a:pt x="1" y="3162"/>
                </a:lnTo>
                <a:lnTo>
                  <a:pt x="2" y="3220"/>
                </a:lnTo>
                <a:lnTo>
                  <a:pt x="4" y="3277"/>
                </a:lnTo>
                <a:lnTo>
                  <a:pt x="7" y="3333"/>
                </a:lnTo>
                <a:lnTo>
                  <a:pt x="11" y="3389"/>
                </a:lnTo>
                <a:lnTo>
                  <a:pt x="15" y="3443"/>
                </a:lnTo>
                <a:lnTo>
                  <a:pt x="20" y="3497"/>
                </a:lnTo>
                <a:lnTo>
                  <a:pt x="26" y="3550"/>
                </a:lnTo>
                <a:lnTo>
                  <a:pt x="34" y="3602"/>
                </a:lnTo>
                <a:lnTo>
                  <a:pt x="41" y="3653"/>
                </a:lnTo>
                <a:lnTo>
                  <a:pt x="50" y="3703"/>
                </a:lnTo>
                <a:lnTo>
                  <a:pt x="59" y="3752"/>
                </a:lnTo>
                <a:lnTo>
                  <a:pt x="68" y="3799"/>
                </a:lnTo>
                <a:lnTo>
                  <a:pt x="79" y="3847"/>
                </a:lnTo>
                <a:lnTo>
                  <a:pt x="91" y="3893"/>
                </a:lnTo>
                <a:lnTo>
                  <a:pt x="102" y="3939"/>
                </a:lnTo>
                <a:lnTo>
                  <a:pt x="115" y="3984"/>
                </a:lnTo>
                <a:lnTo>
                  <a:pt x="128" y="4028"/>
                </a:lnTo>
                <a:lnTo>
                  <a:pt x="143" y="4070"/>
                </a:lnTo>
                <a:lnTo>
                  <a:pt x="157" y="4112"/>
                </a:lnTo>
                <a:lnTo>
                  <a:pt x="172" y="4153"/>
                </a:lnTo>
                <a:lnTo>
                  <a:pt x="188" y="4193"/>
                </a:lnTo>
                <a:lnTo>
                  <a:pt x="205" y="4232"/>
                </a:lnTo>
                <a:lnTo>
                  <a:pt x="222" y="4270"/>
                </a:lnTo>
                <a:lnTo>
                  <a:pt x="239" y="4308"/>
                </a:lnTo>
                <a:lnTo>
                  <a:pt x="258" y="4344"/>
                </a:lnTo>
                <a:lnTo>
                  <a:pt x="277" y="4379"/>
                </a:lnTo>
                <a:lnTo>
                  <a:pt x="296" y="4414"/>
                </a:lnTo>
                <a:lnTo>
                  <a:pt x="317" y="4447"/>
                </a:lnTo>
                <a:lnTo>
                  <a:pt x="337" y="4480"/>
                </a:lnTo>
                <a:lnTo>
                  <a:pt x="359" y="4512"/>
                </a:lnTo>
                <a:lnTo>
                  <a:pt x="381" y="4543"/>
                </a:lnTo>
                <a:lnTo>
                  <a:pt x="402" y="4573"/>
                </a:lnTo>
                <a:lnTo>
                  <a:pt x="426" y="4602"/>
                </a:lnTo>
                <a:lnTo>
                  <a:pt x="449" y="4630"/>
                </a:lnTo>
                <a:lnTo>
                  <a:pt x="473" y="4657"/>
                </a:lnTo>
                <a:lnTo>
                  <a:pt x="497" y="4684"/>
                </a:lnTo>
                <a:lnTo>
                  <a:pt x="521" y="4708"/>
                </a:lnTo>
                <a:lnTo>
                  <a:pt x="547" y="4732"/>
                </a:lnTo>
                <a:lnTo>
                  <a:pt x="572" y="4756"/>
                </a:lnTo>
                <a:lnTo>
                  <a:pt x="599" y="4778"/>
                </a:lnTo>
                <a:lnTo>
                  <a:pt x="625" y="4800"/>
                </a:lnTo>
                <a:lnTo>
                  <a:pt x="652" y="4821"/>
                </a:lnTo>
                <a:lnTo>
                  <a:pt x="679" y="4840"/>
                </a:lnTo>
                <a:lnTo>
                  <a:pt x="708" y="4859"/>
                </a:lnTo>
                <a:lnTo>
                  <a:pt x="735" y="4876"/>
                </a:lnTo>
                <a:lnTo>
                  <a:pt x="764" y="4893"/>
                </a:lnTo>
                <a:lnTo>
                  <a:pt x="793" y="4910"/>
                </a:lnTo>
                <a:lnTo>
                  <a:pt x="822" y="4924"/>
                </a:lnTo>
                <a:lnTo>
                  <a:pt x="853" y="4938"/>
                </a:lnTo>
                <a:lnTo>
                  <a:pt x="882" y="4951"/>
                </a:lnTo>
                <a:lnTo>
                  <a:pt x="913" y="4963"/>
                </a:lnTo>
                <a:lnTo>
                  <a:pt x="943" y="4974"/>
                </a:lnTo>
                <a:lnTo>
                  <a:pt x="974" y="4984"/>
                </a:lnTo>
                <a:lnTo>
                  <a:pt x="1005" y="4993"/>
                </a:lnTo>
                <a:lnTo>
                  <a:pt x="1037" y="5001"/>
                </a:lnTo>
                <a:lnTo>
                  <a:pt x="1069" y="5008"/>
                </a:lnTo>
                <a:lnTo>
                  <a:pt x="1101" y="5015"/>
                </a:lnTo>
                <a:lnTo>
                  <a:pt x="1133" y="5021"/>
                </a:lnTo>
                <a:lnTo>
                  <a:pt x="1165" y="5025"/>
                </a:lnTo>
                <a:lnTo>
                  <a:pt x="1199" y="5028"/>
                </a:lnTo>
                <a:lnTo>
                  <a:pt x="1232" y="5031"/>
                </a:lnTo>
                <a:lnTo>
                  <a:pt x="1265" y="5032"/>
                </a:lnTo>
                <a:lnTo>
                  <a:pt x="1299" y="5033"/>
                </a:lnTo>
                <a:lnTo>
                  <a:pt x="1332" y="5032"/>
                </a:lnTo>
                <a:lnTo>
                  <a:pt x="1365" y="5031"/>
                </a:lnTo>
                <a:lnTo>
                  <a:pt x="1399" y="5028"/>
                </a:lnTo>
                <a:lnTo>
                  <a:pt x="1431" y="5025"/>
                </a:lnTo>
                <a:lnTo>
                  <a:pt x="1464" y="5021"/>
                </a:lnTo>
                <a:lnTo>
                  <a:pt x="1496" y="5015"/>
                </a:lnTo>
                <a:lnTo>
                  <a:pt x="1528" y="5008"/>
                </a:lnTo>
                <a:lnTo>
                  <a:pt x="1561" y="5001"/>
                </a:lnTo>
                <a:lnTo>
                  <a:pt x="1592" y="4993"/>
                </a:lnTo>
                <a:lnTo>
                  <a:pt x="1623" y="4984"/>
                </a:lnTo>
                <a:lnTo>
                  <a:pt x="1654" y="4974"/>
                </a:lnTo>
                <a:lnTo>
                  <a:pt x="1685" y="4963"/>
                </a:lnTo>
                <a:lnTo>
                  <a:pt x="1715" y="4951"/>
                </a:lnTo>
                <a:lnTo>
                  <a:pt x="1745" y="4938"/>
                </a:lnTo>
                <a:lnTo>
                  <a:pt x="1775" y="4924"/>
                </a:lnTo>
                <a:lnTo>
                  <a:pt x="1804" y="4910"/>
                </a:lnTo>
                <a:lnTo>
                  <a:pt x="1833" y="4893"/>
                </a:lnTo>
                <a:lnTo>
                  <a:pt x="1861" y="4876"/>
                </a:lnTo>
                <a:lnTo>
                  <a:pt x="1890" y="4859"/>
                </a:lnTo>
                <a:lnTo>
                  <a:pt x="1917" y="4840"/>
                </a:lnTo>
                <a:lnTo>
                  <a:pt x="1945" y="4821"/>
                </a:lnTo>
                <a:lnTo>
                  <a:pt x="1972" y="4800"/>
                </a:lnTo>
                <a:lnTo>
                  <a:pt x="1999" y="4778"/>
                </a:lnTo>
                <a:lnTo>
                  <a:pt x="2024" y="4756"/>
                </a:lnTo>
                <a:lnTo>
                  <a:pt x="2051" y="4732"/>
                </a:lnTo>
                <a:lnTo>
                  <a:pt x="2075" y="4708"/>
                </a:lnTo>
                <a:lnTo>
                  <a:pt x="2100" y="4684"/>
                </a:lnTo>
                <a:lnTo>
                  <a:pt x="2124" y="4657"/>
                </a:lnTo>
                <a:lnTo>
                  <a:pt x="2148" y="4630"/>
                </a:lnTo>
                <a:lnTo>
                  <a:pt x="2172" y="4602"/>
                </a:lnTo>
                <a:lnTo>
                  <a:pt x="2194" y="4573"/>
                </a:lnTo>
                <a:lnTo>
                  <a:pt x="2217" y="4543"/>
                </a:lnTo>
                <a:lnTo>
                  <a:pt x="2238" y="4512"/>
                </a:lnTo>
                <a:lnTo>
                  <a:pt x="2259" y="4480"/>
                </a:lnTo>
                <a:lnTo>
                  <a:pt x="2280" y="4447"/>
                </a:lnTo>
                <a:lnTo>
                  <a:pt x="2300" y="4414"/>
                </a:lnTo>
                <a:lnTo>
                  <a:pt x="2320" y="4379"/>
                </a:lnTo>
                <a:lnTo>
                  <a:pt x="2339" y="4344"/>
                </a:lnTo>
                <a:lnTo>
                  <a:pt x="2357" y="4308"/>
                </a:lnTo>
                <a:lnTo>
                  <a:pt x="2376" y="4270"/>
                </a:lnTo>
                <a:lnTo>
                  <a:pt x="2392" y="4232"/>
                </a:lnTo>
                <a:lnTo>
                  <a:pt x="2409" y="4193"/>
                </a:lnTo>
                <a:lnTo>
                  <a:pt x="2424" y="4153"/>
                </a:lnTo>
                <a:lnTo>
                  <a:pt x="2440" y="4112"/>
                </a:lnTo>
                <a:lnTo>
                  <a:pt x="2455" y="4070"/>
                </a:lnTo>
                <a:lnTo>
                  <a:pt x="2468" y="4028"/>
                </a:lnTo>
                <a:lnTo>
                  <a:pt x="2483" y="3984"/>
                </a:lnTo>
                <a:lnTo>
                  <a:pt x="2495" y="3939"/>
                </a:lnTo>
                <a:lnTo>
                  <a:pt x="2507" y="3893"/>
                </a:lnTo>
                <a:lnTo>
                  <a:pt x="2518" y="3847"/>
                </a:lnTo>
                <a:lnTo>
                  <a:pt x="2528" y="3799"/>
                </a:lnTo>
                <a:lnTo>
                  <a:pt x="2539" y="3752"/>
                </a:lnTo>
                <a:lnTo>
                  <a:pt x="2548" y="3703"/>
                </a:lnTo>
                <a:lnTo>
                  <a:pt x="2556" y="3653"/>
                </a:lnTo>
                <a:lnTo>
                  <a:pt x="2564" y="3602"/>
                </a:lnTo>
                <a:lnTo>
                  <a:pt x="2570" y="3550"/>
                </a:lnTo>
                <a:lnTo>
                  <a:pt x="2576" y="3497"/>
                </a:lnTo>
                <a:lnTo>
                  <a:pt x="2581" y="3443"/>
                </a:lnTo>
                <a:lnTo>
                  <a:pt x="2586" y="3389"/>
                </a:lnTo>
                <a:lnTo>
                  <a:pt x="2590" y="3333"/>
                </a:lnTo>
                <a:lnTo>
                  <a:pt x="2593" y="3277"/>
                </a:lnTo>
                <a:lnTo>
                  <a:pt x="2595" y="3220"/>
                </a:lnTo>
                <a:lnTo>
                  <a:pt x="2597" y="3162"/>
                </a:lnTo>
                <a:lnTo>
                  <a:pt x="2597" y="3103"/>
                </a:lnTo>
                <a:lnTo>
                  <a:pt x="2597" y="3049"/>
                </a:lnTo>
                <a:lnTo>
                  <a:pt x="2596" y="2996"/>
                </a:lnTo>
                <a:lnTo>
                  <a:pt x="2594" y="2944"/>
                </a:lnTo>
                <a:lnTo>
                  <a:pt x="2592" y="2892"/>
                </a:lnTo>
                <a:lnTo>
                  <a:pt x="2588" y="2841"/>
                </a:lnTo>
                <a:lnTo>
                  <a:pt x="2584" y="2791"/>
                </a:lnTo>
                <a:lnTo>
                  <a:pt x="2580" y="2741"/>
                </a:lnTo>
                <a:lnTo>
                  <a:pt x="2575" y="2692"/>
                </a:lnTo>
                <a:lnTo>
                  <a:pt x="2569" y="2644"/>
                </a:lnTo>
                <a:lnTo>
                  <a:pt x="2563" y="2596"/>
                </a:lnTo>
                <a:lnTo>
                  <a:pt x="2556" y="2550"/>
                </a:lnTo>
                <a:lnTo>
                  <a:pt x="2549" y="2504"/>
                </a:lnTo>
                <a:lnTo>
                  <a:pt x="2541" y="2458"/>
                </a:lnTo>
                <a:lnTo>
                  <a:pt x="2531" y="2413"/>
                </a:lnTo>
                <a:lnTo>
                  <a:pt x="2522" y="2369"/>
                </a:lnTo>
                <a:lnTo>
                  <a:pt x="2512" y="2326"/>
                </a:lnTo>
                <a:lnTo>
                  <a:pt x="2502" y="2284"/>
                </a:lnTo>
                <a:lnTo>
                  <a:pt x="2491" y="2241"/>
                </a:lnTo>
                <a:lnTo>
                  <a:pt x="2478" y="2200"/>
                </a:lnTo>
                <a:lnTo>
                  <a:pt x="2466" y="2159"/>
                </a:lnTo>
                <a:lnTo>
                  <a:pt x="2453" y="2120"/>
                </a:lnTo>
                <a:lnTo>
                  <a:pt x="2440" y="2081"/>
                </a:lnTo>
                <a:lnTo>
                  <a:pt x="2426" y="2042"/>
                </a:lnTo>
                <a:lnTo>
                  <a:pt x="2412" y="2005"/>
                </a:lnTo>
                <a:lnTo>
                  <a:pt x="2397" y="1968"/>
                </a:lnTo>
                <a:lnTo>
                  <a:pt x="2382" y="1932"/>
                </a:lnTo>
                <a:lnTo>
                  <a:pt x="2365" y="1897"/>
                </a:lnTo>
                <a:lnTo>
                  <a:pt x="2349" y="1862"/>
                </a:lnTo>
                <a:lnTo>
                  <a:pt x="2332" y="1828"/>
                </a:lnTo>
                <a:lnTo>
                  <a:pt x="2314" y="1795"/>
                </a:lnTo>
                <a:lnTo>
                  <a:pt x="2297" y="1762"/>
                </a:lnTo>
                <a:lnTo>
                  <a:pt x="2279" y="1731"/>
                </a:lnTo>
                <a:lnTo>
                  <a:pt x="2259" y="1700"/>
                </a:lnTo>
                <a:lnTo>
                  <a:pt x="2240" y="1671"/>
                </a:lnTo>
                <a:lnTo>
                  <a:pt x="2221" y="1641"/>
                </a:lnTo>
                <a:lnTo>
                  <a:pt x="2200" y="1613"/>
                </a:lnTo>
                <a:lnTo>
                  <a:pt x="2180" y="1584"/>
                </a:lnTo>
                <a:lnTo>
                  <a:pt x="2159" y="1558"/>
                </a:lnTo>
                <a:lnTo>
                  <a:pt x="2137" y="1531"/>
                </a:lnTo>
                <a:lnTo>
                  <a:pt x="2116" y="1506"/>
                </a:lnTo>
                <a:lnTo>
                  <a:pt x="2093" y="1481"/>
                </a:lnTo>
                <a:lnTo>
                  <a:pt x="2071" y="1457"/>
                </a:lnTo>
                <a:lnTo>
                  <a:pt x="2048" y="1434"/>
                </a:lnTo>
                <a:lnTo>
                  <a:pt x="2024" y="1412"/>
                </a:lnTo>
                <a:lnTo>
                  <a:pt x="2001" y="1390"/>
                </a:lnTo>
                <a:lnTo>
                  <a:pt x="1977" y="1369"/>
                </a:lnTo>
                <a:lnTo>
                  <a:pt x="1953" y="1350"/>
                </a:lnTo>
                <a:lnTo>
                  <a:pt x="1927" y="1330"/>
                </a:lnTo>
                <a:lnTo>
                  <a:pt x="1903" y="1312"/>
                </a:lnTo>
                <a:lnTo>
                  <a:pt x="1877" y="1295"/>
                </a:lnTo>
                <a:lnTo>
                  <a:pt x="1851" y="1277"/>
                </a:lnTo>
                <a:lnTo>
                  <a:pt x="1825" y="1261"/>
                </a:lnTo>
                <a:lnTo>
                  <a:pt x="1799" y="1247"/>
                </a:lnTo>
                <a:lnTo>
                  <a:pt x="1772" y="1233"/>
                </a:lnTo>
                <a:lnTo>
                  <a:pt x="1745" y="1218"/>
                </a:lnTo>
                <a:lnTo>
                  <a:pt x="1717" y="1206"/>
                </a:lnTo>
                <a:lnTo>
                  <a:pt x="1690" y="1194"/>
                </a:lnTo>
                <a:lnTo>
                  <a:pt x="1662" y="1184"/>
                </a:lnTo>
                <a:lnTo>
                  <a:pt x="1635" y="1174"/>
                </a:lnTo>
                <a:lnTo>
                  <a:pt x="1606" y="1164"/>
                </a:lnTo>
                <a:lnTo>
                  <a:pt x="1578" y="1155"/>
                </a:lnTo>
                <a:lnTo>
                  <a:pt x="1549" y="1148"/>
                </a:lnTo>
                <a:lnTo>
                  <a:pt x="1520" y="1141"/>
                </a:lnTo>
                <a:lnTo>
                  <a:pt x="1490" y="1135"/>
                </a:lnTo>
                <a:lnTo>
                  <a:pt x="1499" y="1106"/>
                </a:lnTo>
                <a:lnTo>
                  <a:pt x="1509" y="1079"/>
                </a:lnTo>
                <a:lnTo>
                  <a:pt x="1519" y="1051"/>
                </a:lnTo>
                <a:lnTo>
                  <a:pt x="1530" y="1026"/>
                </a:lnTo>
                <a:lnTo>
                  <a:pt x="1543" y="1000"/>
                </a:lnTo>
                <a:lnTo>
                  <a:pt x="1557" y="976"/>
                </a:lnTo>
                <a:lnTo>
                  <a:pt x="1572" y="953"/>
                </a:lnTo>
                <a:lnTo>
                  <a:pt x="1589" y="932"/>
                </a:lnTo>
                <a:lnTo>
                  <a:pt x="1607" y="912"/>
                </a:lnTo>
                <a:lnTo>
                  <a:pt x="1618" y="903"/>
                </a:lnTo>
                <a:lnTo>
                  <a:pt x="1628" y="893"/>
                </a:lnTo>
                <a:lnTo>
                  <a:pt x="1638" y="885"/>
                </a:lnTo>
                <a:lnTo>
                  <a:pt x="1649" y="877"/>
                </a:lnTo>
                <a:lnTo>
                  <a:pt x="1660" y="870"/>
                </a:lnTo>
                <a:lnTo>
                  <a:pt x="1673" y="863"/>
                </a:lnTo>
                <a:lnTo>
                  <a:pt x="1686" y="857"/>
                </a:lnTo>
                <a:lnTo>
                  <a:pt x="1698" y="851"/>
                </a:lnTo>
                <a:lnTo>
                  <a:pt x="1712" y="845"/>
                </a:lnTo>
                <a:lnTo>
                  <a:pt x="1727" y="840"/>
                </a:lnTo>
                <a:lnTo>
                  <a:pt x="1741" y="836"/>
                </a:lnTo>
                <a:lnTo>
                  <a:pt x="1756" y="832"/>
                </a:lnTo>
                <a:lnTo>
                  <a:pt x="1772" y="829"/>
                </a:lnTo>
                <a:lnTo>
                  <a:pt x="1789" y="827"/>
                </a:lnTo>
                <a:close/>
                <a:moveTo>
                  <a:pt x="2443" y="2988"/>
                </a:moveTo>
                <a:lnTo>
                  <a:pt x="2443" y="2988"/>
                </a:lnTo>
                <a:lnTo>
                  <a:pt x="2442" y="3039"/>
                </a:lnTo>
                <a:lnTo>
                  <a:pt x="2441" y="3087"/>
                </a:lnTo>
                <a:lnTo>
                  <a:pt x="2439" y="3132"/>
                </a:lnTo>
                <a:lnTo>
                  <a:pt x="2437" y="3175"/>
                </a:lnTo>
                <a:lnTo>
                  <a:pt x="2434" y="3216"/>
                </a:lnTo>
                <a:lnTo>
                  <a:pt x="2430" y="3254"/>
                </a:lnTo>
                <a:lnTo>
                  <a:pt x="2424" y="3289"/>
                </a:lnTo>
                <a:lnTo>
                  <a:pt x="2419" y="3323"/>
                </a:lnTo>
                <a:lnTo>
                  <a:pt x="2413" y="3354"/>
                </a:lnTo>
                <a:lnTo>
                  <a:pt x="2406" y="3383"/>
                </a:lnTo>
                <a:lnTo>
                  <a:pt x="2399" y="3409"/>
                </a:lnTo>
                <a:lnTo>
                  <a:pt x="2391" y="3434"/>
                </a:lnTo>
                <a:lnTo>
                  <a:pt x="2383" y="3456"/>
                </a:lnTo>
                <a:lnTo>
                  <a:pt x="2374" y="3477"/>
                </a:lnTo>
                <a:lnTo>
                  <a:pt x="2363" y="3495"/>
                </a:lnTo>
                <a:lnTo>
                  <a:pt x="2352" y="3512"/>
                </a:lnTo>
                <a:lnTo>
                  <a:pt x="2341" y="3526"/>
                </a:lnTo>
                <a:lnTo>
                  <a:pt x="2330" y="3540"/>
                </a:lnTo>
                <a:lnTo>
                  <a:pt x="2317" y="3552"/>
                </a:lnTo>
                <a:lnTo>
                  <a:pt x="2304" y="3561"/>
                </a:lnTo>
                <a:lnTo>
                  <a:pt x="2291" y="3569"/>
                </a:lnTo>
                <a:lnTo>
                  <a:pt x="2277" y="3576"/>
                </a:lnTo>
                <a:lnTo>
                  <a:pt x="2262" y="3581"/>
                </a:lnTo>
                <a:lnTo>
                  <a:pt x="2247" y="3585"/>
                </a:lnTo>
                <a:lnTo>
                  <a:pt x="2232" y="3589"/>
                </a:lnTo>
                <a:lnTo>
                  <a:pt x="2216" y="3591"/>
                </a:lnTo>
                <a:lnTo>
                  <a:pt x="2198" y="3591"/>
                </a:lnTo>
                <a:lnTo>
                  <a:pt x="2181" y="3590"/>
                </a:lnTo>
                <a:lnTo>
                  <a:pt x="2164" y="3588"/>
                </a:lnTo>
                <a:lnTo>
                  <a:pt x="2145" y="3584"/>
                </a:lnTo>
                <a:lnTo>
                  <a:pt x="2127" y="3581"/>
                </a:lnTo>
                <a:lnTo>
                  <a:pt x="2108" y="3576"/>
                </a:lnTo>
                <a:lnTo>
                  <a:pt x="2087" y="3571"/>
                </a:lnTo>
                <a:lnTo>
                  <a:pt x="2068" y="3564"/>
                </a:lnTo>
                <a:lnTo>
                  <a:pt x="2026" y="3550"/>
                </a:lnTo>
                <a:lnTo>
                  <a:pt x="1983" y="3534"/>
                </a:lnTo>
                <a:lnTo>
                  <a:pt x="1939" y="3514"/>
                </a:lnTo>
                <a:lnTo>
                  <a:pt x="1844" y="3473"/>
                </a:lnTo>
                <a:lnTo>
                  <a:pt x="1795" y="3452"/>
                </a:lnTo>
                <a:lnTo>
                  <a:pt x="1744" y="3432"/>
                </a:lnTo>
                <a:lnTo>
                  <a:pt x="1692" y="3411"/>
                </a:lnTo>
                <a:lnTo>
                  <a:pt x="1639" y="3392"/>
                </a:lnTo>
                <a:lnTo>
                  <a:pt x="1584" y="3375"/>
                </a:lnTo>
                <a:lnTo>
                  <a:pt x="1557" y="3367"/>
                </a:lnTo>
                <a:lnTo>
                  <a:pt x="1529" y="3358"/>
                </a:lnTo>
                <a:lnTo>
                  <a:pt x="1500" y="3352"/>
                </a:lnTo>
                <a:lnTo>
                  <a:pt x="1473" y="3346"/>
                </a:lnTo>
                <a:lnTo>
                  <a:pt x="1444" y="3341"/>
                </a:lnTo>
                <a:lnTo>
                  <a:pt x="1416" y="3336"/>
                </a:lnTo>
                <a:lnTo>
                  <a:pt x="1386" y="3333"/>
                </a:lnTo>
                <a:lnTo>
                  <a:pt x="1358" y="3330"/>
                </a:lnTo>
                <a:lnTo>
                  <a:pt x="1328" y="3328"/>
                </a:lnTo>
                <a:lnTo>
                  <a:pt x="1299" y="3328"/>
                </a:lnTo>
                <a:lnTo>
                  <a:pt x="1269" y="3328"/>
                </a:lnTo>
                <a:lnTo>
                  <a:pt x="1240" y="3330"/>
                </a:lnTo>
                <a:lnTo>
                  <a:pt x="1210" y="3333"/>
                </a:lnTo>
                <a:lnTo>
                  <a:pt x="1182" y="3336"/>
                </a:lnTo>
                <a:lnTo>
                  <a:pt x="1153" y="3341"/>
                </a:lnTo>
                <a:lnTo>
                  <a:pt x="1125" y="3346"/>
                </a:lnTo>
                <a:lnTo>
                  <a:pt x="1096" y="3352"/>
                </a:lnTo>
                <a:lnTo>
                  <a:pt x="1068" y="3358"/>
                </a:lnTo>
                <a:lnTo>
                  <a:pt x="1040" y="3367"/>
                </a:lnTo>
                <a:lnTo>
                  <a:pt x="1013" y="3375"/>
                </a:lnTo>
                <a:lnTo>
                  <a:pt x="959" y="3392"/>
                </a:lnTo>
                <a:lnTo>
                  <a:pt x="906" y="3411"/>
                </a:lnTo>
                <a:lnTo>
                  <a:pt x="854" y="3432"/>
                </a:lnTo>
                <a:lnTo>
                  <a:pt x="803" y="3452"/>
                </a:lnTo>
                <a:lnTo>
                  <a:pt x="753" y="3473"/>
                </a:lnTo>
                <a:lnTo>
                  <a:pt x="659" y="3514"/>
                </a:lnTo>
                <a:lnTo>
                  <a:pt x="614" y="3534"/>
                </a:lnTo>
                <a:lnTo>
                  <a:pt x="570" y="3550"/>
                </a:lnTo>
                <a:lnTo>
                  <a:pt x="530" y="3564"/>
                </a:lnTo>
                <a:lnTo>
                  <a:pt x="509" y="3571"/>
                </a:lnTo>
                <a:lnTo>
                  <a:pt x="490" y="3576"/>
                </a:lnTo>
                <a:lnTo>
                  <a:pt x="471" y="3581"/>
                </a:lnTo>
                <a:lnTo>
                  <a:pt x="452" y="3584"/>
                </a:lnTo>
                <a:lnTo>
                  <a:pt x="434" y="3588"/>
                </a:lnTo>
                <a:lnTo>
                  <a:pt x="416" y="3590"/>
                </a:lnTo>
                <a:lnTo>
                  <a:pt x="398" y="3591"/>
                </a:lnTo>
                <a:lnTo>
                  <a:pt x="382" y="3591"/>
                </a:lnTo>
                <a:lnTo>
                  <a:pt x="366" y="3589"/>
                </a:lnTo>
                <a:lnTo>
                  <a:pt x="350" y="3585"/>
                </a:lnTo>
                <a:lnTo>
                  <a:pt x="335" y="3581"/>
                </a:lnTo>
                <a:lnTo>
                  <a:pt x="320" y="3576"/>
                </a:lnTo>
                <a:lnTo>
                  <a:pt x="307" y="3569"/>
                </a:lnTo>
                <a:lnTo>
                  <a:pt x="292" y="3561"/>
                </a:lnTo>
                <a:lnTo>
                  <a:pt x="280" y="3552"/>
                </a:lnTo>
                <a:lnTo>
                  <a:pt x="268" y="3540"/>
                </a:lnTo>
                <a:lnTo>
                  <a:pt x="256" y="3526"/>
                </a:lnTo>
                <a:lnTo>
                  <a:pt x="244" y="3512"/>
                </a:lnTo>
                <a:lnTo>
                  <a:pt x="234" y="3495"/>
                </a:lnTo>
                <a:lnTo>
                  <a:pt x="224" y="3477"/>
                </a:lnTo>
                <a:lnTo>
                  <a:pt x="215" y="3456"/>
                </a:lnTo>
                <a:lnTo>
                  <a:pt x="206" y="3434"/>
                </a:lnTo>
                <a:lnTo>
                  <a:pt x="198" y="3409"/>
                </a:lnTo>
                <a:lnTo>
                  <a:pt x="190" y="3383"/>
                </a:lnTo>
                <a:lnTo>
                  <a:pt x="184" y="3354"/>
                </a:lnTo>
                <a:lnTo>
                  <a:pt x="178" y="3323"/>
                </a:lnTo>
                <a:lnTo>
                  <a:pt x="172" y="3289"/>
                </a:lnTo>
                <a:lnTo>
                  <a:pt x="168" y="3254"/>
                </a:lnTo>
                <a:lnTo>
                  <a:pt x="164" y="3216"/>
                </a:lnTo>
                <a:lnTo>
                  <a:pt x="161" y="3175"/>
                </a:lnTo>
                <a:lnTo>
                  <a:pt x="158" y="3132"/>
                </a:lnTo>
                <a:lnTo>
                  <a:pt x="156" y="3087"/>
                </a:lnTo>
                <a:lnTo>
                  <a:pt x="155" y="3039"/>
                </a:lnTo>
                <a:lnTo>
                  <a:pt x="155" y="2988"/>
                </a:lnTo>
                <a:lnTo>
                  <a:pt x="155" y="2936"/>
                </a:lnTo>
                <a:lnTo>
                  <a:pt x="156" y="2885"/>
                </a:lnTo>
                <a:lnTo>
                  <a:pt x="158" y="2834"/>
                </a:lnTo>
                <a:lnTo>
                  <a:pt x="161" y="2784"/>
                </a:lnTo>
                <a:lnTo>
                  <a:pt x="164" y="2735"/>
                </a:lnTo>
                <a:lnTo>
                  <a:pt x="168" y="2686"/>
                </a:lnTo>
                <a:lnTo>
                  <a:pt x="172" y="2639"/>
                </a:lnTo>
                <a:lnTo>
                  <a:pt x="178" y="2592"/>
                </a:lnTo>
                <a:lnTo>
                  <a:pt x="184" y="2546"/>
                </a:lnTo>
                <a:lnTo>
                  <a:pt x="190" y="2501"/>
                </a:lnTo>
                <a:lnTo>
                  <a:pt x="198" y="2456"/>
                </a:lnTo>
                <a:lnTo>
                  <a:pt x="206" y="2412"/>
                </a:lnTo>
                <a:lnTo>
                  <a:pt x="215" y="2368"/>
                </a:lnTo>
                <a:lnTo>
                  <a:pt x="224" y="2326"/>
                </a:lnTo>
                <a:lnTo>
                  <a:pt x="234" y="2284"/>
                </a:lnTo>
                <a:lnTo>
                  <a:pt x="244" y="2243"/>
                </a:lnTo>
                <a:lnTo>
                  <a:pt x="256" y="2203"/>
                </a:lnTo>
                <a:lnTo>
                  <a:pt x="268" y="2164"/>
                </a:lnTo>
                <a:lnTo>
                  <a:pt x="280" y="2125"/>
                </a:lnTo>
                <a:lnTo>
                  <a:pt x="292" y="2087"/>
                </a:lnTo>
                <a:lnTo>
                  <a:pt x="307" y="2051"/>
                </a:lnTo>
                <a:lnTo>
                  <a:pt x="320" y="2014"/>
                </a:lnTo>
                <a:lnTo>
                  <a:pt x="335" y="1978"/>
                </a:lnTo>
                <a:lnTo>
                  <a:pt x="350" y="1944"/>
                </a:lnTo>
                <a:lnTo>
                  <a:pt x="366" y="1910"/>
                </a:lnTo>
                <a:lnTo>
                  <a:pt x="382" y="1876"/>
                </a:lnTo>
                <a:lnTo>
                  <a:pt x="398" y="1844"/>
                </a:lnTo>
                <a:lnTo>
                  <a:pt x="416" y="1812"/>
                </a:lnTo>
                <a:lnTo>
                  <a:pt x="434" y="1782"/>
                </a:lnTo>
                <a:lnTo>
                  <a:pt x="452" y="1752"/>
                </a:lnTo>
                <a:lnTo>
                  <a:pt x="471" y="1723"/>
                </a:lnTo>
                <a:lnTo>
                  <a:pt x="490" y="1694"/>
                </a:lnTo>
                <a:lnTo>
                  <a:pt x="509" y="1666"/>
                </a:lnTo>
                <a:lnTo>
                  <a:pt x="530" y="1640"/>
                </a:lnTo>
                <a:lnTo>
                  <a:pt x="550" y="1615"/>
                </a:lnTo>
                <a:lnTo>
                  <a:pt x="570" y="1589"/>
                </a:lnTo>
                <a:lnTo>
                  <a:pt x="592" y="1565"/>
                </a:lnTo>
                <a:lnTo>
                  <a:pt x="614" y="1541"/>
                </a:lnTo>
                <a:lnTo>
                  <a:pt x="637" y="1519"/>
                </a:lnTo>
                <a:lnTo>
                  <a:pt x="659" y="1497"/>
                </a:lnTo>
                <a:lnTo>
                  <a:pt x="681" y="1476"/>
                </a:lnTo>
                <a:lnTo>
                  <a:pt x="705" y="1457"/>
                </a:lnTo>
                <a:lnTo>
                  <a:pt x="729" y="1437"/>
                </a:lnTo>
                <a:lnTo>
                  <a:pt x="753" y="1419"/>
                </a:lnTo>
                <a:lnTo>
                  <a:pt x="778" y="1402"/>
                </a:lnTo>
                <a:lnTo>
                  <a:pt x="803" y="1385"/>
                </a:lnTo>
                <a:lnTo>
                  <a:pt x="828" y="1369"/>
                </a:lnTo>
                <a:lnTo>
                  <a:pt x="854" y="1355"/>
                </a:lnTo>
                <a:lnTo>
                  <a:pt x="879" y="1341"/>
                </a:lnTo>
                <a:lnTo>
                  <a:pt x="906" y="1327"/>
                </a:lnTo>
                <a:lnTo>
                  <a:pt x="932" y="1315"/>
                </a:lnTo>
                <a:lnTo>
                  <a:pt x="959" y="1304"/>
                </a:lnTo>
                <a:lnTo>
                  <a:pt x="985" y="1294"/>
                </a:lnTo>
                <a:lnTo>
                  <a:pt x="1013" y="1284"/>
                </a:lnTo>
                <a:lnTo>
                  <a:pt x="1040" y="1275"/>
                </a:lnTo>
                <a:lnTo>
                  <a:pt x="1068" y="1267"/>
                </a:lnTo>
                <a:lnTo>
                  <a:pt x="1096" y="1261"/>
                </a:lnTo>
                <a:lnTo>
                  <a:pt x="1125" y="1255"/>
                </a:lnTo>
                <a:lnTo>
                  <a:pt x="1153" y="1250"/>
                </a:lnTo>
                <a:lnTo>
                  <a:pt x="1182" y="1246"/>
                </a:lnTo>
                <a:lnTo>
                  <a:pt x="1210" y="1243"/>
                </a:lnTo>
                <a:lnTo>
                  <a:pt x="1240" y="1240"/>
                </a:lnTo>
                <a:lnTo>
                  <a:pt x="1269" y="1239"/>
                </a:lnTo>
                <a:lnTo>
                  <a:pt x="1299" y="1238"/>
                </a:lnTo>
                <a:lnTo>
                  <a:pt x="1328" y="1239"/>
                </a:lnTo>
                <a:lnTo>
                  <a:pt x="1358" y="1240"/>
                </a:lnTo>
                <a:lnTo>
                  <a:pt x="1386" y="1243"/>
                </a:lnTo>
                <a:lnTo>
                  <a:pt x="1416" y="1246"/>
                </a:lnTo>
                <a:lnTo>
                  <a:pt x="1444" y="1250"/>
                </a:lnTo>
                <a:lnTo>
                  <a:pt x="1473" y="1255"/>
                </a:lnTo>
                <a:lnTo>
                  <a:pt x="1500" y="1261"/>
                </a:lnTo>
                <a:lnTo>
                  <a:pt x="1529" y="1267"/>
                </a:lnTo>
                <a:lnTo>
                  <a:pt x="1557" y="1275"/>
                </a:lnTo>
                <a:lnTo>
                  <a:pt x="1584" y="1284"/>
                </a:lnTo>
                <a:lnTo>
                  <a:pt x="1612" y="1294"/>
                </a:lnTo>
                <a:lnTo>
                  <a:pt x="1639" y="1304"/>
                </a:lnTo>
                <a:lnTo>
                  <a:pt x="1666" y="1315"/>
                </a:lnTo>
                <a:lnTo>
                  <a:pt x="1692" y="1327"/>
                </a:lnTo>
                <a:lnTo>
                  <a:pt x="1717" y="1341"/>
                </a:lnTo>
                <a:lnTo>
                  <a:pt x="1744" y="1355"/>
                </a:lnTo>
                <a:lnTo>
                  <a:pt x="1769" y="1369"/>
                </a:lnTo>
                <a:lnTo>
                  <a:pt x="1795" y="1385"/>
                </a:lnTo>
                <a:lnTo>
                  <a:pt x="1819" y="1402"/>
                </a:lnTo>
                <a:lnTo>
                  <a:pt x="1844" y="1419"/>
                </a:lnTo>
                <a:lnTo>
                  <a:pt x="1868" y="1437"/>
                </a:lnTo>
                <a:lnTo>
                  <a:pt x="1892" y="1457"/>
                </a:lnTo>
                <a:lnTo>
                  <a:pt x="1915" y="1476"/>
                </a:lnTo>
                <a:lnTo>
                  <a:pt x="1939" y="1497"/>
                </a:lnTo>
                <a:lnTo>
                  <a:pt x="1961" y="1519"/>
                </a:lnTo>
                <a:lnTo>
                  <a:pt x="1983" y="1541"/>
                </a:lnTo>
                <a:lnTo>
                  <a:pt x="2005" y="1565"/>
                </a:lnTo>
                <a:lnTo>
                  <a:pt x="2026" y="1589"/>
                </a:lnTo>
                <a:lnTo>
                  <a:pt x="2048" y="1615"/>
                </a:lnTo>
                <a:lnTo>
                  <a:pt x="2068" y="1640"/>
                </a:lnTo>
                <a:lnTo>
                  <a:pt x="2087" y="1666"/>
                </a:lnTo>
                <a:lnTo>
                  <a:pt x="2108" y="1694"/>
                </a:lnTo>
                <a:lnTo>
                  <a:pt x="2127" y="1723"/>
                </a:lnTo>
                <a:lnTo>
                  <a:pt x="2145" y="1752"/>
                </a:lnTo>
                <a:lnTo>
                  <a:pt x="2164" y="1782"/>
                </a:lnTo>
                <a:lnTo>
                  <a:pt x="2181" y="1812"/>
                </a:lnTo>
                <a:lnTo>
                  <a:pt x="2198" y="1844"/>
                </a:lnTo>
                <a:lnTo>
                  <a:pt x="2216" y="1876"/>
                </a:lnTo>
                <a:lnTo>
                  <a:pt x="2232" y="1910"/>
                </a:lnTo>
                <a:lnTo>
                  <a:pt x="2247" y="1944"/>
                </a:lnTo>
                <a:lnTo>
                  <a:pt x="2262" y="1978"/>
                </a:lnTo>
                <a:lnTo>
                  <a:pt x="2277" y="2014"/>
                </a:lnTo>
                <a:lnTo>
                  <a:pt x="2291" y="2051"/>
                </a:lnTo>
                <a:lnTo>
                  <a:pt x="2304" y="2087"/>
                </a:lnTo>
                <a:lnTo>
                  <a:pt x="2317" y="2125"/>
                </a:lnTo>
                <a:lnTo>
                  <a:pt x="2330" y="2164"/>
                </a:lnTo>
                <a:lnTo>
                  <a:pt x="2341" y="2203"/>
                </a:lnTo>
                <a:lnTo>
                  <a:pt x="2352" y="2243"/>
                </a:lnTo>
                <a:lnTo>
                  <a:pt x="2363" y="2284"/>
                </a:lnTo>
                <a:lnTo>
                  <a:pt x="2374" y="2326"/>
                </a:lnTo>
                <a:lnTo>
                  <a:pt x="2383" y="2368"/>
                </a:lnTo>
                <a:lnTo>
                  <a:pt x="2391" y="2412"/>
                </a:lnTo>
                <a:lnTo>
                  <a:pt x="2399" y="2456"/>
                </a:lnTo>
                <a:lnTo>
                  <a:pt x="2406" y="2501"/>
                </a:lnTo>
                <a:lnTo>
                  <a:pt x="2413" y="2546"/>
                </a:lnTo>
                <a:lnTo>
                  <a:pt x="2419" y="2592"/>
                </a:lnTo>
                <a:lnTo>
                  <a:pt x="2424" y="2639"/>
                </a:lnTo>
                <a:lnTo>
                  <a:pt x="2430" y="2686"/>
                </a:lnTo>
                <a:lnTo>
                  <a:pt x="2434" y="2735"/>
                </a:lnTo>
                <a:lnTo>
                  <a:pt x="2437" y="2784"/>
                </a:lnTo>
                <a:lnTo>
                  <a:pt x="2439" y="2834"/>
                </a:lnTo>
                <a:lnTo>
                  <a:pt x="2441" y="2885"/>
                </a:lnTo>
                <a:lnTo>
                  <a:pt x="2442" y="2936"/>
                </a:lnTo>
                <a:lnTo>
                  <a:pt x="2443" y="29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2480" y="1981200"/>
            <a:ext cx="231584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函数说明</a:t>
            </a:r>
            <a:endParaRPr lang="zh-CN" altLang="en-US" sz="28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62000" y="1905000"/>
            <a:ext cx="2362200" cy="67056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75760" y="1341120"/>
            <a:ext cx="7035800" cy="11988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>
              <a:lnSpc>
                <a:spcPct val="150000"/>
              </a:lnSpc>
            </a:pP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由于没有现成的进行相关系数矩阵的假设检验，</a:t>
            </a: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下面编写计算相关系数的值和值的函数corr.test()。</a:t>
            </a: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8" name="人"/>
          <p:cNvSpPr/>
          <p:nvPr/>
        </p:nvSpPr>
        <p:spPr bwMode="auto">
          <a:xfrm>
            <a:off x="10068560" y="4591050"/>
            <a:ext cx="1905000" cy="1645920"/>
          </a:xfrm>
          <a:custGeom>
            <a:avLst/>
            <a:gdLst/>
            <a:ahLst/>
            <a:cxnLst/>
            <a:rect l="0" t="0" r="r" b="b"/>
            <a:pathLst>
              <a:path w="4741862" h="3833813">
                <a:moveTo>
                  <a:pt x="247650" y="2000250"/>
                </a:moveTo>
                <a:lnTo>
                  <a:pt x="1016000" y="2000250"/>
                </a:lnTo>
                <a:lnTo>
                  <a:pt x="1030288" y="2003425"/>
                </a:lnTo>
                <a:lnTo>
                  <a:pt x="1041400" y="2012950"/>
                </a:lnTo>
                <a:lnTo>
                  <a:pt x="1050925" y="2020888"/>
                </a:lnTo>
                <a:lnTo>
                  <a:pt x="1054100" y="2036763"/>
                </a:lnTo>
                <a:lnTo>
                  <a:pt x="1050925" y="2051051"/>
                </a:lnTo>
                <a:lnTo>
                  <a:pt x="1041400" y="2063751"/>
                </a:lnTo>
                <a:lnTo>
                  <a:pt x="1030288" y="2071688"/>
                </a:lnTo>
                <a:lnTo>
                  <a:pt x="1016000" y="2074863"/>
                </a:lnTo>
                <a:lnTo>
                  <a:pt x="247650" y="2074863"/>
                </a:lnTo>
                <a:lnTo>
                  <a:pt x="233362" y="2071688"/>
                </a:lnTo>
                <a:lnTo>
                  <a:pt x="220662" y="2063751"/>
                </a:lnTo>
                <a:lnTo>
                  <a:pt x="212725" y="2051051"/>
                </a:lnTo>
                <a:lnTo>
                  <a:pt x="209550" y="2036763"/>
                </a:lnTo>
                <a:lnTo>
                  <a:pt x="212725" y="2020888"/>
                </a:lnTo>
                <a:lnTo>
                  <a:pt x="220662" y="2012950"/>
                </a:lnTo>
                <a:lnTo>
                  <a:pt x="233362" y="2003425"/>
                </a:lnTo>
                <a:lnTo>
                  <a:pt x="247650" y="2000250"/>
                </a:lnTo>
                <a:close/>
                <a:moveTo>
                  <a:pt x="244475" y="1901825"/>
                </a:moveTo>
                <a:lnTo>
                  <a:pt x="1012825" y="1901825"/>
                </a:lnTo>
                <a:lnTo>
                  <a:pt x="1027112" y="1905000"/>
                </a:lnTo>
                <a:lnTo>
                  <a:pt x="1039812" y="1914525"/>
                </a:lnTo>
                <a:lnTo>
                  <a:pt x="1044575" y="1925638"/>
                </a:lnTo>
                <a:lnTo>
                  <a:pt x="1047750" y="1941513"/>
                </a:lnTo>
                <a:lnTo>
                  <a:pt x="1044575" y="1952626"/>
                </a:lnTo>
                <a:lnTo>
                  <a:pt x="1039812" y="1965326"/>
                </a:lnTo>
                <a:lnTo>
                  <a:pt x="1027112" y="1973263"/>
                </a:lnTo>
                <a:lnTo>
                  <a:pt x="1012825" y="1976438"/>
                </a:lnTo>
                <a:lnTo>
                  <a:pt x="244475" y="1976438"/>
                </a:lnTo>
                <a:lnTo>
                  <a:pt x="230188" y="1973263"/>
                </a:lnTo>
                <a:lnTo>
                  <a:pt x="217488" y="1965326"/>
                </a:lnTo>
                <a:lnTo>
                  <a:pt x="209550" y="1952626"/>
                </a:lnTo>
                <a:lnTo>
                  <a:pt x="206375" y="1941513"/>
                </a:lnTo>
                <a:lnTo>
                  <a:pt x="209550" y="1925638"/>
                </a:lnTo>
                <a:lnTo>
                  <a:pt x="217488" y="1914525"/>
                </a:lnTo>
                <a:lnTo>
                  <a:pt x="230188" y="1905000"/>
                </a:lnTo>
                <a:lnTo>
                  <a:pt x="244475" y="1901825"/>
                </a:lnTo>
                <a:close/>
                <a:moveTo>
                  <a:pt x="277813" y="1803400"/>
                </a:moveTo>
                <a:lnTo>
                  <a:pt x="1047750" y="1803400"/>
                </a:lnTo>
                <a:lnTo>
                  <a:pt x="1060450" y="1806575"/>
                </a:lnTo>
                <a:lnTo>
                  <a:pt x="1071563" y="1816100"/>
                </a:lnTo>
                <a:lnTo>
                  <a:pt x="1081088" y="1827213"/>
                </a:lnTo>
                <a:lnTo>
                  <a:pt x="1084263" y="1843088"/>
                </a:lnTo>
                <a:lnTo>
                  <a:pt x="1081088" y="1857376"/>
                </a:lnTo>
                <a:lnTo>
                  <a:pt x="1071563" y="1868488"/>
                </a:lnTo>
                <a:lnTo>
                  <a:pt x="1060450" y="1874838"/>
                </a:lnTo>
                <a:lnTo>
                  <a:pt x="1047750" y="1878013"/>
                </a:lnTo>
                <a:lnTo>
                  <a:pt x="277813" y="1878013"/>
                </a:lnTo>
                <a:lnTo>
                  <a:pt x="263525" y="1874838"/>
                </a:lnTo>
                <a:lnTo>
                  <a:pt x="250825" y="1868488"/>
                </a:lnTo>
                <a:lnTo>
                  <a:pt x="244475" y="1857376"/>
                </a:lnTo>
                <a:lnTo>
                  <a:pt x="241300" y="1843088"/>
                </a:lnTo>
                <a:lnTo>
                  <a:pt x="244475" y="1827213"/>
                </a:lnTo>
                <a:lnTo>
                  <a:pt x="250825" y="1816100"/>
                </a:lnTo>
                <a:lnTo>
                  <a:pt x="263525" y="1806575"/>
                </a:lnTo>
                <a:lnTo>
                  <a:pt x="277813" y="1803400"/>
                </a:lnTo>
                <a:close/>
                <a:moveTo>
                  <a:pt x="238125" y="1708150"/>
                </a:moveTo>
                <a:lnTo>
                  <a:pt x="1009650" y="1708150"/>
                </a:lnTo>
                <a:lnTo>
                  <a:pt x="1020762" y="1711325"/>
                </a:lnTo>
                <a:lnTo>
                  <a:pt x="1033462" y="1717675"/>
                </a:lnTo>
                <a:lnTo>
                  <a:pt x="1041400" y="1728788"/>
                </a:lnTo>
                <a:lnTo>
                  <a:pt x="1044575" y="1744663"/>
                </a:lnTo>
                <a:lnTo>
                  <a:pt x="1041400" y="1758951"/>
                </a:lnTo>
                <a:lnTo>
                  <a:pt x="1033462" y="1770063"/>
                </a:lnTo>
                <a:lnTo>
                  <a:pt x="1020762" y="1779588"/>
                </a:lnTo>
                <a:lnTo>
                  <a:pt x="1009650" y="1782763"/>
                </a:lnTo>
                <a:lnTo>
                  <a:pt x="238125" y="1782763"/>
                </a:lnTo>
                <a:lnTo>
                  <a:pt x="223838" y="1779588"/>
                </a:lnTo>
                <a:lnTo>
                  <a:pt x="212725" y="1770063"/>
                </a:lnTo>
                <a:lnTo>
                  <a:pt x="206375" y="1758951"/>
                </a:lnTo>
                <a:lnTo>
                  <a:pt x="203200" y="1744663"/>
                </a:lnTo>
                <a:lnTo>
                  <a:pt x="206375" y="1728788"/>
                </a:lnTo>
                <a:lnTo>
                  <a:pt x="212725" y="1717675"/>
                </a:lnTo>
                <a:lnTo>
                  <a:pt x="223838" y="1711325"/>
                </a:lnTo>
                <a:lnTo>
                  <a:pt x="238125" y="1708150"/>
                </a:lnTo>
                <a:close/>
                <a:moveTo>
                  <a:pt x="301626" y="1609725"/>
                </a:moveTo>
                <a:lnTo>
                  <a:pt x="1068388" y="1609725"/>
                </a:lnTo>
                <a:lnTo>
                  <a:pt x="1084264" y="1612900"/>
                </a:lnTo>
                <a:lnTo>
                  <a:pt x="1095376" y="1620838"/>
                </a:lnTo>
                <a:lnTo>
                  <a:pt x="1104901" y="1633538"/>
                </a:lnTo>
                <a:lnTo>
                  <a:pt x="1108076" y="1644650"/>
                </a:lnTo>
                <a:lnTo>
                  <a:pt x="1104901" y="1660526"/>
                </a:lnTo>
                <a:lnTo>
                  <a:pt x="1095376" y="1671638"/>
                </a:lnTo>
                <a:lnTo>
                  <a:pt x="1084264" y="1681163"/>
                </a:lnTo>
                <a:lnTo>
                  <a:pt x="1068388" y="1684338"/>
                </a:lnTo>
                <a:lnTo>
                  <a:pt x="301626" y="1684338"/>
                </a:lnTo>
                <a:lnTo>
                  <a:pt x="287338" y="1681163"/>
                </a:lnTo>
                <a:lnTo>
                  <a:pt x="274638" y="1671638"/>
                </a:lnTo>
                <a:lnTo>
                  <a:pt x="268288" y="1660526"/>
                </a:lnTo>
                <a:lnTo>
                  <a:pt x="265113" y="1644650"/>
                </a:lnTo>
                <a:lnTo>
                  <a:pt x="268288" y="1633538"/>
                </a:lnTo>
                <a:lnTo>
                  <a:pt x="274638" y="1620838"/>
                </a:lnTo>
                <a:lnTo>
                  <a:pt x="287338" y="1612900"/>
                </a:lnTo>
                <a:lnTo>
                  <a:pt x="301626" y="1609725"/>
                </a:lnTo>
                <a:close/>
                <a:moveTo>
                  <a:pt x="254001" y="1511300"/>
                </a:moveTo>
                <a:lnTo>
                  <a:pt x="1020764" y="1511300"/>
                </a:lnTo>
                <a:lnTo>
                  <a:pt x="1036638" y="1514475"/>
                </a:lnTo>
                <a:lnTo>
                  <a:pt x="1047751" y="1522413"/>
                </a:lnTo>
                <a:lnTo>
                  <a:pt x="1057276" y="1535113"/>
                </a:lnTo>
                <a:lnTo>
                  <a:pt x="1060451" y="1549401"/>
                </a:lnTo>
                <a:lnTo>
                  <a:pt x="1057276" y="1562101"/>
                </a:lnTo>
                <a:lnTo>
                  <a:pt x="1047751" y="1573213"/>
                </a:lnTo>
                <a:lnTo>
                  <a:pt x="1036638" y="1582738"/>
                </a:lnTo>
                <a:lnTo>
                  <a:pt x="1020764" y="1585913"/>
                </a:lnTo>
                <a:lnTo>
                  <a:pt x="254001" y="1585913"/>
                </a:lnTo>
                <a:lnTo>
                  <a:pt x="238126" y="1582738"/>
                </a:lnTo>
                <a:lnTo>
                  <a:pt x="227013" y="1573213"/>
                </a:lnTo>
                <a:lnTo>
                  <a:pt x="220663" y="1562101"/>
                </a:lnTo>
                <a:lnTo>
                  <a:pt x="217488" y="1549401"/>
                </a:lnTo>
                <a:lnTo>
                  <a:pt x="220663" y="1535113"/>
                </a:lnTo>
                <a:lnTo>
                  <a:pt x="227013" y="1522413"/>
                </a:lnTo>
                <a:lnTo>
                  <a:pt x="238126" y="1514475"/>
                </a:lnTo>
                <a:lnTo>
                  <a:pt x="254001" y="1511300"/>
                </a:lnTo>
                <a:close/>
                <a:moveTo>
                  <a:pt x="274638" y="1412875"/>
                </a:moveTo>
                <a:lnTo>
                  <a:pt x="1041400" y="1412875"/>
                </a:lnTo>
                <a:lnTo>
                  <a:pt x="1057276" y="1416050"/>
                </a:lnTo>
                <a:lnTo>
                  <a:pt x="1068388" y="1423988"/>
                </a:lnTo>
                <a:lnTo>
                  <a:pt x="1077913" y="1436688"/>
                </a:lnTo>
                <a:lnTo>
                  <a:pt x="1081088" y="1450976"/>
                </a:lnTo>
                <a:lnTo>
                  <a:pt x="1077913" y="1466851"/>
                </a:lnTo>
                <a:lnTo>
                  <a:pt x="1068388" y="1477963"/>
                </a:lnTo>
                <a:lnTo>
                  <a:pt x="1057276" y="1484313"/>
                </a:lnTo>
                <a:lnTo>
                  <a:pt x="1041400" y="1487488"/>
                </a:lnTo>
                <a:lnTo>
                  <a:pt x="274638" y="1487488"/>
                </a:lnTo>
                <a:lnTo>
                  <a:pt x="260350" y="1484313"/>
                </a:lnTo>
                <a:lnTo>
                  <a:pt x="247650" y="1477963"/>
                </a:lnTo>
                <a:lnTo>
                  <a:pt x="238126" y="1466851"/>
                </a:lnTo>
                <a:lnTo>
                  <a:pt x="236538" y="1450976"/>
                </a:lnTo>
                <a:lnTo>
                  <a:pt x="238126" y="1436688"/>
                </a:lnTo>
                <a:lnTo>
                  <a:pt x="247650" y="1423988"/>
                </a:lnTo>
                <a:lnTo>
                  <a:pt x="260350" y="1416050"/>
                </a:lnTo>
                <a:lnTo>
                  <a:pt x="274638" y="1412875"/>
                </a:lnTo>
                <a:close/>
                <a:moveTo>
                  <a:pt x="3359150" y="0"/>
                </a:moveTo>
                <a:lnTo>
                  <a:pt x="3403600" y="3175"/>
                </a:lnTo>
                <a:lnTo>
                  <a:pt x="3449638" y="6350"/>
                </a:lnTo>
                <a:lnTo>
                  <a:pt x="3494088" y="17462"/>
                </a:lnTo>
                <a:lnTo>
                  <a:pt x="3535362" y="30162"/>
                </a:lnTo>
                <a:lnTo>
                  <a:pt x="3579814" y="50800"/>
                </a:lnTo>
                <a:lnTo>
                  <a:pt x="3619500" y="71437"/>
                </a:lnTo>
                <a:lnTo>
                  <a:pt x="3654426" y="98425"/>
                </a:lnTo>
                <a:lnTo>
                  <a:pt x="3687762" y="128587"/>
                </a:lnTo>
                <a:lnTo>
                  <a:pt x="3717926" y="158750"/>
                </a:lnTo>
                <a:lnTo>
                  <a:pt x="3744914" y="193675"/>
                </a:lnTo>
                <a:lnTo>
                  <a:pt x="3768726" y="230187"/>
                </a:lnTo>
                <a:lnTo>
                  <a:pt x="3789362" y="268287"/>
                </a:lnTo>
                <a:lnTo>
                  <a:pt x="3803650" y="311150"/>
                </a:lnTo>
                <a:lnTo>
                  <a:pt x="3816350" y="352425"/>
                </a:lnTo>
                <a:lnTo>
                  <a:pt x="3822700" y="393700"/>
                </a:lnTo>
                <a:lnTo>
                  <a:pt x="3827462" y="439737"/>
                </a:lnTo>
                <a:lnTo>
                  <a:pt x="3825876" y="484187"/>
                </a:lnTo>
                <a:lnTo>
                  <a:pt x="3822700" y="528637"/>
                </a:lnTo>
                <a:lnTo>
                  <a:pt x="3813176" y="573087"/>
                </a:lnTo>
                <a:lnTo>
                  <a:pt x="3798888" y="615950"/>
                </a:lnTo>
                <a:lnTo>
                  <a:pt x="3776662" y="660400"/>
                </a:lnTo>
                <a:lnTo>
                  <a:pt x="3756026" y="698500"/>
                </a:lnTo>
                <a:lnTo>
                  <a:pt x="3729038" y="735012"/>
                </a:lnTo>
                <a:lnTo>
                  <a:pt x="3702050" y="768350"/>
                </a:lnTo>
                <a:lnTo>
                  <a:pt x="3670300" y="796925"/>
                </a:lnTo>
                <a:lnTo>
                  <a:pt x="3633788" y="823912"/>
                </a:lnTo>
                <a:lnTo>
                  <a:pt x="3598862" y="847724"/>
                </a:lnTo>
                <a:lnTo>
                  <a:pt x="3606800" y="844549"/>
                </a:lnTo>
                <a:lnTo>
                  <a:pt x="3633788" y="842962"/>
                </a:lnTo>
                <a:lnTo>
                  <a:pt x="3675062" y="839787"/>
                </a:lnTo>
                <a:lnTo>
                  <a:pt x="3721100" y="839787"/>
                </a:lnTo>
                <a:lnTo>
                  <a:pt x="3765550" y="842962"/>
                </a:lnTo>
                <a:lnTo>
                  <a:pt x="3810000" y="850899"/>
                </a:lnTo>
                <a:lnTo>
                  <a:pt x="3857626" y="863599"/>
                </a:lnTo>
                <a:lnTo>
                  <a:pt x="3902076" y="881062"/>
                </a:lnTo>
                <a:lnTo>
                  <a:pt x="3948112" y="904874"/>
                </a:lnTo>
                <a:lnTo>
                  <a:pt x="3989388" y="935037"/>
                </a:lnTo>
                <a:lnTo>
                  <a:pt x="4019550" y="958849"/>
                </a:lnTo>
                <a:lnTo>
                  <a:pt x="4046538" y="982662"/>
                </a:lnTo>
                <a:lnTo>
                  <a:pt x="4070350" y="1009649"/>
                </a:lnTo>
                <a:lnTo>
                  <a:pt x="4094162" y="1039812"/>
                </a:lnTo>
                <a:lnTo>
                  <a:pt x="4117976" y="1068387"/>
                </a:lnTo>
                <a:lnTo>
                  <a:pt x="4138612" y="1101724"/>
                </a:lnTo>
                <a:lnTo>
                  <a:pt x="4179888" y="1169987"/>
                </a:lnTo>
                <a:lnTo>
                  <a:pt x="4216400" y="1243012"/>
                </a:lnTo>
                <a:lnTo>
                  <a:pt x="4249738" y="1319212"/>
                </a:lnTo>
                <a:lnTo>
                  <a:pt x="4278312" y="1400174"/>
                </a:lnTo>
                <a:lnTo>
                  <a:pt x="4305300" y="1484312"/>
                </a:lnTo>
                <a:lnTo>
                  <a:pt x="4329112" y="1568450"/>
                </a:lnTo>
                <a:lnTo>
                  <a:pt x="4352926" y="1654175"/>
                </a:lnTo>
                <a:lnTo>
                  <a:pt x="4395788" y="1824038"/>
                </a:lnTo>
                <a:lnTo>
                  <a:pt x="4433888" y="1989138"/>
                </a:lnTo>
                <a:lnTo>
                  <a:pt x="4451910" y="2059780"/>
                </a:lnTo>
                <a:lnTo>
                  <a:pt x="4606926" y="935037"/>
                </a:lnTo>
                <a:lnTo>
                  <a:pt x="4610100" y="919162"/>
                </a:lnTo>
                <a:lnTo>
                  <a:pt x="4616450" y="908049"/>
                </a:lnTo>
                <a:lnTo>
                  <a:pt x="4625976" y="898524"/>
                </a:lnTo>
                <a:lnTo>
                  <a:pt x="4633914" y="890587"/>
                </a:lnTo>
                <a:lnTo>
                  <a:pt x="4646614" y="881062"/>
                </a:lnTo>
                <a:lnTo>
                  <a:pt x="4657726" y="877887"/>
                </a:lnTo>
                <a:lnTo>
                  <a:pt x="4670426" y="874712"/>
                </a:lnTo>
                <a:lnTo>
                  <a:pt x="4684714" y="874712"/>
                </a:lnTo>
                <a:lnTo>
                  <a:pt x="4697414" y="877887"/>
                </a:lnTo>
                <a:lnTo>
                  <a:pt x="4708526" y="884237"/>
                </a:lnTo>
                <a:lnTo>
                  <a:pt x="4721226" y="892174"/>
                </a:lnTo>
                <a:lnTo>
                  <a:pt x="4729162" y="901699"/>
                </a:lnTo>
                <a:lnTo>
                  <a:pt x="4735514" y="914399"/>
                </a:lnTo>
                <a:lnTo>
                  <a:pt x="4738688" y="925512"/>
                </a:lnTo>
                <a:lnTo>
                  <a:pt x="4741862" y="938212"/>
                </a:lnTo>
                <a:lnTo>
                  <a:pt x="4741862" y="952499"/>
                </a:lnTo>
                <a:lnTo>
                  <a:pt x="4538662" y="2415850"/>
                </a:lnTo>
                <a:lnTo>
                  <a:pt x="4538662" y="3765551"/>
                </a:lnTo>
                <a:lnTo>
                  <a:pt x="4535488" y="3779838"/>
                </a:lnTo>
                <a:lnTo>
                  <a:pt x="4532314" y="3792538"/>
                </a:lnTo>
                <a:lnTo>
                  <a:pt x="4527550" y="3803651"/>
                </a:lnTo>
                <a:lnTo>
                  <a:pt x="4518026" y="3813176"/>
                </a:lnTo>
                <a:lnTo>
                  <a:pt x="4508500" y="3821113"/>
                </a:lnTo>
                <a:lnTo>
                  <a:pt x="4497388" y="3827463"/>
                </a:lnTo>
                <a:lnTo>
                  <a:pt x="4484688" y="3833813"/>
                </a:lnTo>
                <a:lnTo>
                  <a:pt x="4470400" y="3833813"/>
                </a:lnTo>
                <a:lnTo>
                  <a:pt x="4454526" y="3833813"/>
                </a:lnTo>
                <a:lnTo>
                  <a:pt x="4443414" y="3827463"/>
                </a:lnTo>
                <a:lnTo>
                  <a:pt x="4430714" y="3821113"/>
                </a:lnTo>
                <a:lnTo>
                  <a:pt x="4422776" y="3813176"/>
                </a:lnTo>
                <a:lnTo>
                  <a:pt x="4413250" y="3803651"/>
                </a:lnTo>
                <a:lnTo>
                  <a:pt x="4406900" y="3792538"/>
                </a:lnTo>
                <a:lnTo>
                  <a:pt x="4403726" y="3779838"/>
                </a:lnTo>
                <a:lnTo>
                  <a:pt x="4402138" y="3765551"/>
                </a:lnTo>
                <a:lnTo>
                  <a:pt x="4402138" y="2505075"/>
                </a:lnTo>
                <a:lnTo>
                  <a:pt x="4398962" y="2493962"/>
                </a:lnTo>
                <a:lnTo>
                  <a:pt x="4395788" y="2478087"/>
                </a:lnTo>
                <a:lnTo>
                  <a:pt x="4395788" y="2474913"/>
                </a:lnTo>
                <a:lnTo>
                  <a:pt x="4386264" y="2493963"/>
                </a:lnTo>
                <a:lnTo>
                  <a:pt x="4378326" y="2511425"/>
                </a:lnTo>
                <a:lnTo>
                  <a:pt x="4365626" y="2528888"/>
                </a:lnTo>
                <a:lnTo>
                  <a:pt x="4351338" y="2544763"/>
                </a:lnTo>
                <a:lnTo>
                  <a:pt x="4335464" y="2559050"/>
                </a:lnTo>
                <a:lnTo>
                  <a:pt x="4321176" y="2570163"/>
                </a:lnTo>
                <a:lnTo>
                  <a:pt x="4302126" y="2579688"/>
                </a:lnTo>
                <a:lnTo>
                  <a:pt x="4284664" y="2589213"/>
                </a:lnTo>
                <a:lnTo>
                  <a:pt x="4264026" y="2597150"/>
                </a:lnTo>
                <a:lnTo>
                  <a:pt x="4243388" y="2603500"/>
                </a:lnTo>
                <a:lnTo>
                  <a:pt x="4222750" y="2606675"/>
                </a:lnTo>
                <a:lnTo>
                  <a:pt x="3565526" y="2677005"/>
                </a:lnTo>
                <a:lnTo>
                  <a:pt x="3565526" y="3765551"/>
                </a:lnTo>
                <a:lnTo>
                  <a:pt x="3565526" y="3779838"/>
                </a:lnTo>
                <a:lnTo>
                  <a:pt x="3559176" y="3792538"/>
                </a:lnTo>
                <a:lnTo>
                  <a:pt x="3552826" y="3803651"/>
                </a:lnTo>
                <a:lnTo>
                  <a:pt x="3548064" y="3813176"/>
                </a:lnTo>
                <a:lnTo>
                  <a:pt x="3535364" y="3821113"/>
                </a:lnTo>
                <a:lnTo>
                  <a:pt x="3524250" y="3827463"/>
                </a:lnTo>
                <a:lnTo>
                  <a:pt x="3511550" y="3833813"/>
                </a:lnTo>
                <a:lnTo>
                  <a:pt x="3500438" y="3833813"/>
                </a:lnTo>
                <a:lnTo>
                  <a:pt x="3484564" y="3833813"/>
                </a:lnTo>
                <a:lnTo>
                  <a:pt x="3473450" y="3827463"/>
                </a:lnTo>
                <a:lnTo>
                  <a:pt x="3460750" y="3821113"/>
                </a:lnTo>
                <a:lnTo>
                  <a:pt x="3451226" y="3813176"/>
                </a:lnTo>
                <a:lnTo>
                  <a:pt x="3443288" y="3803651"/>
                </a:lnTo>
                <a:lnTo>
                  <a:pt x="3436938" y="3792538"/>
                </a:lnTo>
                <a:lnTo>
                  <a:pt x="3430588" y="3779838"/>
                </a:lnTo>
                <a:lnTo>
                  <a:pt x="3430588" y="3765551"/>
                </a:lnTo>
                <a:lnTo>
                  <a:pt x="3430588" y="2920423"/>
                </a:lnTo>
                <a:lnTo>
                  <a:pt x="3355976" y="3582988"/>
                </a:lnTo>
                <a:lnTo>
                  <a:pt x="3349626" y="3603625"/>
                </a:lnTo>
                <a:lnTo>
                  <a:pt x="3348038" y="3624263"/>
                </a:lnTo>
                <a:lnTo>
                  <a:pt x="3338514" y="3643313"/>
                </a:lnTo>
                <a:lnTo>
                  <a:pt x="3328988" y="3663950"/>
                </a:lnTo>
                <a:lnTo>
                  <a:pt x="3317876" y="3678238"/>
                </a:lnTo>
                <a:lnTo>
                  <a:pt x="3305176" y="3695700"/>
                </a:lnTo>
                <a:lnTo>
                  <a:pt x="3290888" y="3711575"/>
                </a:lnTo>
                <a:lnTo>
                  <a:pt x="3275014" y="3722688"/>
                </a:lnTo>
                <a:lnTo>
                  <a:pt x="3260726" y="3735388"/>
                </a:lnTo>
                <a:lnTo>
                  <a:pt x="3243262" y="3746500"/>
                </a:lnTo>
                <a:lnTo>
                  <a:pt x="3222626" y="3756025"/>
                </a:lnTo>
                <a:lnTo>
                  <a:pt x="3203576" y="3762375"/>
                </a:lnTo>
                <a:lnTo>
                  <a:pt x="3182938" y="3768725"/>
                </a:lnTo>
                <a:lnTo>
                  <a:pt x="3162300" y="3771900"/>
                </a:lnTo>
                <a:lnTo>
                  <a:pt x="3141662" y="3771900"/>
                </a:lnTo>
                <a:lnTo>
                  <a:pt x="3121026" y="3771900"/>
                </a:lnTo>
                <a:lnTo>
                  <a:pt x="3097214" y="3765550"/>
                </a:lnTo>
                <a:lnTo>
                  <a:pt x="3078162" y="3759200"/>
                </a:lnTo>
                <a:lnTo>
                  <a:pt x="3057526" y="3752850"/>
                </a:lnTo>
                <a:lnTo>
                  <a:pt x="3040062" y="3744913"/>
                </a:lnTo>
                <a:lnTo>
                  <a:pt x="3022600" y="3732213"/>
                </a:lnTo>
                <a:lnTo>
                  <a:pt x="3003550" y="3721100"/>
                </a:lnTo>
                <a:lnTo>
                  <a:pt x="2989263" y="3705225"/>
                </a:lnTo>
                <a:lnTo>
                  <a:pt x="2976563" y="3690938"/>
                </a:lnTo>
                <a:lnTo>
                  <a:pt x="2965450" y="3671888"/>
                </a:lnTo>
                <a:lnTo>
                  <a:pt x="2952750" y="3657600"/>
                </a:lnTo>
                <a:lnTo>
                  <a:pt x="2947988" y="3636963"/>
                </a:lnTo>
                <a:lnTo>
                  <a:pt x="2938463" y="3619500"/>
                </a:lnTo>
                <a:lnTo>
                  <a:pt x="2935288" y="3597275"/>
                </a:lnTo>
                <a:lnTo>
                  <a:pt x="2932113" y="3576638"/>
                </a:lnTo>
                <a:lnTo>
                  <a:pt x="2928938" y="3556000"/>
                </a:lnTo>
                <a:lnTo>
                  <a:pt x="2932113" y="3532188"/>
                </a:lnTo>
                <a:lnTo>
                  <a:pt x="3051176" y="2478087"/>
                </a:lnTo>
                <a:lnTo>
                  <a:pt x="3054350" y="2457450"/>
                </a:lnTo>
                <a:lnTo>
                  <a:pt x="3060700" y="2436812"/>
                </a:lnTo>
                <a:lnTo>
                  <a:pt x="3070226" y="2416175"/>
                </a:lnTo>
                <a:lnTo>
                  <a:pt x="3078162" y="2397125"/>
                </a:lnTo>
                <a:lnTo>
                  <a:pt x="3087688" y="2379662"/>
                </a:lnTo>
                <a:lnTo>
                  <a:pt x="3101976" y="2365375"/>
                </a:lnTo>
                <a:lnTo>
                  <a:pt x="3114676" y="2349500"/>
                </a:lnTo>
                <a:lnTo>
                  <a:pt x="3128962" y="2335212"/>
                </a:lnTo>
                <a:lnTo>
                  <a:pt x="3148014" y="2322512"/>
                </a:lnTo>
                <a:lnTo>
                  <a:pt x="3165476" y="2314575"/>
                </a:lnTo>
                <a:lnTo>
                  <a:pt x="3182938" y="2305050"/>
                </a:lnTo>
                <a:lnTo>
                  <a:pt x="3203576" y="2298700"/>
                </a:lnTo>
                <a:lnTo>
                  <a:pt x="3222626" y="2293937"/>
                </a:lnTo>
                <a:lnTo>
                  <a:pt x="3243262" y="2290762"/>
                </a:lnTo>
                <a:lnTo>
                  <a:pt x="3260726" y="2290762"/>
                </a:lnTo>
                <a:lnTo>
                  <a:pt x="3273426" y="2284412"/>
                </a:lnTo>
                <a:lnTo>
                  <a:pt x="3294064" y="2281237"/>
                </a:lnTo>
                <a:lnTo>
                  <a:pt x="3314700" y="2274887"/>
                </a:lnTo>
                <a:lnTo>
                  <a:pt x="3690474" y="2234675"/>
                </a:lnTo>
                <a:lnTo>
                  <a:pt x="3667126" y="2144713"/>
                </a:lnTo>
                <a:lnTo>
                  <a:pt x="3609976" y="1931988"/>
                </a:lnTo>
                <a:lnTo>
                  <a:pt x="3582988" y="1827213"/>
                </a:lnTo>
                <a:lnTo>
                  <a:pt x="3549650" y="1722437"/>
                </a:lnTo>
                <a:lnTo>
                  <a:pt x="3514726" y="1620837"/>
                </a:lnTo>
                <a:lnTo>
                  <a:pt x="3475038" y="1525587"/>
                </a:lnTo>
                <a:lnTo>
                  <a:pt x="3459802" y="1481266"/>
                </a:lnTo>
                <a:lnTo>
                  <a:pt x="3457576" y="1484313"/>
                </a:lnTo>
                <a:lnTo>
                  <a:pt x="3406776" y="1570038"/>
                </a:lnTo>
                <a:lnTo>
                  <a:pt x="3359150" y="1660525"/>
                </a:lnTo>
                <a:lnTo>
                  <a:pt x="3341750" y="1690108"/>
                </a:lnTo>
                <a:lnTo>
                  <a:pt x="3341688" y="1690688"/>
                </a:lnTo>
                <a:lnTo>
                  <a:pt x="3328988" y="1717675"/>
                </a:lnTo>
                <a:lnTo>
                  <a:pt x="3317876" y="1744663"/>
                </a:lnTo>
                <a:lnTo>
                  <a:pt x="3297238" y="1765300"/>
                </a:lnTo>
                <a:lnTo>
                  <a:pt x="3275014" y="1782763"/>
                </a:lnTo>
                <a:lnTo>
                  <a:pt x="3249614" y="1797050"/>
                </a:lnTo>
                <a:lnTo>
                  <a:pt x="3219450" y="1806575"/>
                </a:lnTo>
                <a:lnTo>
                  <a:pt x="2603954" y="1993900"/>
                </a:lnTo>
                <a:lnTo>
                  <a:pt x="2606676" y="1993900"/>
                </a:lnTo>
                <a:lnTo>
                  <a:pt x="2619376" y="1993900"/>
                </a:lnTo>
                <a:lnTo>
                  <a:pt x="2633663" y="2000250"/>
                </a:lnTo>
                <a:lnTo>
                  <a:pt x="2646363" y="2006600"/>
                </a:lnTo>
                <a:lnTo>
                  <a:pt x="2654300" y="2016125"/>
                </a:lnTo>
                <a:lnTo>
                  <a:pt x="2663826" y="2024063"/>
                </a:lnTo>
                <a:lnTo>
                  <a:pt x="2670176" y="2036763"/>
                </a:lnTo>
                <a:lnTo>
                  <a:pt x="2671763" y="2047875"/>
                </a:lnTo>
                <a:lnTo>
                  <a:pt x="2674938" y="2063751"/>
                </a:lnTo>
                <a:lnTo>
                  <a:pt x="2671763" y="2074863"/>
                </a:lnTo>
                <a:lnTo>
                  <a:pt x="2670176" y="2087563"/>
                </a:lnTo>
                <a:lnTo>
                  <a:pt x="2663826" y="2098676"/>
                </a:lnTo>
                <a:lnTo>
                  <a:pt x="2654300" y="2111375"/>
                </a:lnTo>
                <a:lnTo>
                  <a:pt x="3027362" y="2111375"/>
                </a:lnTo>
                <a:lnTo>
                  <a:pt x="3040062" y="2111375"/>
                </a:lnTo>
                <a:lnTo>
                  <a:pt x="3054350" y="2114550"/>
                </a:lnTo>
                <a:lnTo>
                  <a:pt x="3063876" y="2119313"/>
                </a:lnTo>
                <a:lnTo>
                  <a:pt x="3074988" y="2128838"/>
                </a:lnTo>
                <a:lnTo>
                  <a:pt x="3084514" y="2141538"/>
                </a:lnTo>
                <a:lnTo>
                  <a:pt x="3090862" y="2149475"/>
                </a:lnTo>
                <a:lnTo>
                  <a:pt x="3094038" y="2165350"/>
                </a:lnTo>
                <a:lnTo>
                  <a:pt x="3094038" y="2176463"/>
                </a:lnTo>
                <a:lnTo>
                  <a:pt x="3094038" y="2192338"/>
                </a:lnTo>
                <a:lnTo>
                  <a:pt x="3090862" y="2203450"/>
                </a:lnTo>
                <a:lnTo>
                  <a:pt x="3084514" y="2216150"/>
                </a:lnTo>
                <a:lnTo>
                  <a:pt x="3074988" y="2224088"/>
                </a:lnTo>
                <a:lnTo>
                  <a:pt x="3063876" y="2233613"/>
                </a:lnTo>
                <a:lnTo>
                  <a:pt x="3054350" y="2239963"/>
                </a:lnTo>
                <a:lnTo>
                  <a:pt x="3040062" y="2243138"/>
                </a:lnTo>
                <a:lnTo>
                  <a:pt x="3027362" y="2244725"/>
                </a:lnTo>
                <a:lnTo>
                  <a:pt x="2857501" y="2244725"/>
                </a:lnTo>
                <a:lnTo>
                  <a:pt x="2857501" y="3765551"/>
                </a:lnTo>
                <a:lnTo>
                  <a:pt x="2857501" y="3779838"/>
                </a:lnTo>
                <a:lnTo>
                  <a:pt x="2851151" y="3792538"/>
                </a:lnTo>
                <a:lnTo>
                  <a:pt x="2846388" y="3803651"/>
                </a:lnTo>
                <a:lnTo>
                  <a:pt x="2836863" y="3813176"/>
                </a:lnTo>
                <a:lnTo>
                  <a:pt x="2827338" y="3821113"/>
                </a:lnTo>
                <a:lnTo>
                  <a:pt x="2816226" y="3827463"/>
                </a:lnTo>
                <a:lnTo>
                  <a:pt x="2803526" y="3833813"/>
                </a:lnTo>
                <a:lnTo>
                  <a:pt x="2789238" y="3833813"/>
                </a:lnTo>
                <a:lnTo>
                  <a:pt x="2776538" y="3833813"/>
                </a:lnTo>
                <a:lnTo>
                  <a:pt x="2765426" y="3827463"/>
                </a:lnTo>
                <a:lnTo>
                  <a:pt x="2752726" y="3821113"/>
                </a:lnTo>
                <a:lnTo>
                  <a:pt x="2741613" y="3813176"/>
                </a:lnTo>
                <a:lnTo>
                  <a:pt x="2735263" y="3803651"/>
                </a:lnTo>
                <a:lnTo>
                  <a:pt x="2728913" y="3792538"/>
                </a:lnTo>
                <a:lnTo>
                  <a:pt x="2722563" y="3779838"/>
                </a:lnTo>
                <a:lnTo>
                  <a:pt x="2722563" y="3765551"/>
                </a:lnTo>
                <a:lnTo>
                  <a:pt x="2722563" y="2244725"/>
                </a:lnTo>
                <a:lnTo>
                  <a:pt x="274638" y="2244725"/>
                </a:lnTo>
                <a:lnTo>
                  <a:pt x="274638" y="3765551"/>
                </a:lnTo>
                <a:lnTo>
                  <a:pt x="271463" y="3779838"/>
                </a:lnTo>
                <a:lnTo>
                  <a:pt x="268288" y="3792538"/>
                </a:lnTo>
                <a:lnTo>
                  <a:pt x="263526" y="3803651"/>
                </a:lnTo>
                <a:lnTo>
                  <a:pt x="254000" y="3813176"/>
                </a:lnTo>
                <a:lnTo>
                  <a:pt x="244476" y="3821113"/>
                </a:lnTo>
                <a:lnTo>
                  <a:pt x="233363" y="3827463"/>
                </a:lnTo>
                <a:lnTo>
                  <a:pt x="217488" y="3833813"/>
                </a:lnTo>
                <a:lnTo>
                  <a:pt x="206376" y="3833813"/>
                </a:lnTo>
                <a:lnTo>
                  <a:pt x="190500" y="3833813"/>
                </a:lnTo>
                <a:lnTo>
                  <a:pt x="179388" y="3827463"/>
                </a:lnTo>
                <a:lnTo>
                  <a:pt x="166688" y="3821113"/>
                </a:lnTo>
                <a:lnTo>
                  <a:pt x="158750" y="3813176"/>
                </a:lnTo>
                <a:lnTo>
                  <a:pt x="149226" y="3803651"/>
                </a:lnTo>
                <a:lnTo>
                  <a:pt x="142876" y="3792538"/>
                </a:lnTo>
                <a:lnTo>
                  <a:pt x="139700" y="3779838"/>
                </a:lnTo>
                <a:lnTo>
                  <a:pt x="138113" y="3765551"/>
                </a:lnTo>
                <a:lnTo>
                  <a:pt x="138113" y="2244725"/>
                </a:lnTo>
                <a:lnTo>
                  <a:pt x="68263" y="2244725"/>
                </a:lnTo>
                <a:lnTo>
                  <a:pt x="53975" y="2243138"/>
                </a:lnTo>
                <a:lnTo>
                  <a:pt x="41275" y="2239963"/>
                </a:lnTo>
                <a:lnTo>
                  <a:pt x="30163" y="2233613"/>
                </a:lnTo>
                <a:lnTo>
                  <a:pt x="20638" y="2224088"/>
                </a:lnTo>
                <a:lnTo>
                  <a:pt x="12700" y="2216150"/>
                </a:lnTo>
                <a:lnTo>
                  <a:pt x="6350" y="2203450"/>
                </a:lnTo>
                <a:lnTo>
                  <a:pt x="0" y="2192338"/>
                </a:lnTo>
                <a:lnTo>
                  <a:pt x="0" y="2176463"/>
                </a:lnTo>
                <a:lnTo>
                  <a:pt x="0" y="2165350"/>
                </a:lnTo>
                <a:lnTo>
                  <a:pt x="6350" y="2149475"/>
                </a:lnTo>
                <a:lnTo>
                  <a:pt x="12700" y="2141538"/>
                </a:lnTo>
                <a:lnTo>
                  <a:pt x="20638" y="2128838"/>
                </a:lnTo>
                <a:lnTo>
                  <a:pt x="30163" y="2119313"/>
                </a:lnTo>
                <a:lnTo>
                  <a:pt x="41275" y="2114550"/>
                </a:lnTo>
                <a:lnTo>
                  <a:pt x="53975" y="2111375"/>
                </a:lnTo>
                <a:lnTo>
                  <a:pt x="68263" y="2111375"/>
                </a:lnTo>
                <a:lnTo>
                  <a:pt x="1738313" y="2111375"/>
                </a:lnTo>
                <a:lnTo>
                  <a:pt x="1731963" y="2098676"/>
                </a:lnTo>
                <a:lnTo>
                  <a:pt x="1722438" y="2087563"/>
                </a:lnTo>
                <a:lnTo>
                  <a:pt x="1719263" y="2074863"/>
                </a:lnTo>
                <a:lnTo>
                  <a:pt x="1719263" y="2063751"/>
                </a:lnTo>
                <a:lnTo>
                  <a:pt x="1719263" y="2062529"/>
                </a:lnTo>
                <a:lnTo>
                  <a:pt x="1690688" y="2057400"/>
                </a:lnTo>
                <a:lnTo>
                  <a:pt x="1677988" y="2051050"/>
                </a:lnTo>
                <a:lnTo>
                  <a:pt x="1666875" y="2039937"/>
                </a:lnTo>
                <a:lnTo>
                  <a:pt x="1639888" y="2009775"/>
                </a:lnTo>
                <a:lnTo>
                  <a:pt x="1617662" y="1970087"/>
                </a:lnTo>
                <a:lnTo>
                  <a:pt x="1597025" y="1928812"/>
                </a:lnTo>
                <a:lnTo>
                  <a:pt x="1565275" y="1854200"/>
                </a:lnTo>
                <a:lnTo>
                  <a:pt x="1552575" y="1820862"/>
                </a:lnTo>
                <a:lnTo>
                  <a:pt x="1484312" y="1576387"/>
                </a:lnTo>
                <a:lnTo>
                  <a:pt x="1444625" y="1443037"/>
                </a:lnTo>
                <a:lnTo>
                  <a:pt x="1412875" y="1311274"/>
                </a:lnTo>
                <a:lnTo>
                  <a:pt x="1385888" y="1192212"/>
                </a:lnTo>
                <a:lnTo>
                  <a:pt x="1373188" y="1138237"/>
                </a:lnTo>
                <a:lnTo>
                  <a:pt x="1366838" y="1090612"/>
                </a:lnTo>
                <a:lnTo>
                  <a:pt x="1365250" y="1047749"/>
                </a:lnTo>
                <a:lnTo>
                  <a:pt x="1365250" y="1015999"/>
                </a:lnTo>
                <a:lnTo>
                  <a:pt x="1370012" y="989012"/>
                </a:lnTo>
                <a:lnTo>
                  <a:pt x="1376362" y="979487"/>
                </a:lnTo>
                <a:lnTo>
                  <a:pt x="1379538" y="973137"/>
                </a:lnTo>
                <a:lnTo>
                  <a:pt x="1460500" y="935037"/>
                </a:lnTo>
                <a:lnTo>
                  <a:pt x="1738957" y="2015573"/>
                </a:lnTo>
                <a:lnTo>
                  <a:pt x="1749426" y="2006600"/>
                </a:lnTo>
                <a:lnTo>
                  <a:pt x="1758950" y="2000250"/>
                </a:lnTo>
                <a:lnTo>
                  <a:pt x="1773238" y="1993900"/>
                </a:lnTo>
                <a:lnTo>
                  <a:pt x="1785938" y="1993900"/>
                </a:lnTo>
                <a:lnTo>
                  <a:pt x="2264305" y="1993900"/>
                </a:lnTo>
                <a:lnTo>
                  <a:pt x="2257426" y="1985963"/>
                </a:lnTo>
                <a:lnTo>
                  <a:pt x="2244726" y="1958975"/>
                </a:lnTo>
                <a:lnTo>
                  <a:pt x="2236788" y="1928813"/>
                </a:lnTo>
                <a:lnTo>
                  <a:pt x="2233613" y="1898650"/>
                </a:lnTo>
                <a:lnTo>
                  <a:pt x="2236788" y="1868488"/>
                </a:lnTo>
                <a:lnTo>
                  <a:pt x="2244726" y="1839913"/>
                </a:lnTo>
                <a:lnTo>
                  <a:pt x="2260600" y="1812925"/>
                </a:lnTo>
                <a:lnTo>
                  <a:pt x="2278063" y="1792288"/>
                </a:lnTo>
                <a:lnTo>
                  <a:pt x="2301876" y="1773238"/>
                </a:lnTo>
                <a:lnTo>
                  <a:pt x="2328863" y="1758950"/>
                </a:lnTo>
                <a:lnTo>
                  <a:pt x="2359026" y="1749425"/>
                </a:lnTo>
                <a:lnTo>
                  <a:pt x="3084708" y="1528565"/>
                </a:lnTo>
                <a:lnTo>
                  <a:pt x="3311526" y="1152524"/>
                </a:lnTo>
                <a:lnTo>
                  <a:pt x="3349626" y="1084262"/>
                </a:lnTo>
                <a:lnTo>
                  <a:pt x="3368676" y="1050924"/>
                </a:lnTo>
                <a:lnTo>
                  <a:pt x="3389314" y="1017587"/>
                </a:lnTo>
                <a:lnTo>
                  <a:pt x="3413126" y="989012"/>
                </a:lnTo>
                <a:lnTo>
                  <a:pt x="3436938" y="958849"/>
                </a:lnTo>
                <a:lnTo>
                  <a:pt x="3467100" y="935037"/>
                </a:lnTo>
                <a:lnTo>
                  <a:pt x="3467392" y="934856"/>
                </a:lnTo>
                <a:lnTo>
                  <a:pt x="3475038" y="925512"/>
                </a:lnTo>
                <a:lnTo>
                  <a:pt x="3490912" y="911224"/>
                </a:lnTo>
                <a:lnTo>
                  <a:pt x="3505200" y="895349"/>
                </a:lnTo>
                <a:lnTo>
                  <a:pt x="3522244" y="882567"/>
                </a:lnTo>
                <a:lnTo>
                  <a:pt x="3517900" y="884237"/>
                </a:lnTo>
                <a:lnTo>
                  <a:pt x="3475038" y="895350"/>
                </a:lnTo>
                <a:lnTo>
                  <a:pt x="3433762" y="901700"/>
                </a:lnTo>
                <a:lnTo>
                  <a:pt x="3389314" y="908050"/>
                </a:lnTo>
                <a:lnTo>
                  <a:pt x="3344862" y="904875"/>
                </a:lnTo>
                <a:lnTo>
                  <a:pt x="3302000" y="901700"/>
                </a:lnTo>
                <a:lnTo>
                  <a:pt x="3257550" y="890587"/>
                </a:lnTo>
                <a:lnTo>
                  <a:pt x="3213100" y="877887"/>
                </a:lnTo>
                <a:lnTo>
                  <a:pt x="3171826" y="857250"/>
                </a:lnTo>
                <a:lnTo>
                  <a:pt x="3128962" y="836612"/>
                </a:lnTo>
                <a:lnTo>
                  <a:pt x="3094038" y="809625"/>
                </a:lnTo>
                <a:lnTo>
                  <a:pt x="3060700" y="779462"/>
                </a:lnTo>
                <a:lnTo>
                  <a:pt x="3030538" y="749300"/>
                </a:lnTo>
                <a:lnTo>
                  <a:pt x="3003550" y="714375"/>
                </a:lnTo>
                <a:lnTo>
                  <a:pt x="2979738" y="677862"/>
                </a:lnTo>
                <a:lnTo>
                  <a:pt x="2962276" y="639762"/>
                </a:lnTo>
                <a:lnTo>
                  <a:pt x="2944813" y="596900"/>
                </a:lnTo>
                <a:lnTo>
                  <a:pt x="2932113" y="555625"/>
                </a:lnTo>
                <a:lnTo>
                  <a:pt x="2925763" y="514350"/>
                </a:lnTo>
                <a:lnTo>
                  <a:pt x="2922588" y="468312"/>
                </a:lnTo>
                <a:lnTo>
                  <a:pt x="2922588" y="427037"/>
                </a:lnTo>
                <a:lnTo>
                  <a:pt x="2925763" y="382587"/>
                </a:lnTo>
                <a:lnTo>
                  <a:pt x="2938463" y="338137"/>
                </a:lnTo>
                <a:lnTo>
                  <a:pt x="2952750" y="292100"/>
                </a:lnTo>
                <a:lnTo>
                  <a:pt x="2971800" y="250825"/>
                </a:lnTo>
                <a:lnTo>
                  <a:pt x="2992438" y="212725"/>
                </a:lnTo>
                <a:lnTo>
                  <a:pt x="3019426" y="173037"/>
                </a:lnTo>
                <a:lnTo>
                  <a:pt x="3048000" y="141287"/>
                </a:lnTo>
                <a:lnTo>
                  <a:pt x="3078162" y="111125"/>
                </a:lnTo>
                <a:lnTo>
                  <a:pt x="3114676" y="84137"/>
                </a:lnTo>
                <a:lnTo>
                  <a:pt x="3149600" y="60325"/>
                </a:lnTo>
                <a:lnTo>
                  <a:pt x="3189288" y="41275"/>
                </a:lnTo>
                <a:lnTo>
                  <a:pt x="3230562" y="23812"/>
                </a:lnTo>
                <a:lnTo>
                  <a:pt x="3273426" y="12700"/>
                </a:lnTo>
                <a:lnTo>
                  <a:pt x="3314700" y="6350"/>
                </a:lnTo>
                <a:lnTo>
                  <a:pt x="33591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7385" y="2745740"/>
            <a:ext cx="8695055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00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内容与要求</a:t>
            </a:r>
            <a:endParaRPr lang="zh-CN" altLang="en-US" sz="3200" dirty="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70310" y="41275"/>
            <a:ext cx="790575" cy="774065"/>
          </a:xfrm>
          <a:prstGeom prst="rect">
            <a:avLst/>
          </a:prstGeom>
        </p:spPr>
      </p:pic>
      <p:sp>
        <p:nvSpPr>
          <p:cNvPr id="5" name="矩形 6"/>
          <p:cNvSpPr/>
          <p:nvPr/>
        </p:nvSpPr>
        <p:spPr>
          <a:xfrm>
            <a:off x="1537970" y="1261745"/>
            <a:ext cx="9832340" cy="20116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sz="2800" dirty="0">
                <a:ln w="22225">
                  <a:solidFill>
                    <a:srgbClr val="C0504D"/>
                  </a:solidFill>
                  <a:prstDash val="solid"/>
                </a:ln>
                <a:solidFill>
                  <a:srgbClr val="C0504D">
                    <a:lumMod val="40000"/>
                    <a:lumOff val="60000"/>
                  </a:srgb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内容：</a:t>
            </a:r>
            <a:endParaRPr lang="zh-CN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800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变量间的关系分析与回归分析。多元相关回归分析的目的和基本思想，回归变量选择及逐步回归分析方法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。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7"/>
          <p:cNvSpPr/>
          <p:nvPr/>
        </p:nvSpPr>
        <p:spPr>
          <a:xfrm>
            <a:off x="1550134" y="3425651"/>
            <a:ext cx="9522996" cy="20116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n w="22225">
                  <a:solidFill>
                    <a:srgbClr val="C0504D"/>
                  </a:solidFill>
                  <a:prstDash val="solid"/>
                </a:ln>
                <a:solidFill>
                  <a:srgbClr val="C0504D">
                    <a:lumMod val="40000"/>
                    <a:lumOff val="60000"/>
                  </a:srgb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要求：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 在学生已具有的（一元）相关与回归分析的基础知识上，掌握和应用多元线性相关与回归分析。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TextBox 28"/>
          <p:cNvSpPr/>
          <p:nvPr/>
        </p:nvSpPr>
        <p:spPr>
          <a:xfrm>
            <a:off x="153035" y="179070"/>
            <a:ext cx="495046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5635625" y="193675"/>
            <a:ext cx="587248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多元相关与回归分析及R使用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直接连接符 17"/>
          <p:cNvSpPr/>
          <p:nvPr/>
        </p:nvSpPr>
        <p:spPr>
          <a:xfrm>
            <a:off x="5977682" y="1419225"/>
            <a:ext cx="1" cy="410527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TextBox 27"/>
          <p:cNvSpPr/>
          <p:nvPr/>
        </p:nvSpPr>
        <p:spPr>
          <a:xfrm>
            <a:off x="565086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7200" y="2878455"/>
            <a:ext cx="5208905" cy="1445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sz="3200">
                <a:latin typeface="微软雅黑" panose="020B0503020204020204" pitchFamily="2" charset="-122"/>
                <a:ea typeface="微软雅黑" panose="020B0503020204020204" pitchFamily="2" charset="-122"/>
              </a:rPr>
              <a:t>l</a:t>
            </a:r>
            <a:r>
              <a:rPr sz="3200">
                <a:latin typeface="微软雅黑" panose="020B0503020204020204" pitchFamily="2" charset="-122"/>
                <a:ea typeface="微软雅黑" panose="020B0503020204020204" pitchFamily="2" charset="-122"/>
              </a:rPr>
              <a:t>ibrary(mvstats)</a:t>
            </a:r>
            <a:endParaRPr sz="32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</a:rPr>
              <a:t>#多元数据相关系数检验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sz="32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corr.test(yX) </a:t>
            </a:r>
            <a:endParaRPr sz="3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8" name="灯泡"/>
          <p:cNvSpPr/>
          <p:nvPr/>
        </p:nvSpPr>
        <p:spPr>
          <a:xfrm>
            <a:off x="776605" y="1630680"/>
            <a:ext cx="563880" cy="853440"/>
          </a:xfrm>
          <a:custGeom>
            <a:avLst/>
            <a:gdLst>
              <a:gd name="connsiteX0" fmla="*/ 1569114 w 3604952"/>
              <a:gd name="connsiteY0" fmla="*/ 5211012 h 5550702"/>
              <a:gd name="connsiteX1" fmla="*/ 2035839 w 3604952"/>
              <a:gd name="connsiteY1" fmla="*/ 5211012 h 5550702"/>
              <a:gd name="connsiteX2" fmla="*/ 2035839 w 3604952"/>
              <a:gd name="connsiteY2" fmla="*/ 5550702 h 5550702"/>
              <a:gd name="connsiteX3" fmla="*/ 1569114 w 3604952"/>
              <a:gd name="connsiteY3" fmla="*/ 5550702 h 5550702"/>
              <a:gd name="connsiteX4" fmla="*/ 1045239 w 3604952"/>
              <a:gd name="connsiteY4" fmla="*/ 4710950 h 5550702"/>
              <a:gd name="connsiteX5" fmla="*/ 2559714 w 3604952"/>
              <a:gd name="connsiteY5" fmla="*/ 4710950 h 5550702"/>
              <a:gd name="connsiteX6" fmla="*/ 2559714 w 3604952"/>
              <a:gd name="connsiteY6" fmla="*/ 4972888 h 5550702"/>
              <a:gd name="connsiteX7" fmla="*/ 1045239 w 3604952"/>
              <a:gd name="connsiteY7" fmla="*/ 4972888 h 5550702"/>
              <a:gd name="connsiteX8" fmla="*/ 1045239 w 3604952"/>
              <a:gd name="connsiteY8" fmla="*/ 4210887 h 5550702"/>
              <a:gd name="connsiteX9" fmla="*/ 2559714 w 3604952"/>
              <a:gd name="connsiteY9" fmla="*/ 4210887 h 5550702"/>
              <a:gd name="connsiteX10" fmla="*/ 2559714 w 3604952"/>
              <a:gd name="connsiteY10" fmla="*/ 4472825 h 5550702"/>
              <a:gd name="connsiteX11" fmla="*/ 1045239 w 3604952"/>
              <a:gd name="connsiteY11" fmla="*/ 4472825 h 5550702"/>
              <a:gd name="connsiteX12" fmla="*/ 1802476 w 3604952"/>
              <a:gd name="connsiteY12" fmla="*/ 0 h 5550702"/>
              <a:gd name="connsiteX13" fmla="*/ 3604952 w 3604952"/>
              <a:gd name="connsiteY13" fmla="*/ 1857794 h 5550702"/>
              <a:gd name="connsiteX14" fmla="*/ 2661643 w 3604952"/>
              <a:gd name="connsiteY14" fmla="*/ 3491362 h 5550702"/>
              <a:gd name="connsiteX15" fmla="*/ 2559714 w 3604952"/>
              <a:gd name="connsiteY15" fmla="*/ 3541971 h 5550702"/>
              <a:gd name="connsiteX16" fmla="*/ 2559714 w 3604952"/>
              <a:gd name="connsiteY16" fmla="*/ 3972762 h 5550702"/>
              <a:gd name="connsiteX17" fmla="*/ 1045239 w 3604952"/>
              <a:gd name="connsiteY17" fmla="*/ 3972762 h 5550702"/>
              <a:gd name="connsiteX18" fmla="*/ 1045239 w 3604952"/>
              <a:gd name="connsiteY18" fmla="*/ 3541971 h 5550702"/>
              <a:gd name="connsiteX19" fmla="*/ 943309 w 3604952"/>
              <a:gd name="connsiteY19" fmla="*/ 3491362 h 5550702"/>
              <a:gd name="connsiteX20" fmla="*/ 0 w 3604952"/>
              <a:gd name="connsiteY20" fmla="*/ 1857794 h 5550702"/>
              <a:gd name="connsiteX21" fmla="*/ 1802476 w 3604952"/>
              <a:gd name="connsiteY21" fmla="*/ 0 h 555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04952" h="5550702">
                <a:moveTo>
                  <a:pt x="1569114" y="5211012"/>
                </a:moveTo>
                <a:lnTo>
                  <a:pt x="2035839" y="5211012"/>
                </a:lnTo>
                <a:lnTo>
                  <a:pt x="2035839" y="5550702"/>
                </a:lnTo>
                <a:lnTo>
                  <a:pt x="1569114" y="5550702"/>
                </a:lnTo>
                <a:close/>
                <a:moveTo>
                  <a:pt x="1045239" y="4710950"/>
                </a:moveTo>
                <a:lnTo>
                  <a:pt x="2559714" y="4710950"/>
                </a:lnTo>
                <a:lnTo>
                  <a:pt x="2559714" y="4972888"/>
                </a:lnTo>
                <a:lnTo>
                  <a:pt x="1045239" y="4972888"/>
                </a:lnTo>
                <a:close/>
                <a:moveTo>
                  <a:pt x="1045239" y="4210887"/>
                </a:moveTo>
                <a:lnTo>
                  <a:pt x="2559714" y="4210887"/>
                </a:lnTo>
                <a:lnTo>
                  <a:pt x="2559714" y="4472825"/>
                </a:lnTo>
                <a:lnTo>
                  <a:pt x="1045239" y="4472825"/>
                </a:lnTo>
                <a:close/>
                <a:moveTo>
                  <a:pt x="1802476" y="0"/>
                </a:moveTo>
                <a:cubicBezTo>
                  <a:pt x="2797956" y="0"/>
                  <a:pt x="3604952" y="831763"/>
                  <a:pt x="3604952" y="1857794"/>
                </a:cubicBezTo>
                <a:cubicBezTo>
                  <a:pt x="3604952" y="2563190"/>
                  <a:pt x="3223520" y="3176765"/>
                  <a:pt x="2661643" y="3491362"/>
                </a:cubicBezTo>
                <a:lnTo>
                  <a:pt x="2559714" y="3541971"/>
                </a:lnTo>
                <a:lnTo>
                  <a:pt x="2559714" y="3972762"/>
                </a:lnTo>
                <a:lnTo>
                  <a:pt x="1045239" y="3972762"/>
                </a:lnTo>
                <a:lnTo>
                  <a:pt x="1045239" y="3541971"/>
                </a:lnTo>
                <a:lnTo>
                  <a:pt x="943309" y="3491362"/>
                </a:lnTo>
                <a:cubicBezTo>
                  <a:pt x="381432" y="3176765"/>
                  <a:pt x="0" y="2563190"/>
                  <a:pt x="0" y="1857794"/>
                </a:cubicBezTo>
                <a:cubicBezTo>
                  <a:pt x="0" y="831763"/>
                  <a:pt x="806996" y="0"/>
                  <a:pt x="18024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431925" y="1965960"/>
            <a:ext cx="1783080" cy="51816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语言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代码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009765" y="1711960"/>
            <a:ext cx="1783080" cy="51816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数据</a:t>
            </a: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输出</a:t>
            </a:r>
            <a:endParaRPr kumimoji="1" lang="zh-CN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" name="接口"/>
          <p:cNvSpPr/>
          <p:nvPr/>
        </p:nvSpPr>
        <p:spPr bwMode="auto">
          <a:xfrm>
            <a:off x="6126480" y="1376680"/>
            <a:ext cx="762000" cy="853440"/>
          </a:xfrm>
          <a:custGeom>
            <a:avLst/>
            <a:gdLst>
              <a:gd name="T0" fmla="*/ 75031380 w 6161"/>
              <a:gd name="T1" fmla="*/ 238104551 h 6428"/>
              <a:gd name="T2" fmla="*/ 88473918 w 6161"/>
              <a:gd name="T3" fmla="*/ 225457106 h 6428"/>
              <a:gd name="T4" fmla="*/ 12300226 w 6161"/>
              <a:gd name="T5" fmla="*/ 144566621 h 6428"/>
              <a:gd name="T6" fmla="*/ 0 w 6161"/>
              <a:gd name="T7" fmla="*/ 131567989 h 6428"/>
              <a:gd name="T8" fmla="*/ 13003096 w 6161"/>
              <a:gd name="T9" fmla="*/ 119359749 h 6428"/>
              <a:gd name="T10" fmla="*/ 126780337 w 6161"/>
              <a:gd name="T11" fmla="*/ 12208241 h 6428"/>
              <a:gd name="T12" fmla="*/ 139783433 w 6161"/>
              <a:gd name="T13" fmla="*/ 0 h 6428"/>
              <a:gd name="T14" fmla="*/ 151995653 w 6161"/>
              <a:gd name="T15" fmla="*/ 12998632 h 6428"/>
              <a:gd name="T16" fmla="*/ 228257055 w 6161"/>
              <a:gd name="T17" fmla="*/ 93977135 h 6428"/>
              <a:gd name="T18" fmla="*/ 240030129 w 6161"/>
              <a:gd name="T19" fmla="*/ 82822750 h 6428"/>
              <a:gd name="T20" fmla="*/ 372345419 w 6161"/>
              <a:gd name="T21" fmla="*/ 223261377 h 6428"/>
              <a:gd name="T22" fmla="*/ 405292602 w 6161"/>
              <a:gd name="T23" fmla="*/ 319434241 h 6428"/>
              <a:gd name="T24" fmla="*/ 435955161 w 6161"/>
              <a:gd name="T25" fmla="*/ 352018987 h 6428"/>
              <a:gd name="T26" fmla="*/ 333599855 w 6161"/>
              <a:gd name="T27" fmla="*/ 448367296 h 6428"/>
              <a:gd name="T28" fmla="*/ 303288435 w 6161"/>
              <a:gd name="T29" fmla="*/ 416046310 h 6428"/>
              <a:gd name="T30" fmla="*/ 210246158 w 6161"/>
              <a:gd name="T31" fmla="*/ 381617317 h 6428"/>
              <a:gd name="T32" fmla="*/ 75031380 w 6161"/>
              <a:gd name="T33" fmla="*/ 238104551 h 6428"/>
              <a:gd name="T34" fmla="*/ 75031380 w 6161"/>
              <a:gd name="T35" fmla="*/ 238104551 h 6428"/>
              <a:gd name="T36" fmla="*/ 120981659 w 6161"/>
              <a:gd name="T37" fmla="*/ 109874165 h 6428"/>
              <a:gd name="T38" fmla="*/ 136532511 w 6161"/>
              <a:gd name="T39" fmla="*/ 126386140 h 6428"/>
              <a:gd name="T40" fmla="*/ 164120161 w 6161"/>
              <a:gd name="T41" fmla="*/ 100476303 h 6428"/>
              <a:gd name="T42" fmla="*/ 148481302 w 6161"/>
              <a:gd name="T43" fmla="*/ 83964624 h 6428"/>
              <a:gd name="T44" fmla="*/ 120981659 w 6161"/>
              <a:gd name="T45" fmla="*/ 109874165 h 6428"/>
              <a:gd name="T46" fmla="*/ 120981659 w 6161"/>
              <a:gd name="T47" fmla="*/ 109874165 h 6428"/>
              <a:gd name="T48" fmla="*/ 85135285 w 6161"/>
              <a:gd name="T49" fmla="*/ 143600488 h 6428"/>
              <a:gd name="T50" fmla="*/ 100686137 w 6161"/>
              <a:gd name="T51" fmla="*/ 160200187 h 6428"/>
              <a:gd name="T52" fmla="*/ 128361795 w 6161"/>
              <a:gd name="T53" fmla="*/ 134202923 h 6428"/>
              <a:gd name="T54" fmla="*/ 112722936 w 6161"/>
              <a:gd name="T55" fmla="*/ 117690947 h 6428"/>
              <a:gd name="T56" fmla="*/ 85135285 w 6161"/>
              <a:gd name="T57" fmla="*/ 143600488 h 6428"/>
              <a:gd name="T58" fmla="*/ 85135285 w 6161"/>
              <a:gd name="T59" fmla="*/ 143600488 h 6428"/>
              <a:gd name="T60" fmla="*/ 114392104 w 6161"/>
              <a:gd name="T61" fmla="*/ 200952902 h 6428"/>
              <a:gd name="T62" fmla="*/ 202250863 w 6161"/>
              <a:gd name="T63" fmla="*/ 118393616 h 6428"/>
              <a:gd name="T64" fmla="*/ 138201976 w 6161"/>
              <a:gd name="T65" fmla="*/ 50413745 h 6428"/>
              <a:gd name="T66" fmla="*/ 50430928 w 6161"/>
              <a:gd name="T67" fmla="*/ 133148772 h 6428"/>
              <a:gd name="T68" fmla="*/ 114392104 w 6161"/>
              <a:gd name="T69" fmla="*/ 200952902 h 6428"/>
              <a:gd name="T70" fmla="*/ 114392104 w 6161"/>
              <a:gd name="T71" fmla="*/ 200952902 h 6428"/>
              <a:gd name="T72" fmla="*/ 381834165 w 6161"/>
              <a:gd name="T73" fmla="*/ 439057453 h 6428"/>
              <a:gd name="T74" fmla="*/ 500004344 w 6161"/>
              <a:gd name="T75" fmla="*/ 564565184 h 6428"/>
              <a:gd name="T76" fmla="*/ 541297961 w 6161"/>
              <a:gd name="T77" fmla="*/ 525744733 h 6428"/>
              <a:gd name="T78" fmla="*/ 423040071 w 6161"/>
              <a:gd name="T79" fmla="*/ 400149280 h 6428"/>
              <a:gd name="T80" fmla="*/ 381834165 w 6161"/>
              <a:gd name="T81" fmla="*/ 439057453 h 642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61" h="6428">
                <a:moveTo>
                  <a:pt x="854" y="2711"/>
                </a:moveTo>
                <a:lnTo>
                  <a:pt x="1007" y="2567"/>
                </a:lnTo>
                <a:lnTo>
                  <a:pt x="140" y="1646"/>
                </a:lnTo>
                <a:lnTo>
                  <a:pt x="0" y="1498"/>
                </a:lnTo>
                <a:lnTo>
                  <a:pt x="148" y="1359"/>
                </a:lnTo>
                <a:lnTo>
                  <a:pt x="1443" y="139"/>
                </a:lnTo>
                <a:lnTo>
                  <a:pt x="1591" y="0"/>
                </a:lnTo>
                <a:lnTo>
                  <a:pt x="1730" y="148"/>
                </a:lnTo>
                <a:lnTo>
                  <a:pt x="2598" y="1070"/>
                </a:lnTo>
                <a:lnTo>
                  <a:pt x="2732" y="943"/>
                </a:lnTo>
                <a:lnTo>
                  <a:pt x="4238" y="2542"/>
                </a:lnTo>
                <a:lnTo>
                  <a:pt x="4613" y="3637"/>
                </a:lnTo>
                <a:lnTo>
                  <a:pt x="4962" y="4008"/>
                </a:lnTo>
                <a:lnTo>
                  <a:pt x="3797" y="5105"/>
                </a:lnTo>
                <a:lnTo>
                  <a:pt x="3452" y="4737"/>
                </a:lnTo>
                <a:lnTo>
                  <a:pt x="2393" y="4345"/>
                </a:lnTo>
                <a:lnTo>
                  <a:pt x="854" y="2711"/>
                </a:lnTo>
                <a:close/>
                <a:moveTo>
                  <a:pt x="1377" y="1251"/>
                </a:moveTo>
                <a:lnTo>
                  <a:pt x="1554" y="1439"/>
                </a:lnTo>
                <a:lnTo>
                  <a:pt x="1868" y="1144"/>
                </a:lnTo>
                <a:lnTo>
                  <a:pt x="1690" y="956"/>
                </a:lnTo>
                <a:lnTo>
                  <a:pt x="1377" y="1251"/>
                </a:lnTo>
                <a:close/>
                <a:moveTo>
                  <a:pt x="969" y="1635"/>
                </a:moveTo>
                <a:lnTo>
                  <a:pt x="1146" y="1824"/>
                </a:lnTo>
                <a:lnTo>
                  <a:pt x="1461" y="1528"/>
                </a:lnTo>
                <a:lnTo>
                  <a:pt x="1283" y="1340"/>
                </a:lnTo>
                <a:lnTo>
                  <a:pt x="969" y="1635"/>
                </a:lnTo>
                <a:close/>
                <a:moveTo>
                  <a:pt x="1302" y="2288"/>
                </a:moveTo>
                <a:lnTo>
                  <a:pt x="2302" y="1348"/>
                </a:lnTo>
                <a:lnTo>
                  <a:pt x="1573" y="574"/>
                </a:lnTo>
                <a:lnTo>
                  <a:pt x="574" y="1516"/>
                </a:lnTo>
                <a:lnTo>
                  <a:pt x="1302" y="2288"/>
                </a:lnTo>
                <a:close/>
                <a:moveTo>
                  <a:pt x="4346" y="4999"/>
                </a:moveTo>
                <a:lnTo>
                  <a:pt x="5691" y="6428"/>
                </a:lnTo>
                <a:lnTo>
                  <a:pt x="6161" y="5986"/>
                </a:lnTo>
                <a:lnTo>
                  <a:pt x="4815" y="4556"/>
                </a:lnTo>
                <a:lnTo>
                  <a:pt x="4346" y="4999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751320" y="5623560"/>
            <a:ext cx="5236210" cy="922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</a:rPr>
              <a:t>从</a:t>
            </a:r>
            <a:r>
              <a:rPr lang="zh-CN" altLang="en-US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结果</a:t>
            </a:r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</a:rPr>
              <a:t>可以看出，财政收入和国民生产总值及税收、进出口贸易总额、经济活动人口之间的关系都非常密切，财政收入与税收之间的关系最为密切。</a:t>
            </a:r>
            <a:endParaRPr lang="zh-CN" altLang="en-US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0" name="手势箭头"/>
          <p:cNvSpPr/>
          <p:nvPr/>
        </p:nvSpPr>
        <p:spPr bwMode="auto">
          <a:xfrm>
            <a:off x="6126480" y="5318760"/>
            <a:ext cx="624840" cy="426720"/>
          </a:xfrm>
          <a:custGeom>
            <a:avLst/>
            <a:gdLst>
              <a:gd name="T0" fmla="*/ 2147483646 w 2758"/>
              <a:gd name="T1" fmla="*/ 2147483646 h 1666"/>
              <a:gd name="T2" fmla="*/ 2147483646 w 2758"/>
              <a:gd name="T3" fmla="*/ 2147483646 h 1666"/>
              <a:gd name="T4" fmla="*/ 2147483646 w 2758"/>
              <a:gd name="T5" fmla="*/ 2147483646 h 1666"/>
              <a:gd name="T6" fmla="*/ 2147483646 w 2758"/>
              <a:gd name="T7" fmla="*/ 2147483646 h 1666"/>
              <a:gd name="T8" fmla="*/ 2147483646 w 2758"/>
              <a:gd name="T9" fmla="*/ 2147483646 h 1666"/>
              <a:gd name="T10" fmla="*/ 2147483646 w 2758"/>
              <a:gd name="T11" fmla="*/ 2147483646 h 1666"/>
              <a:gd name="T12" fmla="*/ 2147483646 w 2758"/>
              <a:gd name="T13" fmla="*/ 2147483646 h 1666"/>
              <a:gd name="T14" fmla="*/ 2147483646 w 2758"/>
              <a:gd name="T15" fmla="*/ 2147483646 h 1666"/>
              <a:gd name="T16" fmla="*/ 2147483646 w 2758"/>
              <a:gd name="T17" fmla="*/ 2147483646 h 1666"/>
              <a:gd name="T18" fmla="*/ 2147483646 w 2758"/>
              <a:gd name="T19" fmla="*/ 2147483646 h 1666"/>
              <a:gd name="T20" fmla="*/ 2147483646 w 2758"/>
              <a:gd name="T21" fmla="*/ 2147483646 h 1666"/>
              <a:gd name="T22" fmla="*/ 2147483646 w 2758"/>
              <a:gd name="T23" fmla="*/ 2147483646 h 1666"/>
              <a:gd name="T24" fmla="*/ 2147483646 w 2758"/>
              <a:gd name="T25" fmla="*/ 2147483646 h 1666"/>
              <a:gd name="T26" fmla="*/ 2147483646 w 2758"/>
              <a:gd name="T27" fmla="*/ 2147483646 h 1666"/>
              <a:gd name="T28" fmla="*/ 2147483646 w 2758"/>
              <a:gd name="T29" fmla="*/ 2147483646 h 1666"/>
              <a:gd name="T30" fmla="*/ 2147483646 w 2758"/>
              <a:gd name="T31" fmla="*/ 2147483646 h 1666"/>
              <a:gd name="T32" fmla="*/ 2147483646 w 2758"/>
              <a:gd name="T33" fmla="*/ 2147483646 h 1666"/>
              <a:gd name="T34" fmla="*/ 2147483646 w 2758"/>
              <a:gd name="T35" fmla="*/ 2147483646 h 1666"/>
              <a:gd name="T36" fmla="*/ 2147483646 w 2758"/>
              <a:gd name="T37" fmla="*/ 2147483646 h 1666"/>
              <a:gd name="T38" fmla="*/ 2147483646 w 2758"/>
              <a:gd name="T39" fmla="*/ 2147483646 h 1666"/>
              <a:gd name="T40" fmla="*/ 2147483646 w 2758"/>
              <a:gd name="T41" fmla="*/ 2147483646 h 1666"/>
              <a:gd name="T42" fmla="*/ 2147483646 w 2758"/>
              <a:gd name="T43" fmla="*/ 2147483646 h 1666"/>
              <a:gd name="T44" fmla="*/ 2147483646 w 2758"/>
              <a:gd name="T45" fmla="*/ 2147483646 h 1666"/>
              <a:gd name="T46" fmla="*/ 2147483646 w 2758"/>
              <a:gd name="T47" fmla="*/ 2147483646 h 1666"/>
              <a:gd name="T48" fmla="*/ 2147483646 w 2758"/>
              <a:gd name="T49" fmla="*/ 2147483646 h 1666"/>
              <a:gd name="T50" fmla="*/ 2147483646 w 2758"/>
              <a:gd name="T51" fmla="*/ 2147483646 h 1666"/>
              <a:gd name="T52" fmla="*/ 2147483646 w 2758"/>
              <a:gd name="T53" fmla="*/ 2147483646 h 1666"/>
              <a:gd name="T54" fmla="*/ 2147483646 w 2758"/>
              <a:gd name="T55" fmla="*/ 2147483646 h 1666"/>
              <a:gd name="T56" fmla="*/ 2147483646 w 2758"/>
              <a:gd name="T57" fmla="*/ 2147483646 h 1666"/>
              <a:gd name="T58" fmla="*/ 2147483646 w 2758"/>
              <a:gd name="T59" fmla="*/ 2147483646 h 1666"/>
              <a:gd name="T60" fmla="*/ 2147483646 w 2758"/>
              <a:gd name="T61" fmla="*/ 2147483646 h 1666"/>
              <a:gd name="T62" fmla="*/ 2147483646 w 2758"/>
              <a:gd name="T63" fmla="*/ 2147483646 h 1666"/>
              <a:gd name="T64" fmla="*/ 2147483646 w 2758"/>
              <a:gd name="T65" fmla="*/ 2147483646 h 1666"/>
              <a:gd name="T66" fmla="*/ 2147483646 w 2758"/>
              <a:gd name="T67" fmla="*/ 2147483646 h 1666"/>
              <a:gd name="T68" fmla="*/ 2147483646 w 2758"/>
              <a:gd name="T69" fmla="*/ 2147483646 h 1666"/>
              <a:gd name="T70" fmla="*/ 2147483646 w 2758"/>
              <a:gd name="T71" fmla="*/ 2147483646 h 1666"/>
              <a:gd name="T72" fmla="*/ 2147483646 w 2758"/>
              <a:gd name="T73" fmla="*/ 2147483646 h 1666"/>
              <a:gd name="T74" fmla="*/ 2147483646 w 2758"/>
              <a:gd name="T75" fmla="*/ 2147483646 h 1666"/>
              <a:gd name="T76" fmla="*/ 2147483646 w 2758"/>
              <a:gd name="T77" fmla="*/ 2147483646 h 1666"/>
              <a:gd name="T78" fmla="*/ 2147483646 w 2758"/>
              <a:gd name="T79" fmla="*/ 2147483646 h 1666"/>
              <a:gd name="T80" fmla="*/ 2147483646 w 2758"/>
              <a:gd name="T81" fmla="*/ 2147483646 h 1666"/>
              <a:gd name="T82" fmla="*/ 2147483646 w 2758"/>
              <a:gd name="T83" fmla="*/ 2147483646 h 1666"/>
              <a:gd name="T84" fmla="*/ 2147483646 w 2758"/>
              <a:gd name="T85" fmla="*/ 2147483646 h 1666"/>
              <a:gd name="T86" fmla="*/ 2147483646 w 2758"/>
              <a:gd name="T87" fmla="*/ 2147483646 h 1666"/>
              <a:gd name="T88" fmla="*/ 2147483646 w 2758"/>
              <a:gd name="T89" fmla="*/ 2147483646 h 1666"/>
              <a:gd name="T90" fmla="*/ 2147483646 w 2758"/>
              <a:gd name="T91" fmla="*/ 2147483646 h 1666"/>
              <a:gd name="T92" fmla="*/ 2147483646 w 2758"/>
              <a:gd name="T93" fmla="*/ 2147483646 h 1666"/>
              <a:gd name="T94" fmla="*/ 2147483646 w 2758"/>
              <a:gd name="T95" fmla="*/ 2147483646 h 1666"/>
              <a:gd name="T96" fmla="*/ 2147483646 w 2758"/>
              <a:gd name="T97" fmla="*/ 2147483646 h 1666"/>
              <a:gd name="T98" fmla="*/ 2147483646 w 2758"/>
              <a:gd name="T99" fmla="*/ 2147483646 h 1666"/>
              <a:gd name="T100" fmla="*/ 2147483646 w 2758"/>
              <a:gd name="T101" fmla="*/ 2147483646 h 1666"/>
              <a:gd name="T102" fmla="*/ 2147483646 w 2758"/>
              <a:gd name="T103" fmla="*/ 2147483646 h 1666"/>
              <a:gd name="T104" fmla="*/ 2147483646 w 2758"/>
              <a:gd name="T105" fmla="*/ 2147483646 h 1666"/>
              <a:gd name="T106" fmla="*/ 2147483646 w 2758"/>
              <a:gd name="T107" fmla="*/ 2147483646 h 1666"/>
              <a:gd name="T108" fmla="*/ 2147483646 w 2758"/>
              <a:gd name="T109" fmla="*/ 2147483646 h 1666"/>
              <a:gd name="T110" fmla="*/ 2147483646 w 2758"/>
              <a:gd name="T111" fmla="*/ 2147483646 h 1666"/>
              <a:gd name="T112" fmla="*/ 2147483646 w 2758"/>
              <a:gd name="T113" fmla="*/ 2147483646 h 1666"/>
              <a:gd name="T114" fmla="*/ 2147483646 w 2758"/>
              <a:gd name="T115" fmla="*/ 2147483646 h 1666"/>
              <a:gd name="T116" fmla="*/ 2147483646 w 2758"/>
              <a:gd name="T117" fmla="*/ 2147483646 h 1666"/>
              <a:gd name="T118" fmla="*/ 2147483646 w 2758"/>
              <a:gd name="T119" fmla="*/ 2147483646 h 1666"/>
              <a:gd name="T120" fmla="*/ 2147483646 w 2758"/>
              <a:gd name="T121" fmla="*/ 2147483646 h 1666"/>
              <a:gd name="T122" fmla="*/ 2147483646 w 2758"/>
              <a:gd name="T123" fmla="*/ 2147483646 h 166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758" h="1666">
                <a:moveTo>
                  <a:pt x="931" y="1269"/>
                </a:moveTo>
                <a:lnTo>
                  <a:pt x="895" y="1297"/>
                </a:lnTo>
                <a:lnTo>
                  <a:pt x="864" y="1328"/>
                </a:lnTo>
                <a:lnTo>
                  <a:pt x="839" y="1359"/>
                </a:lnTo>
                <a:lnTo>
                  <a:pt x="816" y="1392"/>
                </a:lnTo>
                <a:lnTo>
                  <a:pt x="1102" y="1555"/>
                </a:lnTo>
                <a:lnTo>
                  <a:pt x="1172" y="1557"/>
                </a:lnTo>
                <a:lnTo>
                  <a:pt x="1210" y="1555"/>
                </a:lnTo>
                <a:lnTo>
                  <a:pt x="1243" y="1547"/>
                </a:lnTo>
                <a:lnTo>
                  <a:pt x="1269" y="1535"/>
                </a:lnTo>
                <a:lnTo>
                  <a:pt x="1293" y="1518"/>
                </a:lnTo>
                <a:lnTo>
                  <a:pt x="1310" y="1495"/>
                </a:lnTo>
                <a:lnTo>
                  <a:pt x="1323" y="1466"/>
                </a:lnTo>
                <a:lnTo>
                  <a:pt x="1331" y="1434"/>
                </a:lnTo>
                <a:lnTo>
                  <a:pt x="1333" y="1397"/>
                </a:lnTo>
                <a:lnTo>
                  <a:pt x="1164" y="1397"/>
                </a:lnTo>
                <a:lnTo>
                  <a:pt x="931" y="1269"/>
                </a:lnTo>
                <a:close/>
                <a:moveTo>
                  <a:pt x="1060" y="975"/>
                </a:moveTo>
                <a:lnTo>
                  <a:pt x="1026" y="983"/>
                </a:lnTo>
                <a:lnTo>
                  <a:pt x="993" y="992"/>
                </a:lnTo>
                <a:lnTo>
                  <a:pt x="964" y="1006"/>
                </a:lnTo>
                <a:lnTo>
                  <a:pt x="937" y="1021"/>
                </a:lnTo>
                <a:lnTo>
                  <a:pt x="912" y="1040"/>
                </a:lnTo>
                <a:lnTo>
                  <a:pt x="891" y="1061"/>
                </a:lnTo>
                <a:lnTo>
                  <a:pt x="872" y="1084"/>
                </a:lnTo>
                <a:lnTo>
                  <a:pt x="855" y="1111"/>
                </a:lnTo>
                <a:lnTo>
                  <a:pt x="1195" y="1292"/>
                </a:lnTo>
                <a:lnTo>
                  <a:pt x="1352" y="1296"/>
                </a:lnTo>
                <a:lnTo>
                  <a:pt x="1392" y="1294"/>
                </a:lnTo>
                <a:lnTo>
                  <a:pt x="1427" y="1288"/>
                </a:lnTo>
                <a:lnTo>
                  <a:pt x="1456" y="1276"/>
                </a:lnTo>
                <a:lnTo>
                  <a:pt x="1481" y="1263"/>
                </a:lnTo>
                <a:lnTo>
                  <a:pt x="1500" y="1244"/>
                </a:lnTo>
                <a:lnTo>
                  <a:pt x="1513" y="1221"/>
                </a:lnTo>
                <a:lnTo>
                  <a:pt x="1521" y="1192"/>
                </a:lnTo>
                <a:lnTo>
                  <a:pt x="1523" y="1161"/>
                </a:lnTo>
                <a:lnTo>
                  <a:pt x="1521" y="1142"/>
                </a:lnTo>
                <a:lnTo>
                  <a:pt x="1517" y="1121"/>
                </a:lnTo>
                <a:lnTo>
                  <a:pt x="1510" y="1096"/>
                </a:lnTo>
                <a:lnTo>
                  <a:pt x="1498" y="1071"/>
                </a:lnTo>
                <a:lnTo>
                  <a:pt x="1241" y="1075"/>
                </a:lnTo>
                <a:lnTo>
                  <a:pt x="1060" y="975"/>
                </a:lnTo>
                <a:close/>
                <a:moveTo>
                  <a:pt x="1137" y="668"/>
                </a:moveTo>
                <a:lnTo>
                  <a:pt x="1104" y="670"/>
                </a:lnTo>
                <a:lnTo>
                  <a:pt x="1074" y="676"/>
                </a:lnTo>
                <a:lnTo>
                  <a:pt x="1047" y="687"/>
                </a:lnTo>
                <a:lnTo>
                  <a:pt x="1020" y="702"/>
                </a:lnTo>
                <a:lnTo>
                  <a:pt x="997" y="722"/>
                </a:lnTo>
                <a:lnTo>
                  <a:pt x="976" y="745"/>
                </a:lnTo>
                <a:lnTo>
                  <a:pt x="954" y="772"/>
                </a:lnTo>
                <a:lnTo>
                  <a:pt x="937" y="804"/>
                </a:lnTo>
                <a:lnTo>
                  <a:pt x="1269" y="969"/>
                </a:lnTo>
                <a:lnTo>
                  <a:pt x="1454" y="971"/>
                </a:lnTo>
                <a:lnTo>
                  <a:pt x="1502" y="969"/>
                </a:lnTo>
                <a:lnTo>
                  <a:pt x="1542" y="962"/>
                </a:lnTo>
                <a:lnTo>
                  <a:pt x="1579" y="952"/>
                </a:lnTo>
                <a:lnTo>
                  <a:pt x="1608" y="937"/>
                </a:lnTo>
                <a:lnTo>
                  <a:pt x="1631" y="916"/>
                </a:lnTo>
                <a:lnTo>
                  <a:pt x="1646" y="893"/>
                </a:lnTo>
                <a:lnTo>
                  <a:pt x="1656" y="864"/>
                </a:lnTo>
                <a:lnTo>
                  <a:pt x="1659" y="833"/>
                </a:lnTo>
                <a:lnTo>
                  <a:pt x="1657" y="810"/>
                </a:lnTo>
                <a:lnTo>
                  <a:pt x="1650" y="789"/>
                </a:lnTo>
                <a:lnTo>
                  <a:pt x="1640" y="772"/>
                </a:lnTo>
                <a:lnTo>
                  <a:pt x="1625" y="758"/>
                </a:lnTo>
                <a:lnTo>
                  <a:pt x="1604" y="749"/>
                </a:lnTo>
                <a:lnTo>
                  <a:pt x="1579" y="741"/>
                </a:lnTo>
                <a:lnTo>
                  <a:pt x="1550" y="735"/>
                </a:lnTo>
                <a:lnTo>
                  <a:pt x="1517" y="733"/>
                </a:lnTo>
                <a:lnTo>
                  <a:pt x="1293" y="733"/>
                </a:lnTo>
                <a:lnTo>
                  <a:pt x="1273" y="718"/>
                </a:lnTo>
                <a:lnTo>
                  <a:pt x="1254" y="704"/>
                </a:lnTo>
                <a:lnTo>
                  <a:pt x="1233" y="693"/>
                </a:lnTo>
                <a:lnTo>
                  <a:pt x="1214" y="683"/>
                </a:lnTo>
                <a:lnTo>
                  <a:pt x="1195" y="678"/>
                </a:lnTo>
                <a:lnTo>
                  <a:pt x="1175" y="672"/>
                </a:lnTo>
                <a:lnTo>
                  <a:pt x="1156" y="668"/>
                </a:lnTo>
                <a:lnTo>
                  <a:pt x="1137" y="668"/>
                </a:lnTo>
                <a:close/>
                <a:moveTo>
                  <a:pt x="1694" y="240"/>
                </a:moveTo>
                <a:lnTo>
                  <a:pt x="1898" y="466"/>
                </a:lnTo>
                <a:lnTo>
                  <a:pt x="1874" y="497"/>
                </a:lnTo>
                <a:lnTo>
                  <a:pt x="1855" y="520"/>
                </a:lnTo>
                <a:lnTo>
                  <a:pt x="2251" y="518"/>
                </a:lnTo>
                <a:lnTo>
                  <a:pt x="2303" y="516"/>
                </a:lnTo>
                <a:lnTo>
                  <a:pt x="2351" y="516"/>
                </a:lnTo>
                <a:lnTo>
                  <a:pt x="2395" y="512"/>
                </a:lnTo>
                <a:lnTo>
                  <a:pt x="2435" y="511"/>
                </a:lnTo>
                <a:lnTo>
                  <a:pt x="2474" y="505"/>
                </a:lnTo>
                <a:lnTo>
                  <a:pt x="2508" y="501"/>
                </a:lnTo>
                <a:lnTo>
                  <a:pt x="2539" y="493"/>
                </a:lnTo>
                <a:lnTo>
                  <a:pt x="2568" y="488"/>
                </a:lnTo>
                <a:lnTo>
                  <a:pt x="2593" y="478"/>
                </a:lnTo>
                <a:lnTo>
                  <a:pt x="2614" y="470"/>
                </a:lnTo>
                <a:lnTo>
                  <a:pt x="2631" y="459"/>
                </a:lnTo>
                <a:lnTo>
                  <a:pt x="2647" y="449"/>
                </a:lnTo>
                <a:lnTo>
                  <a:pt x="2658" y="436"/>
                </a:lnTo>
                <a:lnTo>
                  <a:pt x="2666" y="424"/>
                </a:lnTo>
                <a:lnTo>
                  <a:pt x="2672" y="411"/>
                </a:lnTo>
                <a:lnTo>
                  <a:pt x="2673" y="395"/>
                </a:lnTo>
                <a:lnTo>
                  <a:pt x="2672" y="380"/>
                </a:lnTo>
                <a:lnTo>
                  <a:pt x="2668" y="363"/>
                </a:lnTo>
                <a:lnTo>
                  <a:pt x="2662" y="349"/>
                </a:lnTo>
                <a:lnTo>
                  <a:pt x="2652" y="336"/>
                </a:lnTo>
                <a:lnTo>
                  <a:pt x="2639" y="324"/>
                </a:lnTo>
                <a:lnTo>
                  <a:pt x="2625" y="313"/>
                </a:lnTo>
                <a:lnTo>
                  <a:pt x="2608" y="301"/>
                </a:lnTo>
                <a:lnTo>
                  <a:pt x="2587" y="294"/>
                </a:lnTo>
                <a:lnTo>
                  <a:pt x="2566" y="284"/>
                </a:lnTo>
                <a:lnTo>
                  <a:pt x="2541" y="278"/>
                </a:lnTo>
                <a:lnTo>
                  <a:pt x="2512" y="273"/>
                </a:lnTo>
                <a:lnTo>
                  <a:pt x="2481" y="267"/>
                </a:lnTo>
                <a:lnTo>
                  <a:pt x="2449" y="263"/>
                </a:lnTo>
                <a:lnTo>
                  <a:pt x="2412" y="261"/>
                </a:lnTo>
                <a:lnTo>
                  <a:pt x="2374" y="259"/>
                </a:lnTo>
                <a:lnTo>
                  <a:pt x="2334" y="259"/>
                </a:lnTo>
                <a:lnTo>
                  <a:pt x="1694" y="240"/>
                </a:lnTo>
                <a:close/>
                <a:moveTo>
                  <a:pt x="1060" y="109"/>
                </a:moveTo>
                <a:lnTo>
                  <a:pt x="1039" y="117"/>
                </a:lnTo>
                <a:lnTo>
                  <a:pt x="1018" y="125"/>
                </a:lnTo>
                <a:lnTo>
                  <a:pt x="993" y="134"/>
                </a:lnTo>
                <a:lnTo>
                  <a:pt x="966" y="146"/>
                </a:lnTo>
                <a:lnTo>
                  <a:pt x="937" y="159"/>
                </a:lnTo>
                <a:lnTo>
                  <a:pt x="906" y="173"/>
                </a:lnTo>
                <a:lnTo>
                  <a:pt x="872" y="188"/>
                </a:lnTo>
                <a:lnTo>
                  <a:pt x="835" y="203"/>
                </a:lnTo>
                <a:lnTo>
                  <a:pt x="799" y="221"/>
                </a:lnTo>
                <a:lnTo>
                  <a:pt x="757" y="240"/>
                </a:lnTo>
                <a:lnTo>
                  <a:pt x="714" y="261"/>
                </a:lnTo>
                <a:lnTo>
                  <a:pt x="670" y="282"/>
                </a:lnTo>
                <a:lnTo>
                  <a:pt x="622" y="305"/>
                </a:lnTo>
                <a:lnTo>
                  <a:pt x="572" y="328"/>
                </a:lnTo>
                <a:lnTo>
                  <a:pt x="520" y="353"/>
                </a:lnTo>
                <a:lnTo>
                  <a:pt x="467" y="380"/>
                </a:lnTo>
                <a:lnTo>
                  <a:pt x="150" y="380"/>
                </a:lnTo>
                <a:lnTo>
                  <a:pt x="123" y="480"/>
                </a:lnTo>
                <a:lnTo>
                  <a:pt x="104" y="580"/>
                </a:lnTo>
                <a:lnTo>
                  <a:pt x="92" y="679"/>
                </a:lnTo>
                <a:lnTo>
                  <a:pt x="88" y="779"/>
                </a:lnTo>
                <a:lnTo>
                  <a:pt x="92" y="875"/>
                </a:lnTo>
                <a:lnTo>
                  <a:pt x="102" y="971"/>
                </a:lnTo>
                <a:lnTo>
                  <a:pt x="119" y="1069"/>
                </a:lnTo>
                <a:lnTo>
                  <a:pt x="142" y="1169"/>
                </a:lnTo>
                <a:lnTo>
                  <a:pt x="378" y="1169"/>
                </a:lnTo>
                <a:lnTo>
                  <a:pt x="417" y="1228"/>
                </a:lnTo>
                <a:lnTo>
                  <a:pt x="459" y="1286"/>
                </a:lnTo>
                <a:lnTo>
                  <a:pt x="501" y="1340"/>
                </a:lnTo>
                <a:lnTo>
                  <a:pt x="545" y="1390"/>
                </a:lnTo>
                <a:lnTo>
                  <a:pt x="591" y="1438"/>
                </a:lnTo>
                <a:lnTo>
                  <a:pt x="640" y="1482"/>
                </a:lnTo>
                <a:lnTo>
                  <a:pt x="688" y="1524"/>
                </a:lnTo>
                <a:lnTo>
                  <a:pt x="737" y="1562"/>
                </a:lnTo>
                <a:lnTo>
                  <a:pt x="757" y="1566"/>
                </a:lnTo>
                <a:lnTo>
                  <a:pt x="774" y="1568"/>
                </a:lnTo>
                <a:lnTo>
                  <a:pt x="787" y="1570"/>
                </a:lnTo>
                <a:lnTo>
                  <a:pt x="797" y="1570"/>
                </a:lnTo>
                <a:lnTo>
                  <a:pt x="805" y="1570"/>
                </a:lnTo>
                <a:lnTo>
                  <a:pt x="814" y="1570"/>
                </a:lnTo>
                <a:lnTo>
                  <a:pt x="826" y="1568"/>
                </a:lnTo>
                <a:lnTo>
                  <a:pt x="839" y="1566"/>
                </a:lnTo>
                <a:lnTo>
                  <a:pt x="855" y="1564"/>
                </a:lnTo>
                <a:lnTo>
                  <a:pt x="872" y="1562"/>
                </a:lnTo>
                <a:lnTo>
                  <a:pt x="891" y="1559"/>
                </a:lnTo>
                <a:lnTo>
                  <a:pt x="912" y="1555"/>
                </a:lnTo>
                <a:lnTo>
                  <a:pt x="695" y="1441"/>
                </a:lnTo>
                <a:lnTo>
                  <a:pt x="720" y="1380"/>
                </a:lnTo>
                <a:lnTo>
                  <a:pt x="753" y="1322"/>
                </a:lnTo>
                <a:lnTo>
                  <a:pt x="791" y="1267"/>
                </a:lnTo>
                <a:lnTo>
                  <a:pt x="835" y="1215"/>
                </a:lnTo>
                <a:lnTo>
                  <a:pt x="728" y="1155"/>
                </a:lnTo>
                <a:lnTo>
                  <a:pt x="753" y="1107"/>
                </a:lnTo>
                <a:lnTo>
                  <a:pt x="778" y="1065"/>
                </a:lnTo>
                <a:lnTo>
                  <a:pt x="803" y="1027"/>
                </a:lnTo>
                <a:lnTo>
                  <a:pt x="830" y="994"/>
                </a:lnTo>
                <a:lnTo>
                  <a:pt x="855" y="967"/>
                </a:lnTo>
                <a:lnTo>
                  <a:pt x="883" y="942"/>
                </a:lnTo>
                <a:lnTo>
                  <a:pt x="910" y="925"/>
                </a:lnTo>
                <a:lnTo>
                  <a:pt x="939" y="912"/>
                </a:lnTo>
                <a:lnTo>
                  <a:pt x="816" y="846"/>
                </a:lnTo>
                <a:lnTo>
                  <a:pt x="832" y="812"/>
                </a:lnTo>
                <a:lnTo>
                  <a:pt x="849" y="781"/>
                </a:lnTo>
                <a:lnTo>
                  <a:pt x="864" y="750"/>
                </a:lnTo>
                <a:lnTo>
                  <a:pt x="882" y="724"/>
                </a:lnTo>
                <a:lnTo>
                  <a:pt x="899" y="697"/>
                </a:lnTo>
                <a:lnTo>
                  <a:pt x="918" y="674"/>
                </a:lnTo>
                <a:lnTo>
                  <a:pt x="937" y="653"/>
                </a:lnTo>
                <a:lnTo>
                  <a:pt x="956" y="633"/>
                </a:lnTo>
                <a:lnTo>
                  <a:pt x="976" y="616"/>
                </a:lnTo>
                <a:lnTo>
                  <a:pt x="997" y="603"/>
                </a:lnTo>
                <a:lnTo>
                  <a:pt x="1020" y="591"/>
                </a:lnTo>
                <a:lnTo>
                  <a:pt x="1041" y="580"/>
                </a:lnTo>
                <a:lnTo>
                  <a:pt x="1064" y="572"/>
                </a:lnTo>
                <a:lnTo>
                  <a:pt x="1087" y="566"/>
                </a:lnTo>
                <a:lnTo>
                  <a:pt x="1112" y="564"/>
                </a:lnTo>
                <a:lnTo>
                  <a:pt x="1137" y="562"/>
                </a:lnTo>
                <a:lnTo>
                  <a:pt x="1181" y="566"/>
                </a:lnTo>
                <a:lnTo>
                  <a:pt x="1225" y="578"/>
                </a:lnTo>
                <a:lnTo>
                  <a:pt x="1248" y="585"/>
                </a:lnTo>
                <a:lnTo>
                  <a:pt x="1271" y="597"/>
                </a:lnTo>
                <a:lnTo>
                  <a:pt x="1294" y="610"/>
                </a:lnTo>
                <a:lnTo>
                  <a:pt x="1317" y="624"/>
                </a:lnTo>
                <a:lnTo>
                  <a:pt x="1477" y="622"/>
                </a:lnTo>
                <a:lnTo>
                  <a:pt x="1431" y="599"/>
                </a:lnTo>
                <a:lnTo>
                  <a:pt x="1385" y="568"/>
                </a:lnTo>
                <a:lnTo>
                  <a:pt x="1335" y="530"/>
                </a:lnTo>
                <a:lnTo>
                  <a:pt x="1285" y="484"/>
                </a:lnTo>
                <a:lnTo>
                  <a:pt x="1248" y="505"/>
                </a:lnTo>
                <a:lnTo>
                  <a:pt x="1214" y="524"/>
                </a:lnTo>
                <a:lnTo>
                  <a:pt x="1177" y="539"/>
                </a:lnTo>
                <a:lnTo>
                  <a:pt x="1139" y="553"/>
                </a:lnTo>
                <a:lnTo>
                  <a:pt x="1102" y="562"/>
                </a:lnTo>
                <a:lnTo>
                  <a:pt x="1064" y="570"/>
                </a:lnTo>
                <a:lnTo>
                  <a:pt x="1026" y="574"/>
                </a:lnTo>
                <a:lnTo>
                  <a:pt x="987" y="576"/>
                </a:lnTo>
                <a:lnTo>
                  <a:pt x="947" y="572"/>
                </a:lnTo>
                <a:lnTo>
                  <a:pt x="943" y="466"/>
                </a:lnTo>
                <a:lnTo>
                  <a:pt x="972" y="468"/>
                </a:lnTo>
                <a:lnTo>
                  <a:pt x="1014" y="466"/>
                </a:lnTo>
                <a:lnTo>
                  <a:pt x="1056" y="461"/>
                </a:lnTo>
                <a:lnTo>
                  <a:pt x="1099" y="453"/>
                </a:lnTo>
                <a:lnTo>
                  <a:pt x="1141" y="441"/>
                </a:lnTo>
                <a:lnTo>
                  <a:pt x="1181" y="424"/>
                </a:lnTo>
                <a:lnTo>
                  <a:pt x="1221" y="405"/>
                </a:lnTo>
                <a:lnTo>
                  <a:pt x="1262" y="384"/>
                </a:lnTo>
                <a:lnTo>
                  <a:pt x="1302" y="357"/>
                </a:lnTo>
                <a:lnTo>
                  <a:pt x="1339" y="401"/>
                </a:lnTo>
                <a:lnTo>
                  <a:pt x="1375" y="440"/>
                </a:lnTo>
                <a:lnTo>
                  <a:pt x="1414" y="474"/>
                </a:lnTo>
                <a:lnTo>
                  <a:pt x="1450" y="499"/>
                </a:lnTo>
                <a:lnTo>
                  <a:pt x="1487" y="520"/>
                </a:lnTo>
                <a:lnTo>
                  <a:pt x="1525" y="536"/>
                </a:lnTo>
                <a:lnTo>
                  <a:pt x="1561" y="545"/>
                </a:lnTo>
                <a:lnTo>
                  <a:pt x="1600" y="547"/>
                </a:lnTo>
                <a:lnTo>
                  <a:pt x="1623" y="547"/>
                </a:lnTo>
                <a:lnTo>
                  <a:pt x="1646" y="543"/>
                </a:lnTo>
                <a:lnTo>
                  <a:pt x="1669" y="536"/>
                </a:lnTo>
                <a:lnTo>
                  <a:pt x="1692" y="526"/>
                </a:lnTo>
                <a:lnTo>
                  <a:pt x="1713" y="514"/>
                </a:lnTo>
                <a:lnTo>
                  <a:pt x="1734" y="501"/>
                </a:lnTo>
                <a:lnTo>
                  <a:pt x="1753" y="484"/>
                </a:lnTo>
                <a:lnTo>
                  <a:pt x="1773" y="464"/>
                </a:lnTo>
                <a:lnTo>
                  <a:pt x="1502" y="155"/>
                </a:lnTo>
                <a:lnTo>
                  <a:pt x="1060" y="109"/>
                </a:lnTo>
                <a:close/>
                <a:moveTo>
                  <a:pt x="1054" y="0"/>
                </a:moveTo>
                <a:lnTo>
                  <a:pt x="1536" y="54"/>
                </a:lnTo>
                <a:lnTo>
                  <a:pt x="1608" y="134"/>
                </a:lnTo>
                <a:lnTo>
                  <a:pt x="2318" y="154"/>
                </a:lnTo>
                <a:lnTo>
                  <a:pt x="2378" y="155"/>
                </a:lnTo>
                <a:lnTo>
                  <a:pt x="2431" y="157"/>
                </a:lnTo>
                <a:lnTo>
                  <a:pt x="2481" y="161"/>
                </a:lnTo>
                <a:lnTo>
                  <a:pt x="2528" y="167"/>
                </a:lnTo>
                <a:lnTo>
                  <a:pt x="2568" y="175"/>
                </a:lnTo>
                <a:lnTo>
                  <a:pt x="2602" y="184"/>
                </a:lnTo>
                <a:lnTo>
                  <a:pt x="2635" y="196"/>
                </a:lnTo>
                <a:lnTo>
                  <a:pt x="2662" y="207"/>
                </a:lnTo>
                <a:lnTo>
                  <a:pt x="2683" y="223"/>
                </a:lnTo>
                <a:lnTo>
                  <a:pt x="2704" y="240"/>
                </a:lnTo>
                <a:lnTo>
                  <a:pt x="2720" y="259"/>
                </a:lnTo>
                <a:lnTo>
                  <a:pt x="2735" y="280"/>
                </a:lnTo>
                <a:lnTo>
                  <a:pt x="2745" y="305"/>
                </a:lnTo>
                <a:lnTo>
                  <a:pt x="2752" y="332"/>
                </a:lnTo>
                <a:lnTo>
                  <a:pt x="2756" y="361"/>
                </a:lnTo>
                <a:lnTo>
                  <a:pt x="2758" y="393"/>
                </a:lnTo>
                <a:lnTo>
                  <a:pt x="2756" y="420"/>
                </a:lnTo>
                <a:lnTo>
                  <a:pt x="2752" y="447"/>
                </a:lnTo>
                <a:lnTo>
                  <a:pt x="2745" y="470"/>
                </a:lnTo>
                <a:lnTo>
                  <a:pt x="2733" y="493"/>
                </a:lnTo>
                <a:lnTo>
                  <a:pt x="2720" y="514"/>
                </a:lnTo>
                <a:lnTo>
                  <a:pt x="2700" y="532"/>
                </a:lnTo>
                <a:lnTo>
                  <a:pt x="2681" y="549"/>
                </a:lnTo>
                <a:lnTo>
                  <a:pt x="2656" y="564"/>
                </a:lnTo>
                <a:lnTo>
                  <a:pt x="2629" y="578"/>
                </a:lnTo>
                <a:lnTo>
                  <a:pt x="2599" y="589"/>
                </a:lnTo>
                <a:lnTo>
                  <a:pt x="2566" y="601"/>
                </a:lnTo>
                <a:lnTo>
                  <a:pt x="2529" y="608"/>
                </a:lnTo>
                <a:lnTo>
                  <a:pt x="2489" y="614"/>
                </a:lnTo>
                <a:lnTo>
                  <a:pt x="2447" y="618"/>
                </a:lnTo>
                <a:lnTo>
                  <a:pt x="2401" y="622"/>
                </a:lnTo>
                <a:lnTo>
                  <a:pt x="2353" y="622"/>
                </a:lnTo>
                <a:lnTo>
                  <a:pt x="1725" y="631"/>
                </a:lnTo>
                <a:lnTo>
                  <a:pt x="1661" y="649"/>
                </a:lnTo>
                <a:lnTo>
                  <a:pt x="1682" y="666"/>
                </a:lnTo>
                <a:lnTo>
                  <a:pt x="1700" y="685"/>
                </a:lnTo>
                <a:lnTo>
                  <a:pt x="1715" y="704"/>
                </a:lnTo>
                <a:lnTo>
                  <a:pt x="1727" y="727"/>
                </a:lnTo>
                <a:lnTo>
                  <a:pt x="1736" y="750"/>
                </a:lnTo>
                <a:lnTo>
                  <a:pt x="1744" y="777"/>
                </a:lnTo>
                <a:lnTo>
                  <a:pt x="1748" y="804"/>
                </a:lnTo>
                <a:lnTo>
                  <a:pt x="1748" y="835"/>
                </a:lnTo>
                <a:lnTo>
                  <a:pt x="1746" y="875"/>
                </a:lnTo>
                <a:lnTo>
                  <a:pt x="1738" y="912"/>
                </a:lnTo>
                <a:lnTo>
                  <a:pt x="1727" y="944"/>
                </a:lnTo>
                <a:lnTo>
                  <a:pt x="1709" y="973"/>
                </a:lnTo>
                <a:lnTo>
                  <a:pt x="1688" y="1000"/>
                </a:lnTo>
                <a:lnTo>
                  <a:pt x="1661" y="1021"/>
                </a:lnTo>
                <a:lnTo>
                  <a:pt x="1631" y="1040"/>
                </a:lnTo>
                <a:lnTo>
                  <a:pt x="1596" y="1056"/>
                </a:lnTo>
                <a:lnTo>
                  <a:pt x="1604" y="1084"/>
                </a:lnTo>
                <a:lnTo>
                  <a:pt x="1609" y="1111"/>
                </a:lnTo>
                <a:lnTo>
                  <a:pt x="1613" y="1136"/>
                </a:lnTo>
                <a:lnTo>
                  <a:pt x="1615" y="1159"/>
                </a:lnTo>
                <a:lnTo>
                  <a:pt x="1611" y="1207"/>
                </a:lnTo>
                <a:lnTo>
                  <a:pt x="1602" y="1251"/>
                </a:lnTo>
                <a:lnTo>
                  <a:pt x="1586" y="1290"/>
                </a:lnTo>
                <a:lnTo>
                  <a:pt x="1565" y="1321"/>
                </a:lnTo>
                <a:lnTo>
                  <a:pt x="1538" y="1347"/>
                </a:lnTo>
                <a:lnTo>
                  <a:pt x="1504" y="1370"/>
                </a:lnTo>
                <a:lnTo>
                  <a:pt x="1463" y="1386"/>
                </a:lnTo>
                <a:lnTo>
                  <a:pt x="1417" y="1397"/>
                </a:lnTo>
                <a:lnTo>
                  <a:pt x="1419" y="1416"/>
                </a:lnTo>
                <a:lnTo>
                  <a:pt x="1419" y="1432"/>
                </a:lnTo>
                <a:lnTo>
                  <a:pt x="1417" y="1459"/>
                </a:lnTo>
                <a:lnTo>
                  <a:pt x="1415" y="1486"/>
                </a:lnTo>
                <a:lnTo>
                  <a:pt x="1410" y="1511"/>
                </a:lnTo>
                <a:lnTo>
                  <a:pt x="1402" y="1532"/>
                </a:lnTo>
                <a:lnTo>
                  <a:pt x="1394" y="1553"/>
                </a:lnTo>
                <a:lnTo>
                  <a:pt x="1383" y="1572"/>
                </a:lnTo>
                <a:lnTo>
                  <a:pt x="1369" y="1589"/>
                </a:lnTo>
                <a:lnTo>
                  <a:pt x="1354" y="1605"/>
                </a:lnTo>
                <a:lnTo>
                  <a:pt x="1337" y="1618"/>
                </a:lnTo>
                <a:lnTo>
                  <a:pt x="1317" y="1630"/>
                </a:lnTo>
                <a:lnTo>
                  <a:pt x="1296" y="1639"/>
                </a:lnTo>
                <a:lnTo>
                  <a:pt x="1273" y="1649"/>
                </a:lnTo>
                <a:lnTo>
                  <a:pt x="1246" y="1654"/>
                </a:lnTo>
                <a:lnTo>
                  <a:pt x="1220" y="1658"/>
                </a:lnTo>
                <a:lnTo>
                  <a:pt x="1191" y="1662"/>
                </a:lnTo>
                <a:lnTo>
                  <a:pt x="1158" y="1662"/>
                </a:lnTo>
                <a:lnTo>
                  <a:pt x="1099" y="1658"/>
                </a:lnTo>
                <a:lnTo>
                  <a:pt x="1033" y="1624"/>
                </a:lnTo>
                <a:lnTo>
                  <a:pt x="979" y="1643"/>
                </a:lnTo>
                <a:lnTo>
                  <a:pt x="928" y="1656"/>
                </a:lnTo>
                <a:lnTo>
                  <a:pt x="876" y="1664"/>
                </a:lnTo>
                <a:lnTo>
                  <a:pt x="828" y="1666"/>
                </a:lnTo>
                <a:lnTo>
                  <a:pt x="809" y="1666"/>
                </a:lnTo>
                <a:lnTo>
                  <a:pt x="785" y="1664"/>
                </a:lnTo>
                <a:lnTo>
                  <a:pt x="757" y="1660"/>
                </a:lnTo>
                <a:lnTo>
                  <a:pt x="722" y="1656"/>
                </a:lnTo>
                <a:lnTo>
                  <a:pt x="676" y="1626"/>
                </a:lnTo>
                <a:lnTo>
                  <a:pt x="628" y="1591"/>
                </a:lnTo>
                <a:lnTo>
                  <a:pt x="578" y="1553"/>
                </a:lnTo>
                <a:lnTo>
                  <a:pt x="530" y="1509"/>
                </a:lnTo>
                <a:lnTo>
                  <a:pt x="482" y="1459"/>
                </a:lnTo>
                <a:lnTo>
                  <a:pt x="432" y="1403"/>
                </a:lnTo>
                <a:lnTo>
                  <a:pt x="382" y="1344"/>
                </a:lnTo>
                <a:lnTo>
                  <a:pt x="332" y="1280"/>
                </a:lnTo>
                <a:lnTo>
                  <a:pt x="83" y="1280"/>
                </a:lnTo>
                <a:lnTo>
                  <a:pt x="63" y="1219"/>
                </a:lnTo>
                <a:lnTo>
                  <a:pt x="46" y="1157"/>
                </a:lnTo>
                <a:lnTo>
                  <a:pt x="33" y="1096"/>
                </a:lnTo>
                <a:lnTo>
                  <a:pt x="19" y="1036"/>
                </a:lnTo>
                <a:lnTo>
                  <a:pt x="11" y="975"/>
                </a:lnTo>
                <a:lnTo>
                  <a:pt x="4" y="914"/>
                </a:lnTo>
                <a:lnTo>
                  <a:pt x="0" y="854"/>
                </a:lnTo>
                <a:lnTo>
                  <a:pt x="0" y="793"/>
                </a:lnTo>
                <a:lnTo>
                  <a:pt x="0" y="724"/>
                </a:lnTo>
                <a:lnTo>
                  <a:pt x="6" y="656"/>
                </a:lnTo>
                <a:lnTo>
                  <a:pt x="11" y="591"/>
                </a:lnTo>
                <a:lnTo>
                  <a:pt x="23" y="526"/>
                </a:lnTo>
                <a:lnTo>
                  <a:pt x="34" y="463"/>
                </a:lnTo>
                <a:lnTo>
                  <a:pt x="52" y="399"/>
                </a:lnTo>
                <a:lnTo>
                  <a:pt x="69" y="336"/>
                </a:lnTo>
                <a:lnTo>
                  <a:pt x="92" y="276"/>
                </a:lnTo>
                <a:lnTo>
                  <a:pt x="465" y="276"/>
                </a:lnTo>
                <a:lnTo>
                  <a:pt x="530" y="236"/>
                </a:lnTo>
                <a:lnTo>
                  <a:pt x="599" y="200"/>
                </a:lnTo>
                <a:lnTo>
                  <a:pt x="668" y="163"/>
                </a:lnTo>
                <a:lnTo>
                  <a:pt x="741" y="129"/>
                </a:lnTo>
                <a:lnTo>
                  <a:pt x="816" y="94"/>
                </a:lnTo>
                <a:lnTo>
                  <a:pt x="893" y="61"/>
                </a:lnTo>
                <a:lnTo>
                  <a:pt x="972" y="31"/>
                </a:lnTo>
                <a:lnTo>
                  <a:pt x="10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5265" y="2426335"/>
            <a:ext cx="5422265" cy="309816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8"/>
          <p:cNvSpPr/>
          <p:nvPr/>
        </p:nvSpPr>
        <p:spPr>
          <a:xfrm>
            <a:off x="15303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050" name=" 2050"/>
          <p:cNvSpPr/>
          <p:nvPr/>
        </p:nvSpPr>
        <p:spPr bwMode="auto">
          <a:xfrm>
            <a:off x="4900295" y="1508760"/>
            <a:ext cx="5796915" cy="4453890"/>
          </a:xfrm>
          <a:custGeom>
            <a:avLst/>
            <a:gdLst/>
            <a:ahLst/>
            <a:cxnLst/>
            <a:rect l="0" t="0" r="r" b="b"/>
            <a:pathLst>
              <a:path w="4999037" h="4260141">
                <a:moveTo>
                  <a:pt x="1900345" y="3557911"/>
                </a:moveTo>
                <a:lnTo>
                  <a:pt x="3097730" y="3557911"/>
                </a:lnTo>
                <a:lnTo>
                  <a:pt x="3102535" y="3590573"/>
                </a:lnTo>
                <a:lnTo>
                  <a:pt x="3107340" y="3623235"/>
                </a:lnTo>
                <a:lnTo>
                  <a:pt x="3113106" y="3656858"/>
                </a:lnTo>
                <a:lnTo>
                  <a:pt x="3119833" y="3691441"/>
                </a:lnTo>
                <a:lnTo>
                  <a:pt x="3126560" y="3717378"/>
                </a:lnTo>
                <a:lnTo>
                  <a:pt x="3134248" y="3744276"/>
                </a:lnTo>
                <a:lnTo>
                  <a:pt x="3140975" y="3769253"/>
                </a:lnTo>
                <a:lnTo>
                  <a:pt x="3148663" y="3795190"/>
                </a:lnTo>
                <a:lnTo>
                  <a:pt x="3158272" y="3821127"/>
                </a:lnTo>
                <a:lnTo>
                  <a:pt x="3166921" y="3846104"/>
                </a:lnTo>
                <a:lnTo>
                  <a:pt x="3177492" y="3871081"/>
                </a:lnTo>
                <a:lnTo>
                  <a:pt x="3189024" y="3895097"/>
                </a:lnTo>
                <a:lnTo>
                  <a:pt x="3200556" y="3919113"/>
                </a:lnTo>
                <a:lnTo>
                  <a:pt x="3213048" y="3941208"/>
                </a:lnTo>
                <a:lnTo>
                  <a:pt x="3226502" y="3964263"/>
                </a:lnTo>
                <a:lnTo>
                  <a:pt x="3240917" y="3984437"/>
                </a:lnTo>
                <a:lnTo>
                  <a:pt x="3256293" y="4004610"/>
                </a:lnTo>
                <a:lnTo>
                  <a:pt x="3271668" y="4024784"/>
                </a:lnTo>
                <a:lnTo>
                  <a:pt x="3288966" y="4042075"/>
                </a:lnTo>
                <a:lnTo>
                  <a:pt x="3306264" y="4058406"/>
                </a:lnTo>
                <a:lnTo>
                  <a:pt x="3318757" y="4069934"/>
                </a:lnTo>
                <a:lnTo>
                  <a:pt x="3331249" y="4079540"/>
                </a:lnTo>
                <a:lnTo>
                  <a:pt x="3344703" y="4089147"/>
                </a:lnTo>
                <a:lnTo>
                  <a:pt x="3358157" y="4097793"/>
                </a:lnTo>
                <a:lnTo>
                  <a:pt x="3372572" y="4106438"/>
                </a:lnTo>
                <a:lnTo>
                  <a:pt x="3386026" y="4114123"/>
                </a:lnTo>
                <a:lnTo>
                  <a:pt x="3402362" y="4121809"/>
                </a:lnTo>
                <a:lnTo>
                  <a:pt x="3417738" y="4127573"/>
                </a:lnTo>
                <a:lnTo>
                  <a:pt x="3433114" y="4133336"/>
                </a:lnTo>
                <a:lnTo>
                  <a:pt x="3450411" y="4138140"/>
                </a:lnTo>
                <a:lnTo>
                  <a:pt x="3467709" y="4142943"/>
                </a:lnTo>
                <a:lnTo>
                  <a:pt x="3485007" y="4145825"/>
                </a:lnTo>
                <a:lnTo>
                  <a:pt x="3504227" y="4148707"/>
                </a:lnTo>
                <a:lnTo>
                  <a:pt x="3523446" y="4151589"/>
                </a:lnTo>
                <a:lnTo>
                  <a:pt x="3543627" y="4152549"/>
                </a:lnTo>
                <a:lnTo>
                  <a:pt x="3564769" y="4152549"/>
                </a:lnTo>
                <a:lnTo>
                  <a:pt x="3564769" y="4260141"/>
                </a:lnTo>
                <a:lnTo>
                  <a:pt x="1434268" y="4260141"/>
                </a:lnTo>
                <a:lnTo>
                  <a:pt x="1434268" y="4152549"/>
                </a:lnTo>
                <a:lnTo>
                  <a:pt x="1455409" y="4152549"/>
                </a:lnTo>
                <a:lnTo>
                  <a:pt x="1474629" y="4151589"/>
                </a:lnTo>
                <a:lnTo>
                  <a:pt x="1493849" y="4148707"/>
                </a:lnTo>
                <a:lnTo>
                  <a:pt x="1513068" y="4145825"/>
                </a:lnTo>
                <a:lnTo>
                  <a:pt x="1530366" y="4142943"/>
                </a:lnTo>
                <a:lnTo>
                  <a:pt x="1547664" y="4138140"/>
                </a:lnTo>
                <a:lnTo>
                  <a:pt x="1564962" y="4133336"/>
                </a:lnTo>
                <a:lnTo>
                  <a:pt x="1581298" y="4127573"/>
                </a:lnTo>
                <a:lnTo>
                  <a:pt x="1596674" y="4121809"/>
                </a:lnTo>
                <a:lnTo>
                  <a:pt x="1612050" y="4114123"/>
                </a:lnTo>
                <a:lnTo>
                  <a:pt x="1626465" y="4106438"/>
                </a:lnTo>
                <a:lnTo>
                  <a:pt x="1639918" y="4097793"/>
                </a:lnTo>
                <a:lnTo>
                  <a:pt x="1653372" y="4089147"/>
                </a:lnTo>
                <a:lnTo>
                  <a:pt x="1666826" y="4079540"/>
                </a:lnTo>
                <a:lnTo>
                  <a:pt x="1679319" y="4069934"/>
                </a:lnTo>
                <a:lnTo>
                  <a:pt x="1691811" y="4058406"/>
                </a:lnTo>
                <a:lnTo>
                  <a:pt x="1703343" y="4047839"/>
                </a:lnTo>
                <a:lnTo>
                  <a:pt x="1715836" y="4036311"/>
                </a:lnTo>
                <a:lnTo>
                  <a:pt x="1726407" y="4024784"/>
                </a:lnTo>
                <a:lnTo>
                  <a:pt x="1736978" y="4012295"/>
                </a:lnTo>
                <a:lnTo>
                  <a:pt x="1757158" y="3985397"/>
                </a:lnTo>
                <a:lnTo>
                  <a:pt x="1776378" y="3956578"/>
                </a:lnTo>
                <a:lnTo>
                  <a:pt x="1793676" y="3926798"/>
                </a:lnTo>
                <a:lnTo>
                  <a:pt x="1809052" y="3895097"/>
                </a:lnTo>
                <a:lnTo>
                  <a:pt x="1824427" y="3863396"/>
                </a:lnTo>
                <a:lnTo>
                  <a:pt x="1837881" y="3829773"/>
                </a:lnTo>
                <a:lnTo>
                  <a:pt x="1849413" y="3795190"/>
                </a:lnTo>
                <a:lnTo>
                  <a:pt x="1859984" y="3761568"/>
                </a:lnTo>
                <a:lnTo>
                  <a:pt x="1868632" y="3726984"/>
                </a:lnTo>
                <a:lnTo>
                  <a:pt x="1878242" y="3692401"/>
                </a:lnTo>
                <a:lnTo>
                  <a:pt x="1884969" y="3657818"/>
                </a:lnTo>
                <a:lnTo>
                  <a:pt x="1890735" y="3623235"/>
                </a:lnTo>
                <a:lnTo>
                  <a:pt x="1896501" y="3590573"/>
                </a:lnTo>
                <a:lnTo>
                  <a:pt x="1900345" y="3557911"/>
                </a:lnTo>
                <a:close/>
                <a:moveTo>
                  <a:pt x="344993" y="345832"/>
                </a:moveTo>
                <a:lnTo>
                  <a:pt x="344993" y="3036592"/>
                </a:lnTo>
                <a:lnTo>
                  <a:pt x="4655005" y="3036592"/>
                </a:lnTo>
                <a:lnTo>
                  <a:pt x="4655005" y="345832"/>
                </a:lnTo>
                <a:lnTo>
                  <a:pt x="344993" y="345832"/>
                </a:lnTo>
                <a:close/>
                <a:moveTo>
                  <a:pt x="142226" y="0"/>
                </a:moveTo>
                <a:lnTo>
                  <a:pt x="4857773" y="0"/>
                </a:lnTo>
                <a:lnTo>
                  <a:pt x="4872187" y="961"/>
                </a:lnTo>
                <a:lnTo>
                  <a:pt x="4885641" y="2882"/>
                </a:lnTo>
                <a:lnTo>
                  <a:pt x="4899095" y="6725"/>
                </a:lnTo>
                <a:lnTo>
                  <a:pt x="4913510" y="10567"/>
                </a:lnTo>
                <a:lnTo>
                  <a:pt x="4925042" y="17292"/>
                </a:lnTo>
                <a:lnTo>
                  <a:pt x="4936573" y="24016"/>
                </a:lnTo>
                <a:lnTo>
                  <a:pt x="4947144" y="32662"/>
                </a:lnTo>
                <a:lnTo>
                  <a:pt x="4957715" y="42268"/>
                </a:lnTo>
                <a:lnTo>
                  <a:pt x="4967325" y="51875"/>
                </a:lnTo>
                <a:lnTo>
                  <a:pt x="4975974" y="62442"/>
                </a:lnTo>
                <a:lnTo>
                  <a:pt x="4982701" y="73970"/>
                </a:lnTo>
                <a:lnTo>
                  <a:pt x="4988466" y="87419"/>
                </a:lnTo>
                <a:lnTo>
                  <a:pt x="4993271" y="99907"/>
                </a:lnTo>
                <a:lnTo>
                  <a:pt x="4996154" y="113356"/>
                </a:lnTo>
                <a:lnTo>
                  <a:pt x="4999037" y="127766"/>
                </a:lnTo>
                <a:lnTo>
                  <a:pt x="4999037" y="142175"/>
                </a:lnTo>
                <a:lnTo>
                  <a:pt x="4999037" y="3238327"/>
                </a:lnTo>
                <a:lnTo>
                  <a:pt x="4999037" y="3253697"/>
                </a:lnTo>
                <a:lnTo>
                  <a:pt x="4996154" y="3268106"/>
                </a:lnTo>
                <a:lnTo>
                  <a:pt x="4993271" y="3281555"/>
                </a:lnTo>
                <a:lnTo>
                  <a:pt x="4988466" y="3295004"/>
                </a:lnTo>
                <a:lnTo>
                  <a:pt x="4982701" y="3307493"/>
                </a:lnTo>
                <a:lnTo>
                  <a:pt x="4975974" y="3319021"/>
                </a:lnTo>
                <a:lnTo>
                  <a:pt x="4967325" y="3329588"/>
                </a:lnTo>
                <a:lnTo>
                  <a:pt x="4957715" y="3339194"/>
                </a:lnTo>
                <a:lnTo>
                  <a:pt x="4947144" y="3349761"/>
                </a:lnTo>
                <a:lnTo>
                  <a:pt x="4936573" y="3357446"/>
                </a:lnTo>
                <a:lnTo>
                  <a:pt x="4925042" y="3364171"/>
                </a:lnTo>
                <a:lnTo>
                  <a:pt x="4913510" y="3369935"/>
                </a:lnTo>
                <a:lnTo>
                  <a:pt x="4899095" y="3374738"/>
                </a:lnTo>
                <a:lnTo>
                  <a:pt x="4885641" y="3378580"/>
                </a:lnTo>
                <a:lnTo>
                  <a:pt x="4872187" y="3380502"/>
                </a:lnTo>
                <a:lnTo>
                  <a:pt x="4857773" y="3381462"/>
                </a:lnTo>
                <a:lnTo>
                  <a:pt x="142226" y="3381462"/>
                </a:lnTo>
                <a:lnTo>
                  <a:pt x="127811" y="3380502"/>
                </a:lnTo>
                <a:lnTo>
                  <a:pt x="113396" y="3378580"/>
                </a:lnTo>
                <a:lnTo>
                  <a:pt x="99942" y="3374738"/>
                </a:lnTo>
                <a:lnTo>
                  <a:pt x="86489" y="3369935"/>
                </a:lnTo>
                <a:lnTo>
                  <a:pt x="73996" y="3364171"/>
                </a:lnTo>
                <a:lnTo>
                  <a:pt x="62464" y="3357446"/>
                </a:lnTo>
                <a:lnTo>
                  <a:pt x="51893" y="3349761"/>
                </a:lnTo>
                <a:lnTo>
                  <a:pt x="42283" y="3339194"/>
                </a:lnTo>
                <a:lnTo>
                  <a:pt x="31713" y="3329588"/>
                </a:lnTo>
                <a:lnTo>
                  <a:pt x="24025" y="3319021"/>
                </a:lnTo>
                <a:lnTo>
                  <a:pt x="17298" y="3307493"/>
                </a:lnTo>
                <a:lnTo>
                  <a:pt x="11532" y="3295004"/>
                </a:lnTo>
                <a:lnTo>
                  <a:pt x="6727" y="3281555"/>
                </a:lnTo>
                <a:lnTo>
                  <a:pt x="2883" y="3268106"/>
                </a:lnTo>
                <a:lnTo>
                  <a:pt x="961" y="3253697"/>
                </a:lnTo>
                <a:lnTo>
                  <a:pt x="0" y="3238327"/>
                </a:lnTo>
                <a:lnTo>
                  <a:pt x="0" y="142175"/>
                </a:lnTo>
                <a:lnTo>
                  <a:pt x="961" y="127766"/>
                </a:lnTo>
                <a:lnTo>
                  <a:pt x="2883" y="113356"/>
                </a:lnTo>
                <a:lnTo>
                  <a:pt x="6727" y="99907"/>
                </a:lnTo>
                <a:lnTo>
                  <a:pt x="11532" y="87419"/>
                </a:lnTo>
                <a:lnTo>
                  <a:pt x="17298" y="73970"/>
                </a:lnTo>
                <a:lnTo>
                  <a:pt x="24025" y="62442"/>
                </a:lnTo>
                <a:lnTo>
                  <a:pt x="31713" y="51875"/>
                </a:lnTo>
                <a:lnTo>
                  <a:pt x="42283" y="42268"/>
                </a:lnTo>
                <a:lnTo>
                  <a:pt x="51893" y="32662"/>
                </a:lnTo>
                <a:lnTo>
                  <a:pt x="62464" y="24016"/>
                </a:lnTo>
                <a:lnTo>
                  <a:pt x="73996" y="17292"/>
                </a:lnTo>
                <a:lnTo>
                  <a:pt x="86489" y="10567"/>
                </a:lnTo>
                <a:lnTo>
                  <a:pt x="99942" y="6725"/>
                </a:lnTo>
                <a:lnTo>
                  <a:pt x="113396" y="2882"/>
                </a:lnTo>
                <a:lnTo>
                  <a:pt x="127811" y="961"/>
                </a:lnTo>
                <a:lnTo>
                  <a:pt x="1422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9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人"/>
          <p:cNvSpPr/>
          <p:nvPr/>
        </p:nvSpPr>
        <p:spPr bwMode="auto">
          <a:xfrm flipH="1">
            <a:off x="822960" y="2118360"/>
            <a:ext cx="1996440" cy="3352800"/>
          </a:xfrm>
          <a:custGeom>
            <a:avLst/>
            <a:gdLst/>
            <a:ahLst/>
            <a:cxnLst/>
            <a:rect l="0" t="0" r="r" b="b"/>
            <a:pathLst>
              <a:path w="1616075" h="3432175">
                <a:moveTo>
                  <a:pt x="838526" y="268288"/>
                </a:moveTo>
                <a:lnTo>
                  <a:pt x="846138" y="268288"/>
                </a:lnTo>
                <a:lnTo>
                  <a:pt x="854068" y="268288"/>
                </a:lnTo>
                <a:lnTo>
                  <a:pt x="862314" y="268605"/>
                </a:lnTo>
                <a:lnTo>
                  <a:pt x="869927" y="269240"/>
                </a:lnTo>
                <a:lnTo>
                  <a:pt x="877856" y="269874"/>
                </a:lnTo>
                <a:lnTo>
                  <a:pt x="885786" y="270826"/>
                </a:lnTo>
                <a:lnTo>
                  <a:pt x="893398" y="271777"/>
                </a:lnTo>
                <a:lnTo>
                  <a:pt x="901327" y="273363"/>
                </a:lnTo>
                <a:lnTo>
                  <a:pt x="909257" y="274632"/>
                </a:lnTo>
                <a:lnTo>
                  <a:pt x="917504" y="276535"/>
                </a:lnTo>
                <a:lnTo>
                  <a:pt x="925433" y="278438"/>
                </a:lnTo>
                <a:lnTo>
                  <a:pt x="933045" y="280658"/>
                </a:lnTo>
                <a:lnTo>
                  <a:pt x="940658" y="282878"/>
                </a:lnTo>
                <a:lnTo>
                  <a:pt x="948270" y="285416"/>
                </a:lnTo>
                <a:lnTo>
                  <a:pt x="955565" y="287953"/>
                </a:lnTo>
                <a:lnTo>
                  <a:pt x="962860" y="290808"/>
                </a:lnTo>
                <a:lnTo>
                  <a:pt x="970473" y="293662"/>
                </a:lnTo>
                <a:lnTo>
                  <a:pt x="977768" y="296834"/>
                </a:lnTo>
                <a:lnTo>
                  <a:pt x="984746" y="300323"/>
                </a:lnTo>
                <a:lnTo>
                  <a:pt x="991724" y="303812"/>
                </a:lnTo>
                <a:lnTo>
                  <a:pt x="998384" y="307618"/>
                </a:lnTo>
                <a:lnTo>
                  <a:pt x="1005045" y="311425"/>
                </a:lnTo>
                <a:lnTo>
                  <a:pt x="1018050" y="319671"/>
                </a:lnTo>
                <a:lnTo>
                  <a:pt x="1031054" y="328235"/>
                </a:lnTo>
                <a:lnTo>
                  <a:pt x="1043107" y="337433"/>
                </a:lnTo>
                <a:lnTo>
                  <a:pt x="1054525" y="347266"/>
                </a:lnTo>
                <a:lnTo>
                  <a:pt x="1065627" y="357733"/>
                </a:lnTo>
                <a:lnTo>
                  <a:pt x="1076411" y="368834"/>
                </a:lnTo>
                <a:lnTo>
                  <a:pt x="1086560" y="379935"/>
                </a:lnTo>
                <a:lnTo>
                  <a:pt x="1095759" y="391671"/>
                </a:lnTo>
                <a:lnTo>
                  <a:pt x="1104640" y="403724"/>
                </a:lnTo>
                <a:lnTo>
                  <a:pt x="1112886" y="416728"/>
                </a:lnTo>
                <a:lnTo>
                  <a:pt x="1120499" y="429733"/>
                </a:lnTo>
                <a:lnTo>
                  <a:pt x="1127477" y="443054"/>
                </a:lnTo>
                <a:lnTo>
                  <a:pt x="1134137" y="456376"/>
                </a:lnTo>
                <a:lnTo>
                  <a:pt x="1139847" y="470649"/>
                </a:lnTo>
                <a:lnTo>
                  <a:pt x="1144921" y="484922"/>
                </a:lnTo>
                <a:lnTo>
                  <a:pt x="1149362" y="499512"/>
                </a:lnTo>
                <a:lnTo>
                  <a:pt x="1152851" y="514102"/>
                </a:lnTo>
                <a:lnTo>
                  <a:pt x="1156023" y="529327"/>
                </a:lnTo>
                <a:lnTo>
                  <a:pt x="1158243" y="544552"/>
                </a:lnTo>
                <a:lnTo>
                  <a:pt x="1159512" y="559776"/>
                </a:lnTo>
                <a:lnTo>
                  <a:pt x="1160146" y="567388"/>
                </a:lnTo>
                <a:lnTo>
                  <a:pt x="1160463" y="575001"/>
                </a:lnTo>
                <a:lnTo>
                  <a:pt x="1160463" y="583247"/>
                </a:lnTo>
                <a:lnTo>
                  <a:pt x="1160463" y="590860"/>
                </a:lnTo>
                <a:lnTo>
                  <a:pt x="1160146" y="598789"/>
                </a:lnTo>
                <a:lnTo>
                  <a:pt x="1159512" y="606402"/>
                </a:lnTo>
                <a:lnTo>
                  <a:pt x="1158877" y="614331"/>
                </a:lnTo>
                <a:lnTo>
                  <a:pt x="1157926" y="622261"/>
                </a:lnTo>
                <a:lnTo>
                  <a:pt x="1156974" y="630190"/>
                </a:lnTo>
                <a:lnTo>
                  <a:pt x="1155388" y="638120"/>
                </a:lnTo>
                <a:lnTo>
                  <a:pt x="1154120" y="646049"/>
                </a:lnTo>
                <a:lnTo>
                  <a:pt x="1152217" y="653978"/>
                </a:lnTo>
                <a:lnTo>
                  <a:pt x="1150313" y="661908"/>
                </a:lnTo>
                <a:lnTo>
                  <a:pt x="1148093" y="669520"/>
                </a:lnTo>
                <a:lnTo>
                  <a:pt x="1145873" y="677133"/>
                </a:lnTo>
                <a:lnTo>
                  <a:pt x="1143336" y="684745"/>
                </a:lnTo>
                <a:lnTo>
                  <a:pt x="1140798" y="692674"/>
                </a:lnTo>
                <a:lnTo>
                  <a:pt x="1137943" y="699970"/>
                </a:lnTo>
                <a:lnTo>
                  <a:pt x="1135089" y="707265"/>
                </a:lnTo>
                <a:lnTo>
                  <a:pt x="1131917" y="714243"/>
                </a:lnTo>
                <a:lnTo>
                  <a:pt x="1128111" y="721221"/>
                </a:lnTo>
                <a:lnTo>
                  <a:pt x="1124622" y="728199"/>
                </a:lnTo>
                <a:lnTo>
                  <a:pt x="1121133" y="734859"/>
                </a:lnTo>
                <a:lnTo>
                  <a:pt x="1117327" y="741837"/>
                </a:lnTo>
                <a:lnTo>
                  <a:pt x="1109080" y="755159"/>
                </a:lnTo>
                <a:lnTo>
                  <a:pt x="1100516" y="767529"/>
                </a:lnTo>
                <a:lnTo>
                  <a:pt x="1091318" y="779582"/>
                </a:lnTo>
                <a:lnTo>
                  <a:pt x="1081485" y="791317"/>
                </a:lnTo>
                <a:lnTo>
                  <a:pt x="1070701" y="802419"/>
                </a:lnTo>
                <a:lnTo>
                  <a:pt x="1059917" y="813203"/>
                </a:lnTo>
                <a:lnTo>
                  <a:pt x="1048816" y="823035"/>
                </a:lnTo>
                <a:lnTo>
                  <a:pt x="1037080" y="832551"/>
                </a:lnTo>
                <a:lnTo>
                  <a:pt x="1025028" y="841114"/>
                </a:lnTo>
                <a:lnTo>
                  <a:pt x="1012023" y="849361"/>
                </a:lnTo>
                <a:lnTo>
                  <a:pt x="999019" y="857291"/>
                </a:lnTo>
                <a:lnTo>
                  <a:pt x="985697" y="864269"/>
                </a:lnTo>
                <a:lnTo>
                  <a:pt x="972376" y="870612"/>
                </a:lnTo>
                <a:lnTo>
                  <a:pt x="958103" y="876321"/>
                </a:lnTo>
                <a:lnTo>
                  <a:pt x="943830" y="881396"/>
                </a:lnTo>
                <a:lnTo>
                  <a:pt x="929239" y="885837"/>
                </a:lnTo>
                <a:lnTo>
                  <a:pt x="914649" y="889643"/>
                </a:lnTo>
                <a:lnTo>
                  <a:pt x="899424" y="892498"/>
                </a:lnTo>
                <a:lnTo>
                  <a:pt x="884200" y="894718"/>
                </a:lnTo>
                <a:lnTo>
                  <a:pt x="868975" y="896304"/>
                </a:lnTo>
                <a:lnTo>
                  <a:pt x="861363" y="896621"/>
                </a:lnTo>
                <a:lnTo>
                  <a:pt x="853433" y="896938"/>
                </a:lnTo>
                <a:lnTo>
                  <a:pt x="845504" y="896938"/>
                </a:lnTo>
                <a:lnTo>
                  <a:pt x="837891" y="896938"/>
                </a:lnTo>
                <a:lnTo>
                  <a:pt x="829962" y="896621"/>
                </a:lnTo>
                <a:lnTo>
                  <a:pt x="822350" y="895987"/>
                </a:lnTo>
                <a:lnTo>
                  <a:pt x="814420" y="895352"/>
                </a:lnTo>
                <a:lnTo>
                  <a:pt x="806491" y="894401"/>
                </a:lnTo>
                <a:lnTo>
                  <a:pt x="798244" y="893449"/>
                </a:lnTo>
                <a:lnTo>
                  <a:pt x="790632" y="892180"/>
                </a:lnTo>
                <a:lnTo>
                  <a:pt x="782702" y="890595"/>
                </a:lnTo>
                <a:lnTo>
                  <a:pt x="774773" y="888691"/>
                </a:lnTo>
                <a:lnTo>
                  <a:pt x="766843" y="886788"/>
                </a:lnTo>
                <a:lnTo>
                  <a:pt x="759231" y="884885"/>
                </a:lnTo>
                <a:lnTo>
                  <a:pt x="751619" y="882348"/>
                </a:lnTo>
                <a:lnTo>
                  <a:pt x="743689" y="880128"/>
                </a:lnTo>
                <a:lnTo>
                  <a:pt x="736077" y="877273"/>
                </a:lnTo>
                <a:lnTo>
                  <a:pt x="728782" y="874418"/>
                </a:lnTo>
                <a:lnTo>
                  <a:pt x="721487" y="871564"/>
                </a:lnTo>
                <a:lnTo>
                  <a:pt x="714509" y="868392"/>
                </a:lnTo>
                <a:lnTo>
                  <a:pt x="707531" y="864903"/>
                </a:lnTo>
                <a:lnTo>
                  <a:pt x="700553" y="861414"/>
                </a:lnTo>
                <a:lnTo>
                  <a:pt x="693892" y="857925"/>
                </a:lnTo>
                <a:lnTo>
                  <a:pt x="686914" y="853802"/>
                </a:lnTo>
                <a:lnTo>
                  <a:pt x="673592" y="845555"/>
                </a:lnTo>
                <a:lnTo>
                  <a:pt x="661222" y="836991"/>
                </a:lnTo>
                <a:lnTo>
                  <a:pt x="649170" y="827793"/>
                </a:lnTo>
                <a:lnTo>
                  <a:pt x="637434" y="817960"/>
                </a:lnTo>
                <a:lnTo>
                  <a:pt x="626333" y="807811"/>
                </a:lnTo>
                <a:lnTo>
                  <a:pt x="615549" y="796709"/>
                </a:lnTo>
                <a:lnTo>
                  <a:pt x="605716" y="785291"/>
                </a:lnTo>
                <a:lnTo>
                  <a:pt x="596201" y="773555"/>
                </a:lnTo>
                <a:lnTo>
                  <a:pt x="587637" y="761502"/>
                </a:lnTo>
                <a:lnTo>
                  <a:pt x="579390" y="748815"/>
                </a:lnTo>
                <a:lnTo>
                  <a:pt x="571461" y="735811"/>
                </a:lnTo>
                <a:lnTo>
                  <a:pt x="564483" y="722489"/>
                </a:lnTo>
                <a:lnTo>
                  <a:pt x="557822" y="708851"/>
                </a:lnTo>
                <a:lnTo>
                  <a:pt x="552113" y="694895"/>
                </a:lnTo>
                <a:lnTo>
                  <a:pt x="547355" y="680304"/>
                </a:lnTo>
                <a:lnTo>
                  <a:pt x="542914" y="666031"/>
                </a:lnTo>
                <a:lnTo>
                  <a:pt x="539108" y="651124"/>
                </a:lnTo>
                <a:lnTo>
                  <a:pt x="536254" y="636216"/>
                </a:lnTo>
                <a:lnTo>
                  <a:pt x="534033" y="620992"/>
                </a:lnTo>
                <a:lnTo>
                  <a:pt x="532447" y="605767"/>
                </a:lnTo>
                <a:lnTo>
                  <a:pt x="532130" y="597838"/>
                </a:lnTo>
                <a:lnTo>
                  <a:pt x="531813" y="590225"/>
                </a:lnTo>
                <a:lnTo>
                  <a:pt x="531813" y="582613"/>
                </a:lnTo>
                <a:lnTo>
                  <a:pt x="531813" y="574366"/>
                </a:lnTo>
                <a:lnTo>
                  <a:pt x="532130" y="566754"/>
                </a:lnTo>
                <a:lnTo>
                  <a:pt x="532765" y="558825"/>
                </a:lnTo>
                <a:lnTo>
                  <a:pt x="533399" y="550895"/>
                </a:lnTo>
                <a:lnTo>
                  <a:pt x="534351" y="542966"/>
                </a:lnTo>
                <a:lnTo>
                  <a:pt x="535302" y="535353"/>
                </a:lnTo>
                <a:lnTo>
                  <a:pt x="536571" y="527424"/>
                </a:lnTo>
                <a:lnTo>
                  <a:pt x="538157" y="519177"/>
                </a:lnTo>
                <a:lnTo>
                  <a:pt x="540060" y="511248"/>
                </a:lnTo>
                <a:lnTo>
                  <a:pt x="541963" y="503318"/>
                </a:lnTo>
                <a:lnTo>
                  <a:pt x="543866" y="495706"/>
                </a:lnTo>
                <a:lnTo>
                  <a:pt x="546403" y="488094"/>
                </a:lnTo>
                <a:lnTo>
                  <a:pt x="548624" y="480481"/>
                </a:lnTo>
                <a:lnTo>
                  <a:pt x="551478" y="473186"/>
                </a:lnTo>
                <a:lnTo>
                  <a:pt x="554333" y="465574"/>
                </a:lnTo>
                <a:lnTo>
                  <a:pt x="557187" y="458279"/>
                </a:lnTo>
                <a:lnTo>
                  <a:pt x="560359" y="450984"/>
                </a:lnTo>
                <a:lnTo>
                  <a:pt x="563848" y="444006"/>
                </a:lnTo>
                <a:lnTo>
                  <a:pt x="567337" y="437028"/>
                </a:lnTo>
                <a:lnTo>
                  <a:pt x="570826" y="430367"/>
                </a:lnTo>
                <a:lnTo>
                  <a:pt x="574632" y="423706"/>
                </a:lnTo>
                <a:lnTo>
                  <a:pt x="583196" y="410385"/>
                </a:lnTo>
                <a:lnTo>
                  <a:pt x="591760" y="397697"/>
                </a:lnTo>
                <a:lnTo>
                  <a:pt x="600958" y="385645"/>
                </a:lnTo>
                <a:lnTo>
                  <a:pt x="610791" y="374226"/>
                </a:lnTo>
                <a:lnTo>
                  <a:pt x="620941" y="363125"/>
                </a:lnTo>
                <a:lnTo>
                  <a:pt x="631725" y="352341"/>
                </a:lnTo>
                <a:lnTo>
                  <a:pt x="643460" y="342191"/>
                </a:lnTo>
                <a:lnTo>
                  <a:pt x="655196" y="332993"/>
                </a:lnTo>
                <a:lnTo>
                  <a:pt x="667249" y="324112"/>
                </a:lnTo>
                <a:lnTo>
                  <a:pt x="679936" y="315865"/>
                </a:lnTo>
                <a:lnTo>
                  <a:pt x="692940" y="308253"/>
                </a:lnTo>
                <a:lnTo>
                  <a:pt x="706262" y="300958"/>
                </a:lnTo>
                <a:lnTo>
                  <a:pt x="719901" y="294614"/>
                </a:lnTo>
                <a:lnTo>
                  <a:pt x="733857" y="288905"/>
                </a:lnTo>
                <a:lnTo>
                  <a:pt x="748447" y="283830"/>
                </a:lnTo>
                <a:lnTo>
                  <a:pt x="762720" y="279389"/>
                </a:lnTo>
                <a:lnTo>
                  <a:pt x="777627" y="275900"/>
                </a:lnTo>
                <a:lnTo>
                  <a:pt x="792535" y="272729"/>
                </a:lnTo>
                <a:lnTo>
                  <a:pt x="807759" y="270508"/>
                </a:lnTo>
                <a:lnTo>
                  <a:pt x="822984" y="269240"/>
                </a:lnTo>
                <a:lnTo>
                  <a:pt x="830914" y="268605"/>
                </a:lnTo>
                <a:lnTo>
                  <a:pt x="838526" y="268288"/>
                </a:lnTo>
                <a:close/>
                <a:moveTo>
                  <a:pt x="112735" y="0"/>
                </a:moveTo>
                <a:lnTo>
                  <a:pt x="118451" y="0"/>
                </a:lnTo>
                <a:lnTo>
                  <a:pt x="124167" y="635"/>
                </a:lnTo>
                <a:lnTo>
                  <a:pt x="129883" y="1270"/>
                </a:lnTo>
                <a:lnTo>
                  <a:pt x="135282" y="2223"/>
                </a:lnTo>
                <a:lnTo>
                  <a:pt x="140998" y="3175"/>
                </a:lnTo>
                <a:lnTo>
                  <a:pt x="146396" y="4763"/>
                </a:lnTo>
                <a:lnTo>
                  <a:pt x="151795" y="6350"/>
                </a:lnTo>
                <a:lnTo>
                  <a:pt x="156876" y="8573"/>
                </a:lnTo>
                <a:lnTo>
                  <a:pt x="161639" y="10478"/>
                </a:lnTo>
                <a:lnTo>
                  <a:pt x="166403" y="13018"/>
                </a:lnTo>
                <a:lnTo>
                  <a:pt x="171166" y="15558"/>
                </a:lnTo>
                <a:lnTo>
                  <a:pt x="175612" y="18733"/>
                </a:lnTo>
                <a:lnTo>
                  <a:pt x="180058" y="21590"/>
                </a:lnTo>
                <a:lnTo>
                  <a:pt x="184504" y="25083"/>
                </a:lnTo>
                <a:lnTo>
                  <a:pt x="188315" y="28575"/>
                </a:lnTo>
                <a:lnTo>
                  <a:pt x="192443" y="32385"/>
                </a:lnTo>
                <a:lnTo>
                  <a:pt x="196254" y="36195"/>
                </a:lnTo>
                <a:lnTo>
                  <a:pt x="199747" y="40323"/>
                </a:lnTo>
                <a:lnTo>
                  <a:pt x="203240" y="44450"/>
                </a:lnTo>
                <a:lnTo>
                  <a:pt x="206416" y="48895"/>
                </a:lnTo>
                <a:lnTo>
                  <a:pt x="209274" y="53340"/>
                </a:lnTo>
                <a:lnTo>
                  <a:pt x="211814" y="57785"/>
                </a:lnTo>
                <a:lnTo>
                  <a:pt x="214355" y="62548"/>
                </a:lnTo>
                <a:lnTo>
                  <a:pt x="216578" y="67628"/>
                </a:lnTo>
                <a:lnTo>
                  <a:pt x="218801" y="72708"/>
                </a:lnTo>
                <a:lnTo>
                  <a:pt x="220388" y="77788"/>
                </a:lnTo>
                <a:lnTo>
                  <a:pt x="221976" y="83185"/>
                </a:lnTo>
                <a:lnTo>
                  <a:pt x="223246" y="88583"/>
                </a:lnTo>
                <a:lnTo>
                  <a:pt x="224199" y="93980"/>
                </a:lnTo>
                <a:lnTo>
                  <a:pt x="225152" y="99695"/>
                </a:lnTo>
                <a:lnTo>
                  <a:pt x="225469" y="105093"/>
                </a:lnTo>
                <a:lnTo>
                  <a:pt x="225787" y="110808"/>
                </a:lnTo>
                <a:lnTo>
                  <a:pt x="225787" y="116523"/>
                </a:lnTo>
                <a:lnTo>
                  <a:pt x="224834" y="137160"/>
                </a:lnTo>
                <a:lnTo>
                  <a:pt x="224517" y="157480"/>
                </a:lnTo>
                <a:lnTo>
                  <a:pt x="224199" y="177483"/>
                </a:lnTo>
                <a:lnTo>
                  <a:pt x="223882" y="197168"/>
                </a:lnTo>
                <a:lnTo>
                  <a:pt x="224199" y="222250"/>
                </a:lnTo>
                <a:lnTo>
                  <a:pt x="224834" y="246380"/>
                </a:lnTo>
                <a:lnTo>
                  <a:pt x="225469" y="270510"/>
                </a:lnTo>
                <a:lnTo>
                  <a:pt x="226740" y="293688"/>
                </a:lnTo>
                <a:lnTo>
                  <a:pt x="228010" y="316548"/>
                </a:lnTo>
                <a:lnTo>
                  <a:pt x="229598" y="338773"/>
                </a:lnTo>
                <a:lnTo>
                  <a:pt x="231821" y="360680"/>
                </a:lnTo>
                <a:lnTo>
                  <a:pt x="234044" y="381953"/>
                </a:lnTo>
                <a:lnTo>
                  <a:pt x="236584" y="402590"/>
                </a:lnTo>
                <a:lnTo>
                  <a:pt x="239442" y="423228"/>
                </a:lnTo>
                <a:lnTo>
                  <a:pt x="242300" y="442913"/>
                </a:lnTo>
                <a:lnTo>
                  <a:pt x="245476" y="461963"/>
                </a:lnTo>
                <a:lnTo>
                  <a:pt x="249287" y="481330"/>
                </a:lnTo>
                <a:lnTo>
                  <a:pt x="253097" y="499428"/>
                </a:lnTo>
                <a:lnTo>
                  <a:pt x="256908" y="517525"/>
                </a:lnTo>
                <a:lnTo>
                  <a:pt x="261036" y="534988"/>
                </a:lnTo>
                <a:lnTo>
                  <a:pt x="265482" y="552133"/>
                </a:lnTo>
                <a:lnTo>
                  <a:pt x="269928" y="568643"/>
                </a:lnTo>
                <a:lnTo>
                  <a:pt x="274692" y="585153"/>
                </a:lnTo>
                <a:lnTo>
                  <a:pt x="279455" y="600710"/>
                </a:lnTo>
                <a:lnTo>
                  <a:pt x="284536" y="615950"/>
                </a:lnTo>
                <a:lnTo>
                  <a:pt x="289617" y="630873"/>
                </a:lnTo>
                <a:lnTo>
                  <a:pt x="295016" y="645478"/>
                </a:lnTo>
                <a:lnTo>
                  <a:pt x="300414" y="659448"/>
                </a:lnTo>
                <a:lnTo>
                  <a:pt x="306448" y="673100"/>
                </a:lnTo>
                <a:lnTo>
                  <a:pt x="312164" y="686435"/>
                </a:lnTo>
                <a:lnTo>
                  <a:pt x="317880" y="699770"/>
                </a:lnTo>
                <a:lnTo>
                  <a:pt x="323596" y="712153"/>
                </a:lnTo>
                <a:lnTo>
                  <a:pt x="329630" y="724218"/>
                </a:lnTo>
                <a:lnTo>
                  <a:pt x="335664" y="735965"/>
                </a:lnTo>
                <a:lnTo>
                  <a:pt x="342015" y="747713"/>
                </a:lnTo>
                <a:lnTo>
                  <a:pt x="348049" y="758825"/>
                </a:lnTo>
                <a:lnTo>
                  <a:pt x="354400" y="769620"/>
                </a:lnTo>
                <a:lnTo>
                  <a:pt x="361069" y="779780"/>
                </a:lnTo>
                <a:lnTo>
                  <a:pt x="367420" y="789940"/>
                </a:lnTo>
                <a:lnTo>
                  <a:pt x="373771" y="799783"/>
                </a:lnTo>
                <a:lnTo>
                  <a:pt x="380440" y="809308"/>
                </a:lnTo>
                <a:lnTo>
                  <a:pt x="386791" y="818515"/>
                </a:lnTo>
                <a:lnTo>
                  <a:pt x="393460" y="827405"/>
                </a:lnTo>
                <a:lnTo>
                  <a:pt x="400129" y="835978"/>
                </a:lnTo>
                <a:lnTo>
                  <a:pt x="413149" y="852170"/>
                </a:lnTo>
                <a:lnTo>
                  <a:pt x="426486" y="867410"/>
                </a:lnTo>
                <a:lnTo>
                  <a:pt x="439824" y="881380"/>
                </a:lnTo>
                <a:lnTo>
                  <a:pt x="452527" y="894398"/>
                </a:lnTo>
                <a:lnTo>
                  <a:pt x="465547" y="906145"/>
                </a:lnTo>
                <a:lnTo>
                  <a:pt x="478249" y="917575"/>
                </a:lnTo>
                <a:lnTo>
                  <a:pt x="490634" y="927418"/>
                </a:lnTo>
                <a:lnTo>
                  <a:pt x="502701" y="936625"/>
                </a:lnTo>
                <a:lnTo>
                  <a:pt x="514134" y="945198"/>
                </a:lnTo>
                <a:lnTo>
                  <a:pt x="525566" y="952500"/>
                </a:lnTo>
                <a:lnTo>
                  <a:pt x="536363" y="959485"/>
                </a:lnTo>
                <a:lnTo>
                  <a:pt x="546525" y="965518"/>
                </a:lnTo>
                <a:lnTo>
                  <a:pt x="556052" y="970915"/>
                </a:lnTo>
                <a:lnTo>
                  <a:pt x="564944" y="975678"/>
                </a:lnTo>
                <a:lnTo>
                  <a:pt x="572883" y="979805"/>
                </a:lnTo>
                <a:lnTo>
                  <a:pt x="580504" y="982980"/>
                </a:lnTo>
                <a:lnTo>
                  <a:pt x="592572" y="988060"/>
                </a:lnTo>
                <a:lnTo>
                  <a:pt x="600828" y="991235"/>
                </a:lnTo>
                <a:lnTo>
                  <a:pt x="1116867" y="991235"/>
                </a:lnTo>
                <a:lnTo>
                  <a:pt x="1124171" y="991553"/>
                </a:lnTo>
                <a:lnTo>
                  <a:pt x="1131793" y="992188"/>
                </a:lnTo>
                <a:lnTo>
                  <a:pt x="1133063" y="992188"/>
                </a:lnTo>
                <a:lnTo>
                  <a:pt x="1144813" y="992505"/>
                </a:lnTo>
                <a:lnTo>
                  <a:pt x="1158150" y="993458"/>
                </a:lnTo>
                <a:lnTo>
                  <a:pt x="1165137" y="994093"/>
                </a:lnTo>
                <a:lnTo>
                  <a:pt x="1172758" y="995045"/>
                </a:lnTo>
                <a:lnTo>
                  <a:pt x="1180697" y="996315"/>
                </a:lnTo>
                <a:lnTo>
                  <a:pt x="1189271" y="997903"/>
                </a:lnTo>
                <a:lnTo>
                  <a:pt x="1197846" y="999808"/>
                </a:lnTo>
                <a:lnTo>
                  <a:pt x="1206737" y="1002030"/>
                </a:lnTo>
                <a:lnTo>
                  <a:pt x="1215629" y="1004570"/>
                </a:lnTo>
                <a:lnTo>
                  <a:pt x="1225156" y="1007428"/>
                </a:lnTo>
                <a:lnTo>
                  <a:pt x="1234683" y="1010603"/>
                </a:lnTo>
                <a:lnTo>
                  <a:pt x="1244845" y="1014413"/>
                </a:lnTo>
                <a:lnTo>
                  <a:pt x="1255007" y="1018223"/>
                </a:lnTo>
                <a:lnTo>
                  <a:pt x="1265169" y="1022985"/>
                </a:lnTo>
                <a:lnTo>
                  <a:pt x="1275331" y="1028383"/>
                </a:lnTo>
                <a:lnTo>
                  <a:pt x="1285810" y="1033780"/>
                </a:lnTo>
                <a:lnTo>
                  <a:pt x="1296290" y="1039813"/>
                </a:lnTo>
                <a:lnTo>
                  <a:pt x="1307405" y="1046163"/>
                </a:lnTo>
                <a:lnTo>
                  <a:pt x="1317884" y="1053465"/>
                </a:lnTo>
                <a:lnTo>
                  <a:pt x="1328681" y="1061085"/>
                </a:lnTo>
                <a:lnTo>
                  <a:pt x="1339478" y="1069023"/>
                </a:lnTo>
                <a:lnTo>
                  <a:pt x="1349958" y="1077913"/>
                </a:lnTo>
                <a:lnTo>
                  <a:pt x="1361073" y="1087438"/>
                </a:lnTo>
                <a:lnTo>
                  <a:pt x="1371552" y="1097280"/>
                </a:lnTo>
                <a:lnTo>
                  <a:pt x="1382349" y="1107440"/>
                </a:lnTo>
                <a:lnTo>
                  <a:pt x="1392829" y="1118553"/>
                </a:lnTo>
                <a:lnTo>
                  <a:pt x="1402991" y="1129983"/>
                </a:lnTo>
                <a:lnTo>
                  <a:pt x="1413470" y="1142683"/>
                </a:lnTo>
                <a:lnTo>
                  <a:pt x="1423632" y="1155383"/>
                </a:lnTo>
                <a:lnTo>
                  <a:pt x="1433477" y="1169035"/>
                </a:lnTo>
                <a:lnTo>
                  <a:pt x="1443321" y="1183005"/>
                </a:lnTo>
                <a:lnTo>
                  <a:pt x="1452848" y="1198245"/>
                </a:lnTo>
                <a:lnTo>
                  <a:pt x="1462375" y="1213485"/>
                </a:lnTo>
                <a:lnTo>
                  <a:pt x="1471584" y="1229678"/>
                </a:lnTo>
                <a:lnTo>
                  <a:pt x="1480476" y="1246505"/>
                </a:lnTo>
                <a:lnTo>
                  <a:pt x="1489368" y="1263968"/>
                </a:lnTo>
                <a:lnTo>
                  <a:pt x="1497942" y="1282065"/>
                </a:lnTo>
                <a:lnTo>
                  <a:pt x="1506199" y="1301115"/>
                </a:lnTo>
                <a:lnTo>
                  <a:pt x="1514455" y="1320483"/>
                </a:lnTo>
                <a:lnTo>
                  <a:pt x="1522712" y="1340485"/>
                </a:lnTo>
                <a:lnTo>
                  <a:pt x="1530016" y="1361758"/>
                </a:lnTo>
                <a:lnTo>
                  <a:pt x="1537637" y="1383665"/>
                </a:lnTo>
                <a:lnTo>
                  <a:pt x="1544624" y="1406208"/>
                </a:lnTo>
                <a:lnTo>
                  <a:pt x="1551292" y="1429703"/>
                </a:lnTo>
                <a:lnTo>
                  <a:pt x="1557961" y="1453833"/>
                </a:lnTo>
                <a:lnTo>
                  <a:pt x="1563995" y="1479233"/>
                </a:lnTo>
                <a:lnTo>
                  <a:pt x="1570029" y="1504950"/>
                </a:lnTo>
                <a:lnTo>
                  <a:pt x="1575745" y="1531938"/>
                </a:lnTo>
                <a:lnTo>
                  <a:pt x="1581143" y="1559560"/>
                </a:lnTo>
                <a:lnTo>
                  <a:pt x="1586224" y="1588453"/>
                </a:lnTo>
                <a:lnTo>
                  <a:pt x="1590670" y="1617980"/>
                </a:lnTo>
                <a:lnTo>
                  <a:pt x="1594799" y="1648778"/>
                </a:lnTo>
                <a:lnTo>
                  <a:pt x="1598927" y="1680210"/>
                </a:lnTo>
                <a:lnTo>
                  <a:pt x="1602420" y="1712595"/>
                </a:lnTo>
                <a:lnTo>
                  <a:pt x="1605596" y="1746250"/>
                </a:lnTo>
                <a:lnTo>
                  <a:pt x="1608136" y="1780858"/>
                </a:lnTo>
                <a:lnTo>
                  <a:pt x="1610677" y="1816418"/>
                </a:lnTo>
                <a:lnTo>
                  <a:pt x="1612582" y="1853248"/>
                </a:lnTo>
                <a:lnTo>
                  <a:pt x="1614170" y="1890713"/>
                </a:lnTo>
                <a:lnTo>
                  <a:pt x="1615123" y="1929448"/>
                </a:lnTo>
                <a:lnTo>
                  <a:pt x="1616075" y="1969453"/>
                </a:lnTo>
                <a:lnTo>
                  <a:pt x="1616075" y="2010410"/>
                </a:lnTo>
                <a:lnTo>
                  <a:pt x="1616075" y="2045653"/>
                </a:lnTo>
                <a:lnTo>
                  <a:pt x="1615440" y="2081848"/>
                </a:lnTo>
                <a:lnTo>
                  <a:pt x="1614805" y="2118360"/>
                </a:lnTo>
                <a:lnTo>
                  <a:pt x="1613535" y="2156460"/>
                </a:lnTo>
                <a:lnTo>
                  <a:pt x="1613217" y="2161858"/>
                </a:lnTo>
                <a:lnTo>
                  <a:pt x="1612582" y="2167573"/>
                </a:lnTo>
                <a:lnTo>
                  <a:pt x="1611947" y="2172970"/>
                </a:lnTo>
                <a:lnTo>
                  <a:pt x="1610677" y="2178050"/>
                </a:lnTo>
                <a:lnTo>
                  <a:pt x="1609406" y="2183448"/>
                </a:lnTo>
                <a:lnTo>
                  <a:pt x="1607819" y="2188845"/>
                </a:lnTo>
                <a:lnTo>
                  <a:pt x="1605913" y="2193925"/>
                </a:lnTo>
                <a:lnTo>
                  <a:pt x="1603690" y="2198688"/>
                </a:lnTo>
                <a:lnTo>
                  <a:pt x="1601467" y="2203450"/>
                </a:lnTo>
                <a:lnTo>
                  <a:pt x="1598927" y="2208213"/>
                </a:lnTo>
                <a:lnTo>
                  <a:pt x="1596069" y="2212658"/>
                </a:lnTo>
                <a:lnTo>
                  <a:pt x="1593211" y="2217103"/>
                </a:lnTo>
                <a:lnTo>
                  <a:pt x="1590035" y="2221230"/>
                </a:lnTo>
                <a:lnTo>
                  <a:pt x="1586859" y="2225358"/>
                </a:lnTo>
                <a:lnTo>
                  <a:pt x="1583366" y="2229168"/>
                </a:lnTo>
                <a:lnTo>
                  <a:pt x="1579556" y="2232978"/>
                </a:lnTo>
                <a:lnTo>
                  <a:pt x="1575745" y="2236470"/>
                </a:lnTo>
                <a:lnTo>
                  <a:pt x="1571299" y="2239645"/>
                </a:lnTo>
                <a:lnTo>
                  <a:pt x="1567171" y="2243138"/>
                </a:lnTo>
                <a:lnTo>
                  <a:pt x="1563042" y="2246313"/>
                </a:lnTo>
                <a:lnTo>
                  <a:pt x="1558596" y="2248853"/>
                </a:lnTo>
                <a:lnTo>
                  <a:pt x="1553833" y="2251393"/>
                </a:lnTo>
                <a:lnTo>
                  <a:pt x="1549070" y="2253933"/>
                </a:lnTo>
                <a:lnTo>
                  <a:pt x="1544306" y="2256155"/>
                </a:lnTo>
                <a:lnTo>
                  <a:pt x="1539543" y="2258060"/>
                </a:lnTo>
                <a:lnTo>
                  <a:pt x="1534462" y="2259648"/>
                </a:lnTo>
                <a:lnTo>
                  <a:pt x="1529063" y="2260918"/>
                </a:lnTo>
                <a:lnTo>
                  <a:pt x="1523982" y="2262188"/>
                </a:lnTo>
                <a:lnTo>
                  <a:pt x="1518584" y="2263140"/>
                </a:lnTo>
                <a:lnTo>
                  <a:pt x="1512867" y="2263775"/>
                </a:lnTo>
                <a:lnTo>
                  <a:pt x="1507469" y="2264093"/>
                </a:lnTo>
                <a:lnTo>
                  <a:pt x="1501753" y="2264410"/>
                </a:lnTo>
                <a:lnTo>
                  <a:pt x="1497942" y="2264410"/>
                </a:lnTo>
                <a:lnTo>
                  <a:pt x="1492226" y="2264093"/>
                </a:lnTo>
                <a:lnTo>
                  <a:pt x="1486510" y="2263458"/>
                </a:lnTo>
                <a:lnTo>
                  <a:pt x="1480794" y="2262505"/>
                </a:lnTo>
                <a:lnTo>
                  <a:pt x="1475395" y="2261235"/>
                </a:lnTo>
                <a:lnTo>
                  <a:pt x="1470314" y="2259648"/>
                </a:lnTo>
                <a:lnTo>
                  <a:pt x="1464915" y="2258060"/>
                </a:lnTo>
                <a:lnTo>
                  <a:pt x="1459517" y="2256155"/>
                </a:lnTo>
                <a:lnTo>
                  <a:pt x="1454436" y="2253933"/>
                </a:lnTo>
                <a:lnTo>
                  <a:pt x="1449672" y="2251710"/>
                </a:lnTo>
                <a:lnTo>
                  <a:pt x="1444909" y="2248853"/>
                </a:lnTo>
                <a:lnTo>
                  <a:pt x="1440463" y="2246313"/>
                </a:lnTo>
                <a:lnTo>
                  <a:pt x="1436017" y="2243138"/>
                </a:lnTo>
                <a:lnTo>
                  <a:pt x="1431889" y="2239645"/>
                </a:lnTo>
                <a:lnTo>
                  <a:pt x="1427761" y="2236153"/>
                </a:lnTo>
                <a:lnTo>
                  <a:pt x="1423632" y="2232343"/>
                </a:lnTo>
                <a:lnTo>
                  <a:pt x="1420139" y="2228533"/>
                </a:lnTo>
                <a:lnTo>
                  <a:pt x="1416328" y="2224723"/>
                </a:lnTo>
                <a:lnTo>
                  <a:pt x="1413153" y="2220595"/>
                </a:lnTo>
                <a:lnTo>
                  <a:pt x="1409977" y="2216150"/>
                </a:lnTo>
                <a:lnTo>
                  <a:pt x="1407119" y="2211705"/>
                </a:lnTo>
                <a:lnTo>
                  <a:pt x="1403944" y="2206943"/>
                </a:lnTo>
                <a:lnTo>
                  <a:pt x="1401403" y="2202498"/>
                </a:lnTo>
                <a:lnTo>
                  <a:pt x="1399180" y="2197418"/>
                </a:lnTo>
                <a:lnTo>
                  <a:pt x="1396957" y="2192338"/>
                </a:lnTo>
                <a:lnTo>
                  <a:pt x="1395369" y="2187258"/>
                </a:lnTo>
                <a:lnTo>
                  <a:pt x="1393782" y="2181860"/>
                </a:lnTo>
                <a:lnTo>
                  <a:pt x="1392511" y="2176463"/>
                </a:lnTo>
                <a:lnTo>
                  <a:pt x="1391241" y="2171065"/>
                </a:lnTo>
                <a:lnTo>
                  <a:pt x="1390606" y="2165668"/>
                </a:lnTo>
                <a:lnTo>
                  <a:pt x="1389971" y="2159953"/>
                </a:lnTo>
                <a:lnTo>
                  <a:pt x="1389971" y="2154238"/>
                </a:lnTo>
                <a:lnTo>
                  <a:pt x="1389971" y="2148523"/>
                </a:lnTo>
                <a:lnTo>
                  <a:pt x="1390923" y="2112645"/>
                </a:lnTo>
                <a:lnTo>
                  <a:pt x="1391876" y="2077720"/>
                </a:lnTo>
                <a:lnTo>
                  <a:pt x="1392194" y="2043748"/>
                </a:lnTo>
                <a:lnTo>
                  <a:pt x="1392194" y="2010410"/>
                </a:lnTo>
                <a:lnTo>
                  <a:pt x="1392194" y="1981518"/>
                </a:lnTo>
                <a:lnTo>
                  <a:pt x="1391876" y="1952943"/>
                </a:lnTo>
                <a:lnTo>
                  <a:pt x="1391241" y="1925638"/>
                </a:lnTo>
                <a:lnTo>
                  <a:pt x="1390606" y="1898333"/>
                </a:lnTo>
                <a:lnTo>
                  <a:pt x="1389336" y="1872298"/>
                </a:lnTo>
                <a:lnTo>
                  <a:pt x="1388065" y="1846263"/>
                </a:lnTo>
                <a:lnTo>
                  <a:pt x="1386795" y="1821498"/>
                </a:lnTo>
                <a:lnTo>
                  <a:pt x="1384890" y="1797050"/>
                </a:lnTo>
                <a:lnTo>
                  <a:pt x="1383302" y="1773555"/>
                </a:lnTo>
                <a:lnTo>
                  <a:pt x="1381079" y="1750378"/>
                </a:lnTo>
                <a:lnTo>
                  <a:pt x="1378856" y="1727835"/>
                </a:lnTo>
                <a:lnTo>
                  <a:pt x="1376316" y="1706245"/>
                </a:lnTo>
                <a:lnTo>
                  <a:pt x="1373775" y="1684655"/>
                </a:lnTo>
                <a:lnTo>
                  <a:pt x="1371235" y="1664335"/>
                </a:lnTo>
                <a:lnTo>
                  <a:pt x="1368059" y="1644333"/>
                </a:lnTo>
                <a:lnTo>
                  <a:pt x="1365201" y="1624965"/>
                </a:lnTo>
                <a:lnTo>
                  <a:pt x="1362025" y="1606233"/>
                </a:lnTo>
                <a:lnTo>
                  <a:pt x="1358532" y="1587818"/>
                </a:lnTo>
                <a:lnTo>
                  <a:pt x="1355039" y="1570038"/>
                </a:lnTo>
                <a:lnTo>
                  <a:pt x="1351228" y="1552893"/>
                </a:lnTo>
                <a:lnTo>
                  <a:pt x="1347417" y="1536700"/>
                </a:lnTo>
                <a:lnTo>
                  <a:pt x="1343607" y="1520190"/>
                </a:lnTo>
                <a:lnTo>
                  <a:pt x="1339796" y="1504950"/>
                </a:lnTo>
                <a:lnTo>
                  <a:pt x="1335668" y="1490028"/>
                </a:lnTo>
                <a:lnTo>
                  <a:pt x="1331539" y="1475740"/>
                </a:lnTo>
                <a:lnTo>
                  <a:pt x="1327411" y="1461770"/>
                </a:lnTo>
                <a:lnTo>
                  <a:pt x="1322965" y="1448435"/>
                </a:lnTo>
                <a:lnTo>
                  <a:pt x="1318837" y="1435418"/>
                </a:lnTo>
                <a:lnTo>
                  <a:pt x="1314391" y="1423353"/>
                </a:lnTo>
                <a:lnTo>
                  <a:pt x="1309945" y="1411288"/>
                </a:lnTo>
                <a:lnTo>
                  <a:pt x="1305182" y="1399858"/>
                </a:lnTo>
                <a:lnTo>
                  <a:pt x="1300736" y="1389063"/>
                </a:lnTo>
                <a:lnTo>
                  <a:pt x="1295655" y="1377950"/>
                </a:lnTo>
                <a:lnTo>
                  <a:pt x="1290891" y="1367790"/>
                </a:lnTo>
                <a:lnTo>
                  <a:pt x="1285810" y="1357630"/>
                </a:lnTo>
                <a:lnTo>
                  <a:pt x="1281047" y="1348105"/>
                </a:lnTo>
                <a:lnTo>
                  <a:pt x="1276283" y="1338898"/>
                </a:lnTo>
                <a:lnTo>
                  <a:pt x="1271520" y="1330643"/>
                </a:lnTo>
                <a:lnTo>
                  <a:pt x="1266439" y="1322388"/>
                </a:lnTo>
                <a:lnTo>
                  <a:pt x="1261676" y="1314768"/>
                </a:lnTo>
                <a:lnTo>
                  <a:pt x="1257230" y="1307465"/>
                </a:lnTo>
                <a:lnTo>
                  <a:pt x="1252466" y="1300798"/>
                </a:lnTo>
                <a:lnTo>
                  <a:pt x="1243257" y="1287780"/>
                </a:lnTo>
                <a:lnTo>
                  <a:pt x="1233730" y="1276668"/>
                </a:lnTo>
                <a:lnTo>
                  <a:pt x="1224838" y="1266825"/>
                </a:lnTo>
                <a:lnTo>
                  <a:pt x="1224838" y="1791018"/>
                </a:lnTo>
                <a:lnTo>
                  <a:pt x="1224838" y="2056130"/>
                </a:lnTo>
                <a:lnTo>
                  <a:pt x="1224838" y="3259138"/>
                </a:lnTo>
                <a:lnTo>
                  <a:pt x="1224521" y="3268028"/>
                </a:lnTo>
                <a:lnTo>
                  <a:pt x="1223886" y="3276918"/>
                </a:lnTo>
                <a:lnTo>
                  <a:pt x="1222933" y="3285490"/>
                </a:lnTo>
                <a:lnTo>
                  <a:pt x="1221345" y="3294063"/>
                </a:lnTo>
                <a:lnTo>
                  <a:pt x="1219440" y="3302635"/>
                </a:lnTo>
                <a:lnTo>
                  <a:pt x="1217217" y="3310573"/>
                </a:lnTo>
                <a:lnTo>
                  <a:pt x="1214359" y="3318828"/>
                </a:lnTo>
                <a:lnTo>
                  <a:pt x="1211501" y="3326448"/>
                </a:lnTo>
                <a:lnTo>
                  <a:pt x="1208008" y="3334068"/>
                </a:lnTo>
                <a:lnTo>
                  <a:pt x="1204197" y="3341370"/>
                </a:lnTo>
                <a:lnTo>
                  <a:pt x="1200068" y="3348990"/>
                </a:lnTo>
                <a:lnTo>
                  <a:pt x="1195623" y="3355975"/>
                </a:lnTo>
                <a:lnTo>
                  <a:pt x="1190859" y="3362643"/>
                </a:lnTo>
                <a:lnTo>
                  <a:pt x="1185461" y="3369310"/>
                </a:lnTo>
                <a:lnTo>
                  <a:pt x="1179744" y="3375343"/>
                </a:lnTo>
                <a:lnTo>
                  <a:pt x="1174346" y="3381375"/>
                </a:lnTo>
                <a:lnTo>
                  <a:pt x="1168312" y="3387090"/>
                </a:lnTo>
                <a:lnTo>
                  <a:pt x="1161961" y="3392488"/>
                </a:lnTo>
                <a:lnTo>
                  <a:pt x="1155610" y="3397568"/>
                </a:lnTo>
                <a:lnTo>
                  <a:pt x="1148623" y="3402648"/>
                </a:lnTo>
                <a:lnTo>
                  <a:pt x="1141637" y="3407410"/>
                </a:lnTo>
                <a:lnTo>
                  <a:pt x="1134651" y="3411538"/>
                </a:lnTo>
                <a:lnTo>
                  <a:pt x="1126712" y="3415348"/>
                </a:lnTo>
                <a:lnTo>
                  <a:pt x="1119090" y="3418523"/>
                </a:lnTo>
                <a:lnTo>
                  <a:pt x="1111469" y="3421698"/>
                </a:lnTo>
                <a:lnTo>
                  <a:pt x="1103529" y="3424555"/>
                </a:lnTo>
                <a:lnTo>
                  <a:pt x="1095273" y="3426778"/>
                </a:lnTo>
                <a:lnTo>
                  <a:pt x="1087016" y="3428683"/>
                </a:lnTo>
                <a:lnTo>
                  <a:pt x="1078442" y="3430270"/>
                </a:lnTo>
                <a:lnTo>
                  <a:pt x="1069550" y="3431223"/>
                </a:lnTo>
                <a:lnTo>
                  <a:pt x="1060659" y="3431858"/>
                </a:lnTo>
                <a:lnTo>
                  <a:pt x="1052084" y="3432175"/>
                </a:lnTo>
                <a:lnTo>
                  <a:pt x="1043193" y="3431858"/>
                </a:lnTo>
                <a:lnTo>
                  <a:pt x="1034301" y="3431223"/>
                </a:lnTo>
                <a:lnTo>
                  <a:pt x="1025727" y="3430270"/>
                </a:lnTo>
                <a:lnTo>
                  <a:pt x="1016835" y="3428683"/>
                </a:lnTo>
                <a:lnTo>
                  <a:pt x="1008578" y="3426778"/>
                </a:lnTo>
                <a:lnTo>
                  <a:pt x="1000322" y="3424555"/>
                </a:lnTo>
                <a:lnTo>
                  <a:pt x="992383" y="3421698"/>
                </a:lnTo>
                <a:lnTo>
                  <a:pt x="984761" y="3418523"/>
                </a:lnTo>
                <a:lnTo>
                  <a:pt x="977140" y="3415348"/>
                </a:lnTo>
                <a:lnTo>
                  <a:pt x="969518" y="3411538"/>
                </a:lnTo>
                <a:lnTo>
                  <a:pt x="962214" y="3407410"/>
                </a:lnTo>
                <a:lnTo>
                  <a:pt x="955228" y="3402648"/>
                </a:lnTo>
                <a:lnTo>
                  <a:pt x="948242" y="3397568"/>
                </a:lnTo>
                <a:lnTo>
                  <a:pt x="941890" y="3392488"/>
                </a:lnTo>
                <a:lnTo>
                  <a:pt x="935539" y="3387090"/>
                </a:lnTo>
                <a:lnTo>
                  <a:pt x="929823" y="3381375"/>
                </a:lnTo>
                <a:lnTo>
                  <a:pt x="924107" y="3375343"/>
                </a:lnTo>
                <a:lnTo>
                  <a:pt x="918708" y="3369310"/>
                </a:lnTo>
                <a:lnTo>
                  <a:pt x="913627" y="3362643"/>
                </a:lnTo>
                <a:lnTo>
                  <a:pt x="908229" y="3355975"/>
                </a:lnTo>
                <a:lnTo>
                  <a:pt x="903783" y="3348990"/>
                </a:lnTo>
                <a:lnTo>
                  <a:pt x="899654" y="3341370"/>
                </a:lnTo>
                <a:lnTo>
                  <a:pt x="895844" y="3334068"/>
                </a:lnTo>
                <a:lnTo>
                  <a:pt x="892350" y="3326448"/>
                </a:lnTo>
                <a:lnTo>
                  <a:pt x="889492" y="3318828"/>
                </a:lnTo>
                <a:lnTo>
                  <a:pt x="886634" y="3310573"/>
                </a:lnTo>
                <a:lnTo>
                  <a:pt x="884411" y="3302635"/>
                </a:lnTo>
                <a:lnTo>
                  <a:pt x="882506" y="3294063"/>
                </a:lnTo>
                <a:lnTo>
                  <a:pt x="880918" y="3285490"/>
                </a:lnTo>
                <a:lnTo>
                  <a:pt x="879966" y="3276918"/>
                </a:lnTo>
                <a:lnTo>
                  <a:pt x="879330" y="3268028"/>
                </a:lnTo>
                <a:lnTo>
                  <a:pt x="879013" y="3259138"/>
                </a:lnTo>
                <a:lnTo>
                  <a:pt x="879013" y="2164080"/>
                </a:lnTo>
                <a:lnTo>
                  <a:pt x="814230" y="2164080"/>
                </a:lnTo>
                <a:lnTo>
                  <a:pt x="814230" y="3259138"/>
                </a:lnTo>
                <a:lnTo>
                  <a:pt x="813913" y="3268028"/>
                </a:lnTo>
                <a:lnTo>
                  <a:pt x="813277" y="3276918"/>
                </a:lnTo>
                <a:lnTo>
                  <a:pt x="812325" y="3285490"/>
                </a:lnTo>
                <a:lnTo>
                  <a:pt x="810737" y="3294063"/>
                </a:lnTo>
                <a:lnTo>
                  <a:pt x="808832" y="3302635"/>
                </a:lnTo>
                <a:lnTo>
                  <a:pt x="806291" y="3310573"/>
                </a:lnTo>
                <a:lnTo>
                  <a:pt x="803751" y="3318828"/>
                </a:lnTo>
                <a:lnTo>
                  <a:pt x="800575" y="3326448"/>
                </a:lnTo>
                <a:lnTo>
                  <a:pt x="796764" y="3334068"/>
                </a:lnTo>
                <a:lnTo>
                  <a:pt x="792953" y="3341370"/>
                </a:lnTo>
                <a:lnTo>
                  <a:pt x="788825" y="3348990"/>
                </a:lnTo>
                <a:lnTo>
                  <a:pt x="784379" y="3355975"/>
                </a:lnTo>
                <a:lnTo>
                  <a:pt x="779616" y="3362643"/>
                </a:lnTo>
                <a:lnTo>
                  <a:pt x="774535" y="3369310"/>
                </a:lnTo>
                <a:lnTo>
                  <a:pt x="769136" y="3375343"/>
                </a:lnTo>
                <a:lnTo>
                  <a:pt x="763420" y="3381375"/>
                </a:lnTo>
                <a:lnTo>
                  <a:pt x="757386" y="3387090"/>
                </a:lnTo>
                <a:lnTo>
                  <a:pt x="751353" y="3392488"/>
                </a:lnTo>
                <a:lnTo>
                  <a:pt x="744366" y="3397568"/>
                </a:lnTo>
                <a:lnTo>
                  <a:pt x="737698" y="3402648"/>
                </a:lnTo>
                <a:lnTo>
                  <a:pt x="730711" y="3407410"/>
                </a:lnTo>
                <a:lnTo>
                  <a:pt x="723407" y="3411538"/>
                </a:lnTo>
                <a:lnTo>
                  <a:pt x="716103" y="3415348"/>
                </a:lnTo>
                <a:lnTo>
                  <a:pt x="708482" y="3418523"/>
                </a:lnTo>
                <a:lnTo>
                  <a:pt x="700543" y="3421698"/>
                </a:lnTo>
                <a:lnTo>
                  <a:pt x="692604" y="3424555"/>
                </a:lnTo>
                <a:lnTo>
                  <a:pt x="684347" y="3426778"/>
                </a:lnTo>
                <a:lnTo>
                  <a:pt x="675773" y="3428683"/>
                </a:lnTo>
                <a:lnTo>
                  <a:pt x="667516" y="3430270"/>
                </a:lnTo>
                <a:lnTo>
                  <a:pt x="658942" y="3431223"/>
                </a:lnTo>
                <a:lnTo>
                  <a:pt x="650050" y="3431858"/>
                </a:lnTo>
                <a:lnTo>
                  <a:pt x="641159" y="3432175"/>
                </a:lnTo>
                <a:lnTo>
                  <a:pt x="631949" y="3431858"/>
                </a:lnTo>
                <a:lnTo>
                  <a:pt x="623375" y="3431223"/>
                </a:lnTo>
                <a:lnTo>
                  <a:pt x="614801" y="3430270"/>
                </a:lnTo>
                <a:lnTo>
                  <a:pt x="606227" y="3428683"/>
                </a:lnTo>
                <a:lnTo>
                  <a:pt x="597970" y="3426778"/>
                </a:lnTo>
                <a:lnTo>
                  <a:pt x="589714" y="3424555"/>
                </a:lnTo>
                <a:lnTo>
                  <a:pt x="581774" y="3421698"/>
                </a:lnTo>
                <a:lnTo>
                  <a:pt x="573518" y="3418523"/>
                </a:lnTo>
                <a:lnTo>
                  <a:pt x="565896" y="3415348"/>
                </a:lnTo>
                <a:lnTo>
                  <a:pt x="558592" y="3411538"/>
                </a:lnTo>
                <a:lnTo>
                  <a:pt x="551288" y="3407410"/>
                </a:lnTo>
                <a:lnTo>
                  <a:pt x="544302" y="3402648"/>
                </a:lnTo>
                <a:lnTo>
                  <a:pt x="537633" y="3397568"/>
                </a:lnTo>
                <a:lnTo>
                  <a:pt x="531282" y="3392488"/>
                </a:lnTo>
                <a:lnTo>
                  <a:pt x="524931" y="3387090"/>
                </a:lnTo>
                <a:lnTo>
                  <a:pt x="518580" y="3381375"/>
                </a:lnTo>
                <a:lnTo>
                  <a:pt x="512863" y="3375343"/>
                </a:lnTo>
                <a:lnTo>
                  <a:pt x="507465" y="3369310"/>
                </a:lnTo>
                <a:lnTo>
                  <a:pt x="502384" y="3362643"/>
                </a:lnTo>
                <a:lnTo>
                  <a:pt x="497620" y="3355975"/>
                </a:lnTo>
                <a:lnTo>
                  <a:pt x="493175" y="3348990"/>
                </a:lnTo>
                <a:lnTo>
                  <a:pt x="489046" y="3341370"/>
                </a:lnTo>
                <a:lnTo>
                  <a:pt x="485235" y="3334068"/>
                </a:lnTo>
                <a:lnTo>
                  <a:pt x="481742" y="3326448"/>
                </a:lnTo>
                <a:lnTo>
                  <a:pt x="478567" y="3318828"/>
                </a:lnTo>
                <a:lnTo>
                  <a:pt x="476026" y="3310573"/>
                </a:lnTo>
                <a:lnTo>
                  <a:pt x="473803" y="3302635"/>
                </a:lnTo>
                <a:lnTo>
                  <a:pt x="471898" y="3294063"/>
                </a:lnTo>
                <a:lnTo>
                  <a:pt x="470310" y="3285490"/>
                </a:lnTo>
                <a:lnTo>
                  <a:pt x="468722" y="3276918"/>
                </a:lnTo>
                <a:lnTo>
                  <a:pt x="468087" y="3268028"/>
                </a:lnTo>
                <a:lnTo>
                  <a:pt x="468087" y="3259138"/>
                </a:lnTo>
                <a:lnTo>
                  <a:pt x="468087" y="2056130"/>
                </a:lnTo>
                <a:lnTo>
                  <a:pt x="468087" y="1791018"/>
                </a:lnTo>
                <a:lnTo>
                  <a:pt x="468087" y="1177290"/>
                </a:lnTo>
                <a:lnTo>
                  <a:pt x="457290" y="1171893"/>
                </a:lnTo>
                <a:lnTo>
                  <a:pt x="446493" y="1166178"/>
                </a:lnTo>
                <a:lnTo>
                  <a:pt x="435061" y="1159828"/>
                </a:lnTo>
                <a:lnTo>
                  <a:pt x="423311" y="1152843"/>
                </a:lnTo>
                <a:lnTo>
                  <a:pt x="410926" y="1145223"/>
                </a:lnTo>
                <a:lnTo>
                  <a:pt x="398223" y="1136968"/>
                </a:lnTo>
                <a:lnTo>
                  <a:pt x="385521" y="1128078"/>
                </a:lnTo>
                <a:lnTo>
                  <a:pt x="372501" y="1118553"/>
                </a:lnTo>
                <a:lnTo>
                  <a:pt x="359163" y="1108710"/>
                </a:lnTo>
                <a:lnTo>
                  <a:pt x="345190" y="1097915"/>
                </a:lnTo>
                <a:lnTo>
                  <a:pt x="331535" y="1086485"/>
                </a:lnTo>
                <a:lnTo>
                  <a:pt x="317563" y="1074103"/>
                </a:lnTo>
                <a:lnTo>
                  <a:pt x="303590" y="1061085"/>
                </a:lnTo>
                <a:lnTo>
                  <a:pt x="289299" y="1047750"/>
                </a:lnTo>
                <a:lnTo>
                  <a:pt x="275009" y="1033145"/>
                </a:lnTo>
                <a:lnTo>
                  <a:pt x="261036" y="1017588"/>
                </a:lnTo>
                <a:lnTo>
                  <a:pt x="248016" y="1003618"/>
                </a:lnTo>
                <a:lnTo>
                  <a:pt x="235314" y="988695"/>
                </a:lnTo>
                <a:lnTo>
                  <a:pt x="222929" y="973138"/>
                </a:lnTo>
                <a:lnTo>
                  <a:pt x="210544" y="956628"/>
                </a:lnTo>
                <a:lnTo>
                  <a:pt x="198477" y="939800"/>
                </a:lnTo>
                <a:lnTo>
                  <a:pt x="186092" y="922338"/>
                </a:lnTo>
                <a:lnTo>
                  <a:pt x="174342" y="903923"/>
                </a:lnTo>
                <a:lnTo>
                  <a:pt x="162592" y="884873"/>
                </a:lnTo>
                <a:lnTo>
                  <a:pt x="151160" y="865188"/>
                </a:lnTo>
                <a:lnTo>
                  <a:pt x="140045" y="844550"/>
                </a:lnTo>
                <a:lnTo>
                  <a:pt x="128930" y="823595"/>
                </a:lnTo>
                <a:lnTo>
                  <a:pt x="118451" y="801688"/>
                </a:lnTo>
                <a:lnTo>
                  <a:pt x="107971" y="779145"/>
                </a:lnTo>
                <a:lnTo>
                  <a:pt x="98127" y="755968"/>
                </a:lnTo>
                <a:lnTo>
                  <a:pt x="88600" y="731520"/>
                </a:lnTo>
                <a:lnTo>
                  <a:pt x="79073" y="706755"/>
                </a:lnTo>
                <a:lnTo>
                  <a:pt x="70181" y="681038"/>
                </a:lnTo>
                <a:lnTo>
                  <a:pt x="61925" y="654685"/>
                </a:lnTo>
                <a:lnTo>
                  <a:pt x="53986" y="627063"/>
                </a:lnTo>
                <a:lnTo>
                  <a:pt x="46364" y="599440"/>
                </a:lnTo>
                <a:lnTo>
                  <a:pt x="39378" y="570230"/>
                </a:lnTo>
                <a:lnTo>
                  <a:pt x="33027" y="540703"/>
                </a:lnTo>
                <a:lnTo>
                  <a:pt x="26675" y="510223"/>
                </a:lnTo>
                <a:lnTo>
                  <a:pt x="21277" y="479108"/>
                </a:lnTo>
                <a:lnTo>
                  <a:pt x="16513" y="446723"/>
                </a:lnTo>
                <a:lnTo>
                  <a:pt x="12067" y="413385"/>
                </a:lnTo>
                <a:lnTo>
                  <a:pt x="8574" y="379730"/>
                </a:lnTo>
                <a:lnTo>
                  <a:pt x="5399" y="344805"/>
                </a:lnTo>
                <a:lnTo>
                  <a:pt x="3176" y="309563"/>
                </a:lnTo>
                <a:lnTo>
                  <a:pt x="1588" y="273050"/>
                </a:lnTo>
                <a:lnTo>
                  <a:pt x="318" y="235268"/>
                </a:lnTo>
                <a:lnTo>
                  <a:pt x="0" y="197168"/>
                </a:lnTo>
                <a:lnTo>
                  <a:pt x="318" y="175260"/>
                </a:lnTo>
                <a:lnTo>
                  <a:pt x="635" y="153035"/>
                </a:lnTo>
                <a:lnTo>
                  <a:pt x="1270" y="130175"/>
                </a:lnTo>
                <a:lnTo>
                  <a:pt x="1905" y="107315"/>
                </a:lnTo>
                <a:lnTo>
                  <a:pt x="2541" y="101600"/>
                </a:lnTo>
                <a:lnTo>
                  <a:pt x="3176" y="95885"/>
                </a:lnTo>
                <a:lnTo>
                  <a:pt x="4128" y="90488"/>
                </a:lnTo>
                <a:lnTo>
                  <a:pt x="5081" y="85090"/>
                </a:lnTo>
                <a:lnTo>
                  <a:pt x="6669" y="79375"/>
                </a:lnTo>
                <a:lnTo>
                  <a:pt x="8257" y="73978"/>
                </a:lnTo>
                <a:lnTo>
                  <a:pt x="10480" y="68898"/>
                </a:lnTo>
                <a:lnTo>
                  <a:pt x="12703" y="64135"/>
                </a:lnTo>
                <a:lnTo>
                  <a:pt x="14926" y="59373"/>
                </a:lnTo>
                <a:lnTo>
                  <a:pt x="17784" y="54610"/>
                </a:lnTo>
                <a:lnTo>
                  <a:pt x="20642" y="49848"/>
                </a:lnTo>
                <a:lnTo>
                  <a:pt x="23500" y="45720"/>
                </a:lnTo>
                <a:lnTo>
                  <a:pt x="26993" y="41275"/>
                </a:lnTo>
                <a:lnTo>
                  <a:pt x="30804" y="37465"/>
                </a:lnTo>
                <a:lnTo>
                  <a:pt x="34297" y="33338"/>
                </a:lnTo>
                <a:lnTo>
                  <a:pt x="38108" y="29845"/>
                </a:lnTo>
                <a:lnTo>
                  <a:pt x="42236" y="25718"/>
                </a:lnTo>
                <a:lnTo>
                  <a:pt x="46364" y="22543"/>
                </a:lnTo>
                <a:lnTo>
                  <a:pt x="50810" y="19368"/>
                </a:lnTo>
                <a:lnTo>
                  <a:pt x="55256" y="16510"/>
                </a:lnTo>
                <a:lnTo>
                  <a:pt x="59702" y="13653"/>
                </a:lnTo>
                <a:lnTo>
                  <a:pt x="64465" y="11430"/>
                </a:lnTo>
                <a:lnTo>
                  <a:pt x="69546" y="9208"/>
                </a:lnTo>
                <a:lnTo>
                  <a:pt x="74627" y="6985"/>
                </a:lnTo>
                <a:lnTo>
                  <a:pt x="79708" y="5398"/>
                </a:lnTo>
                <a:lnTo>
                  <a:pt x="85107" y="3810"/>
                </a:lnTo>
                <a:lnTo>
                  <a:pt x="90505" y="2540"/>
                </a:lnTo>
                <a:lnTo>
                  <a:pt x="95904" y="1588"/>
                </a:lnTo>
                <a:lnTo>
                  <a:pt x="101620" y="635"/>
                </a:lnTo>
                <a:lnTo>
                  <a:pt x="107019" y="318"/>
                </a:lnTo>
                <a:lnTo>
                  <a:pt x="1127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508760" y="1508760"/>
            <a:ext cx="246888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复相关</a:t>
            </a:r>
            <a:r>
              <a:rPr kumimoji="1" lang="zh-CN" altLang="en-US" sz="32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分析</a:t>
            </a:r>
            <a:endParaRPr kumimoji="1" lang="zh-CN" altLang="en-US" sz="32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68290" y="1935480"/>
            <a:ext cx="4861560" cy="2312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</a:rPr>
              <a:t>       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在实际分析中，一个变量的变化往往要受到多种变量的综合影响，这时就需要采用复相关分析方法。所谓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复相关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，就是研究多个变量同时与某个变量之间的相关关系，度量复相关程度的指标是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复相关系数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。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直接连接符 17"/>
          <p:cNvSpPr/>
          <p:nvPr/>
        </p:nvSpPr>
        <p:spPr>
          <a:xfrm>
            <a:off x="3524042" y="1419225"/>
            <a:ext cx="1" cy="410527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" name="TextBox 28"/>
          <p:cNvSpPr/>
          <p:nvPr/>
        </p:nvSpPr>
        <p:spPr>
          <a:xfrm>
            <a:off x="15303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TextBox 27"/>
          <p:cNvSpPr/>
          <p:nvPr/>
        </p:nvSpPr>
        <p:spPr>
          <a:xfrm>
            <a:off x="565086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8125" y="1537335"/>
            <a:ext cx="249110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假定回归模型为：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9" name="人"/>
          <p:cNvSpPr/>
          <p:nvPr/>
        </p:nvSpPr>
        <p:spPr bwMode="auto">
          <a:xfrm flipH="1">
            <a:off x="289560" y="2758440"/>
            <a:ext cx="1524000" cy="2682240"/>
          </a:xfrm>
          <a:custGeom>
            <a:avLst/>
            <a:gdLst/>
            <a:ahLst/>
            <a:cxnLst/>
            <a:rect l="0" t="0" r="r" b="b"/>
            <a:pathLst>
              <a:path w="1558925" h="3292476">
                <a:moveTo>
                  <a:pt x="1055688" y="141288"/>
                </a:moveTo>
                <a:lnTo>
                  <a:pt x="1078548" y="151445"/>
                </a:lnTo>
                <a:lnTo>
                  <a:pt x="1100773" y="161919"/>
                </a:lnTo>
                <a:lnTo>
                  <a:pt x="1122363" y="172076"/>
                </a:lnTo>
                <a:lnTo>
                  <a:pt x="1143635" y="182551"/>
                </a:lnTo>
                <a:lnTo>
                  <a:pt x="1163955" y="192708"/>
                </a:lnTo>
                <a:lnTo>
                  <a:pt x="1183958" y="202864"/>
                </a:lnTo>
                <a:lnTo>
                  <a:pt x="1203008" y="213021"/>
                </a:lnTo>
                <a:lnTo>
                  <a:pt x="1221740" y="223178"/>
                </a:lnTo>
                <a:lnTo>
                  <a:pt x="1240155" y="233335"/>
                </a:lnTo>
                <a:lnTo>
                  <a:pt x="1257300" y="243175"/>
                </a:lnTo>
                <a:lnTo>
                  <a:pt x="1274128" y="253014"/>
                </a:lnTo>
                <a:lnTo>
                  <a:pt x="1290955" y="263171"/>
                </a:lnTo>
                <a:lnTo>
                  <a:pt x="1306513" y="272693"/>
                </a:lnTo>
                <a:lnTo>
                  <a:pt x="1322070" y="282850"/>
                </a:lnTo>
                <a:lnTo>
                  <a:pt x="1336675" y="292690"/>
                </a:lnTo>
                <a:lnTo>
                  <a:pt x="1350963" y="302212"/>
                </a:lnTo>
                <a:lnTo>
                  <a:pt x="1365250" y="312686"/>
                </a:lnTo>
                <a:lnTo>
                  <a:pt x="1378903" y="322843"/>
                </a:lnTo>
                <a:lnTo>
                  <a:pt x="1392238" y="333000"/>
                </a:lnTo>
                <a:lnTo>
                  <a:pt x="1405255" y="343157"/>
                </a:lnTo>
                <a:lnTo>
                  <a:pt x="1417003" y="353631"/>
                </a:lnTo>
                <a:lnTo>
                  <a:pt x="1429068" y="363788"/>
                </a:lnTo>
                <a:lnTo>
                  <a:pt x="1440498" y="373945"/>
                </a:lnTo>
                <a:lnTo>
                  <a:pt x="1450975" y="384737"/>
                </a:lnTo>
                <a:lnTo>
                  <a:pt x="1461453" y="395211"/>
                </a:lnTo>
                <a:lnTo>
                  <a:pt x="1471295" y="406003"/>
                </a:lnTo>
                <a:lnTo>
                  <a:pt x="1480503" y="416477"/>
                </a:lnTo>
                <a:lnTo>
                  <a:pt x="1489393" y="427587"/>
                </a:lnTo>
                <a:lnTo>
                  <a:pt x="1497965" y="438696"/>
                </a:lnTo>
                <a:lnTo>
                  <a:pt x="1505903" y="449805"/>
                </a:lnTo>
                <a:lnTo>
                  <a:pt x="1513523" y="461231"/>
                </a:lnTo>
                <a:lnTo>
                  <a:pt x="1520508" y="472658"/>
                </a:lnTo>
                <a:lnTo>
                  <a:pt x="1524635" y="480276"/>
                </a:lnTo>
                <a:lnTo>
                  <a:pt x="1529080" y="488528"/>
                </a:lnTo>
                <a:lnTo>
                  <a:pt x="1533208" y="496463"/>
                </a:lnTo>
                <a:lnTo>
                  <a:pt x="1536700" y="504398"/>
                </a:lnTo>
                <a:lnTo>
                  <a:pt x="1540193" y="512651"/>
                </a:lnTo>
                <a:lnTo>
                  <a:pt x="1543368" y="520903"/>
                </a:lnTo>
                <a:lnTo>
                  <a:pt x="1545908" y="529156"/>
                </a:lnTo>
                <a:lnTo>
                  <a:pt x="1548765" y="537726"/>
                </a:lnTo>
                <a:lnTo>
                  <a:pt x="1550988" y="546296"/>
                </a:lnTo>
                <a:lnTo>
                  <a:pt x="1552893" y="554866"/>
                </a:lnTo>
                <a:lnTo>
                  <a:pt x="1554798" y="563436"/>
                </a:lnTo>
                <a:lnTo>
                  <a:pt x="1556385" y="572005"/>
                </a:lnTo>
                <a:lnTo>
                  <a:pt x="1557338" y="580575"/>
                </a:lnTo>
                <a:lnTo>
                  <a:pt x="1558290" y="589780"/>
                </a:lnTo>
                <a:lnTo>
                  <a:pt x="1558608" y="598350"/>
                </a:lnTo>
                <a:lnTo>
                  <a:pt x="1558925" y="606920"/>
                </a:lnTo>
                <a:lnTo>
                  <a:pt x="1558608" y="615172"/>
                </a:lnTo>
                <a:lnTo>
                  <a:pt x="1558290" y="623425"/>
                </a:lnTo>
                <a:lnTo>
                  <a:pt x="1557655" y="631995"/>
                </a:lnTo>
                <a:lnTo>
                  <a:pt x="1556703" y="639930"/>
                </a:lnTo>
                <a:lnTo>
                  <a:pt x="1555433" y="647865"/>
                </a:lnTo>
                <a:lnTo>
                  <a:pt x="1553528" y="655800"/>
                </a:lnTo>
                <a:lnTo>
                  <a:pt x="1551940" y="663418"/>
                </a:lnTo>
                <a:lnTo>
                  <a:pt x="1550035" y="671036"/>
                </a:lnTo>
                <a:lnTo>
                  <a:pt x="1547813" y="678653"/>
                </a:lnTo>
                <a:lnTo>
                  <a:pt x="1545273" y="685954"/>
                </a:lnTo>
                <a:lnTo>
                  <a:pt x="1542733" y="693254"/>
                </a:lnTo>
                <a:lnTo>
                  <a:pt x="1539558" y="700554"/>
                </a:lnTo>
                <a:lnTo>
                  <a:pt x="1536700" y="707537"/>
                </a:lnTo>
                <a:lnTo>
                  <a:pt x="1533525" y="714203"/>
                </a:lnTo>
                <a:lnTo>
                  <a:pt x="1530033" y="720868"/>
                </a:lnTo>
                <a:lnTo>
                  <a:pt x="1526540" y="727533"/>
                </a:lnTo>
                <a:lnTo>
                  <a:pt x="1518920" y="739912"/>
                </a:lnTo>
                <a:lnTo>
                  <a:pt x="1510665" y="751974"/>
                </a:lnTo>
                <a:lnTo>
                  <a:pt x="1502410" y="763083"/>
                </a:lnTo>
                <a:lnTo>
                  <a:pt x="1493838" y="774192"/>
                </a:lnTo>
                <a:lnTo>
                  <a:pt x="1484948" y="784031"/>
                </a:lnTo>
                <a:lnTo>
                  <a:pt x="1475105" y="793871"/>
                </a:lnTo>
                <a:lnTo>
                  <a:pt x="1465898" y="803393"/>
                </a:lnTo>
                <a:lnTo>
                  <a:pt x="1456055" y="811963"/>
                </a:lnTo>
                <a:lnTo>
                  <a:pt x="1445895" y="820533"/>
                </a:lnTo>
                <a:lnTo>
                  <a:pt x="1436053" y="828468"/>
                </a:lnTo>
                <a:lnTo>
                  <a:pt x="1425893" y="836086"/>
                </a:lnTo>
                <a:lnTo>
                  <a:pt x="1415415" y="843703"/>
                </a:lnTo>
                <a:lnTo>
                  <a:pt x="1404938" y="850686"/>
                </a:lnTo>
                <a:lnTo>
                  <a:pt x="1394143" y="857669"/>
                </a:lnTo>
                <a:lnTo>
                  <a:pt x="1383665" y="864335"/>
                </a:lnTo>
                <a:lnTo>
                  <a:pt x="1372870" y="870683"/>
                </a:lnTo>
                <a:lnTo>
                  <a:pt x="1362075" y="877031"/>
                </a:lnTo>
                <a:lnTo>
                  <a:pt x="1351280" y="882744"/>
                </a:lnTo>
                <a:lnTo>
                  <a:pt x="1329690" y="893853"/>
                </a:lnTo>
                <a:lnTo>
                  <a:pt x="1307783" y="904328"/>
                </a:lnTo>
                <a:lnTo>
                  <a:pt x="1286193" y="913850"/>
                </a:lnTo>
                <a:lnTo>
                  <a:pt x="1267143" y="921785"/>
                </a:lnTo>
                <a:lnTo>
                  <a:pt x="1248410" y="929085"/>
                </a:lnTo>
                <a:lnTo>
                  <a:pt x="1229678" y="936068"/>
                </a:lnTo>
                <a:lnTo>
                  <a:pt x="1211580" y="942733"/>
                </a:lnTo>
                <a:lnTo>
                  <a:pt x="1194118" y="948764"/>
                </a:lnTo>
                <a:lnTo>
                  <a:pt x="1177290" y="954160"/>
                </a:lnTo>
                <a:lnTo>
                  <a:pt x="1161098" y="959238"/>
                </a:lnTo>
                <a:lnTo>
                  <a:pt x="1145540" y="963682"/>
                </a:lnTo>
                <a:lnTo>
                  <a:pt x="1145540" y="1585477"/>
                </a:lnTo>
                <a:lnTo>
                  <a:pt x="1145540" y="1860666"/>
                </a:lnTo>
                <a:lnTo>
                  <a:pt x="1145540" y="3112508"/>
                </a:lnTo>
                <a:lnTo>
                  <a:pt x="1145223" y="3121713"/>
                </a:lnTo>
                <a:lnTo>
                  <a:pt x="1144588" y="3130917"/>
                </a:lnTo>
                <a:lnTo>
                  <a:pt x="1143635" y="3139805"/>
                </a:lnTo>
                <a:lnTo>
                  <a:pt x="1142048" y="3148692"/>
                </a:lnTo>
                <a:lnTo>
                  <a:pt x="1140143" y="3157262"/>
                </a:lnTo>
                <a:lnTo>
                  <a:pt x="1137603" y="3166149"/>
                </a:lnTo>
                <a:lnTo>
                  <a:pt x="1134745" y="3174402"/>
                </a:lnTo>
                <a:lnTo>
                  <a:pt x="1131253" y="3182654"/>
                </a:lnTo>
                <a:lnTo>
                  <a:pt x="1128078" y="3190589"/>
                </a:lnTo>
                <a:lnTo>
                  <a:pt x="1123950" y="3198207"/>
                </a:lnTo>
                <a:lnTo>
                  <a:pt x="1119823" y="3205825"/>
                </a:lnTo>
                <a:lnTo>
                  <a:pt x="1114743" y="3213125"/>
                </a:lnTo>
                <a:lnTo>
                  <a:pt x="1109663" y="3220108"/>
                </a:lnTo>
                <a:lnTo>
                  <a:pt x="1104583" y="3226773"/>
                </a:lnTo>
                <a:lnTo>
                  <a:pt x="1098868" y="3233439"/>
                </a:lnTo>
                <a:lnTo>
                  <a:pt x="1092835" y="3239787"/>
                </a:lnTo>
                <a:lnTo>
                  <a:pt x="1086803" y="3245818"/>
                </a:lnTo>
                <a:lnTo>
                  <a:pt x="1080135" y="3251531"/>
                </a:lnTo>
                <a:lnTo>
                  <a:pt x="1073150" y="3256609"/>
                </a:lnTo>
                <a:lnTo>
                  <a:pt x="1066165" y="3261688"/>
                </a:lnTo>
                <a:lnTo>
                  <a:pt x="1058863" y="3266449"/>
                </a:lnTo>
                <a:lnTo>
                  <a:pt x="1051560" y="3270575"/>
                </a:lnTo>
                <a:lnTo>
                  <a:pt x="1043623" y="3274701"/>
                </a:lnTo>
                <a:lnTo>
                  <a:pt x="1035685" y="3278193"/>
                </a:lnTo>
                <a:lnTo>
                  <a:pt x="1027748" y="3281684"/>
                </a:lnTo>
                <a:lnTo>
                  <a:pt x="1019175" y="3284224"/>
                </a:lnTo>
                <a:lnTo>
                  <a:pt x="1010920" y="3287080"/>
                </a:lnTo>
                <a:lnTo>
                  <a:pt x="1002030" y="3288985"/>
                </a:lnTo>
                <a:lnTo>
                  <a:pt x="993140" y="3290254"/>
                </a:lnTo>
                <a:lnTo>
                  <a:pt x="984250" y="3291524"/>
                </a:lnTo>
                <a:lnTo>
                  <a:pt x="975043" y="3292159"/>
                </a:lnTo>
                <a:lnTo>
                  <a:pt x="965518" y="3292476"/>
                </a:lnTo>
                <a:lnTo>
                  <a:pt x="956310" y="3292159"/>
                </a:lnTo>
                <a:lnTo>
                  <a:pt x="947420" y="3291524"/>
                </a:lnTo>
                <a:lnTo>
                  <a:pt x="938213" y="3290254"/>
                </a:lnTo>
                <a:lnTo>
                  <a:pt x="929323" y="3288985"/>
                </a:lnTo>
                <a:lnTo>
                  <a:pt x="920750" y="3287080"/>
                </a:lnTo>
                <a:lnTo>
                  <a:pt x="912178" y="3284224"/>
                </a:lnTo>
                <a:lnTo>
                  <a:pt x="903923" y="3281684"/>
                </a:lnTo>
                <a:lnTo>
                  <a:pt x="895985" y="3278193"/>
                </a:lnTo>
                <a:lnTo>
                  <a:pt x="887730" y="3274701"/>
                </a:lnTo>
                <a:lnTo>
                  <a:pt x="879793" y="3270575"/>
                </a:lnTo>
                <a:lnTo>
                  <a:pt x="872173" y="3266449"/>
                </a:lnTo>
                <a:lnTo>
                  <a:pt x="865188" y="3261688"/>
                </a:lnTo>
                <a:lnTo>
                  <a:pt x="857885" y="3256609"/>
                </a:lnTo>
                <a:lnTo>
                  <a:pt x="851218" y="3251531"/>
                </a:lnTo>
                <a:lnTo>
                  <a:pt x="844550" y="3245818"/>
                </a:lnTo>
                <a:lnTo>
                  <a:pt x="838518" y="3239787"/>
                </a:lnTo>
                <a:lnTo>
                  <a:pt x="832485" y="3233439"/>
                </a:lnTo>
                <a:lnTo>
                  <a:pt x="826770" y="3226773"/>
                </a:lnTo>
                <a:lnTo>
                  <a:pt x="821373" y="3220108"/>
                </a:lnTo>
                <a:lnTo>
                  <a:pt x="816293" y="3213125"/>
                </a:lnTo>
                <a:lnTo>
                  <a:pt x="811848" y="3205825"/>
                </a:lnTo>
                <a:lnTo>
                  <a:pt x="807403" y="3198207"/>
                </a:lnTo>
                <a:lnTo>
                  <a:pt x="803593" y="3190589"/>
                </a:lnTo>
                <a:lnTo>
                  <a:pt x="799783" y="3182654"/>
                </a:lnTo>
                <a:lnTo>
                  <a:pt x="796925" y="3174402"/>
                </a:lnTo>
                <a:lnTo>
                  <a:pt x="793750" y="3166149"/>
                </a:lnTo>
                <a:lnTo>
                  <a:pt x="791528" y="3157262"/>
                </a:lnTo>
                <a:lnTo>
                  <a:pt x="789623" y="3148692"/>
                </a:lnTo>
                <a:lnTo>
                  <a:pt x="787718" y="3139805"/>
                </a:lnTo>
                <a:lnTo>
                  <a:pt x="786765" y="3130917"/>
                </a:lnTo>
                <a:lnTo>
                  <a:pt x="785813" y="3121713"/>
                </a:lnTo>
                <a:lnTo>
                  <a:pt x="785813" y="3112508"/>
                </a:lnTo>
                <a:lnTo>
                  <a:pt x="785813" y="1973345"/>
                </a:lnTo>
                <a:lnTo>
                  <a:pt x="718503" y="1973345"/>
                </a:lnTo>
                <a:lnTo>
                  <a:pt x="718503" y="3112508"/>
                </a:lnTo>
                <a:lnTo>
                  <a:pt x="718185" y="3121713"/>
                </a:lnTo>
                <a:lnTo>
                  <a:pt x="717550" y="3130917"/>
                </a:lnTo>
                <a:lnTo>
                  <a:pt x="715963" y="3139805"/>
                </a:lnTo>
                <a:lnTo>
                  <a:pt x="714693" y="3148692"/>
                </a:lnTo>
                <a:lnTo>
                  <a:pt x="712788" y="3157262"/>
                </a:lnTo>
                <a:lnTo>
                  <a:pt x="710248" y="3166149"/>
                </a:lnTo>
                <a:lnTo>
                  <a:pt x="707390" y="3174402"/>
                </a:lnTo>
                <a:lnTo>
                  <a:pt x="704215" y="3182654"/>
                </a:lnTo>
                <a:lnTo>
                  <a:pt x="700405" y="3190589"/>
                </a:lnTo>
                <a:lnTo>
                  <a:pt x="696595" y="3198207"/>
                </a:lnTo>
                <a:lnTo>
                  <a:pt x="692150" y="3205825"/>
                </a:lnTo>
                <a:lnTo>
                  <a:pt x="687388" y="3213125"/>
                </a:lnTo>
                <a:lnTo>
                  <a:pt x="682625" y="3220108"/>
                </a:lnTo>
                <a:lnTo>
                  <a:pt x="677228" y="3226773"/>
                </a:lnTo>
                <a:lnTo>
                  <a:pt x="671513" y="3233439"/>
                </a:lnTo>
                <a:lnTo>
                  <a:pt x="665480" y="3239787"/>
                </a:lnTo>
                <a:lnTo>
                  <a:pt x="659448" y="3245818"/>
                </a:lnTo>
                <a:lnTo>
                  <a:pt x="652780" y="3251531"/>
                </a:lnTo>
                <a:lnTo>
                  <a:pt x="646113" y="3256609"/>
                </a:lnTo>
                <a:lnTo>
                  <a:pt x="639128" y="3261688"/>
                </a:lnTo>
                <a:lnTo>
                  <a:pt x="631825" y="3266449"/>
                </a:lnTo>
                <a:lnTo>
                  <a:pt x="624205" y="3270575"/>
                </a:lnTo>
                <a:lnTo>
                  <a:pt x="616585" y="3274701"/>
                </a:lnTo>
                <a:lnTo>
                  <a:pt x="608330" y="3278193"/>
                </a:lnTo>
                <a:lnTo>
                  <a:pt x="600075" y="3281684"/>
                </a:lnTo>
                <a:lnTo>
                  <a:pt x="591820" y="3284224"/>
                </a:lnTo>
                <a:lnTo>
                  <a:pt x="583248" y="3287080"/>
                </a:lnTo>
                <a:lnTo>
                  <a:pt x="574675" y="3288985"/>
                </a:lnTo>
                <a:lnTo>
                  <a:pt x="565468" y="3290254"/>
                </a:lnTo>
                <a:lnTo>
                  <a:pt x="556578" y="3291524"/>
                </a:lnTo>
                <a:lnTo>
                  <a:pt x="547688" y="3292159"/>
                </a:lnTo>
                <a:lnTo>
                  <a:pt x="538480" y="3292476"/>
                </a:lnTo>
                <a:lnTo>
                  <a:pt x="528955" y="3292159"/>
                </a:lnTo>
                <a:lnTo>
                  <a:pt x="520065" y="3291524"/>
                </a:lnTo>
                <a:lnTo>
                  <a:pt x="510858" y="3290254"/>
                </a:lnTo>
                <a:lnTo>
                  <a:pt x="502285" y="3288985"/>
                </a:lnTo>
                <a:lnTo>
                  <a:pt x="493395" y="3287080"/>
                </a:lnTo>
                <a:lnTo>
                  <a:pt x="484823" y="3284224"/>
                </a:lnTo>
                <a:lnTo>
                  <a:pt x="476568" y="3281684"/>
                </a:lnTo>
                <a:lnTo>
                  <a:pt x="468313" y="3278193"/>
                </a:lnTo>
                <a:lnTo>
                  <a:pt x="460375" y="3274701"/>
                </a:lnTo>
                <a:lnTo>
                  <a:pt x="452755" y="3270575"/>
                </a:lnTo>
                <a:lnTo>
                  <a:pt x="445135" y="3266449"/>
                </a:lnTo>
                <a:lnTo>
                  <a:pt x="437833" y="3261688"/>
                </a:lnTo>
                <a:lnTo>
                  <a:pt x="430848" y="3256609"/>
                </a:lnTo>
                <a:lnTo>
                  <a:pt x="423863" y="3251531"/>
                </a:lnTo>
                <a:lnTo>
                  <a:pt x="417513" y="3245818"/>
                </a:lnTo>
                <a:lnTo>
                  <a:pt x="411163" y="3239787"/>
                </a:lnTo>
                <a:lnTo>
                  <a:pt x="405130" y="3233439"/>
                </a:lnTo>
                <a:lnTo>
                  <a:pt x="399415" y="3226773"/>
                </a:lnTo>
                <a:lnTo>
                  <a:pt x="394018" y="3220108"/>
                </a:lnTo>
                <a:lnTo>
                  <a:pt x="389255" y="3213125"/>
                </a:lnTo>
                <a:lnTo>
                  <a:pt x="384493" y="3205825"/>
                </a:lnTo>
                <a:lnTo>
                  <a:pt x="380365" y="3198207"/>
                </a:lnTo>
                <a:lnTo>
                  <a:pt x="376238" y="3190589"/>
                </a:lnTo>
                <a:lnTo>
                  <a:pt x="372428" y="3182654"/>
                </a:lnTo>
                <a:lnTo>
                  <a:pt x="369253" y="3174402"/>
                </a:lnTo>
                <a:lnTo>
                  <a:pt x="366713" y="3166149"/>
                </a:lnTo>
                <a:lnTo>
                  <a:pt x="363855" y="3157262"/>
                </a:lnTo>
                <a:lnTo>
                  <a:pt x="361950" y="3148692"/>
                </a:lnTo>
                <a:lnTo>
                  <a:pt x="360680" y="3139805"/>
                </a:lnTo>
                <a:lnTo>
                  <a:pt x="359410" y="3130917"/>
                </a:lnTo>
                <a:lnTo>
                  <a:pt x="358775" y="3121713"/>
                </a:lnTo>
                <a:lnTo>
                  <a:pt x="358140" y="3112508"/>
                </a:lnTo>
                <a:lnTo>
                  <a:pt x="358140" y="1860666"/>
                </a:lnTo>
                <a:lnTo>
                  <a:pt x="358140" y="1585477"/>
                </a:lnTo>
                <a:lnTo>
                  <a:pt x="358140" y="1022084"/>
                </a:lnTo>
                <a:lnTo>
                  <a:pt x="353060" y="1026845"/>
                </a:lnTo>
                <a:lnTo>
                  <a:pt x="347345" y="1031924"/>
                </a:lnTo>
                <a:lnTo>
                  <a:pt x="341948" y="1037637"/>
                </a:lnTo>
                <a:lnTo>
                  <a:pt x="336233" y="1043351"/>
                </a:lnTo>
                <a:lnTo>
                  <a:pt x="330518" y="1050016"/>
                </a:lnTo>
                <a:lnTo>
                  <a:pt x="324803" y="1057316"/>
                </a:lnTo>
                <a:lnTo>
                  <a:pt x="319088" y="1065251"/>
                </a:lnTo>
                <a:lnTo>
                  <a:pt x="313373" y="1073821"/>
                </a:lnTo>
                <a:lnTo>
                  <a:pt x="307658" y="1082709"/>
                </a:lnTo>
                <a:lnTo>
                  <a:pt x="302260" y="1092548"/>
                </a:lnTo>
                <a:lnTo>
                  <a:pt x="296545" y="1103340"/>
                </a:lnTo>
                <a:lnTo>
                  <a:pt x="290830" y="1115084"/>
                </a:lnTo>
                <a:lnTo>
                  <a:pt x="285433" y="1127145"/>
                </a:lnTo>
                <a:lnTo>
                  <a:pt x="280353" y="1140476"/>
                </a:lnTo>
                <a:lnTo>
                  <a:pt x="274955" y="1154759"/>
                </a:lnTo>
                <a:lnTo>
                  <a:pt x="269875" y="1169677"/>
                </a:lnTo>
                <a:lnTo>
                  <a:pt x="266065" y="1182691"/>
                </a:lnTo>
                <a:lnTo>
                  <a:pt x="261938" y="1196339"/>
                </a:lnTo>
                <a:lnTo>
                  <a:pt x="258128" y="1210305"/>
                </a:lnTo>
                <a:lnTo>
                  <a:pt x="254953" y="1225223"/>
                </a:lnTo>
                <a:lnTo>
                  <a:pt x="251778" y="1240776"/>
                </a:lnTo>
                <a:lnTo>
                  <a:pt x="248603" y="1256646"/>
                </a:lnTo>
                <a:lnTo>
                  <a:pt x="246063" y="1273786"/>
                </a:lnTo>
                <a:lnTo>
                  <a:pt x="243205" y="1291243"/>
                </a:lnTo>
                <a:lnTo>
                  <a:pt x="240983" y="1309970"/>
                </a:lnTo>
                <a:lnTo>
                  <a:pt x="239078" y="1329014"/>
                </a:lnTo>
                <a:lnTo>
                  <a:pt x="237490" y="1348693"/>
                </a:lnTo>
                <a:lnTo>
                  <a:pt x="235585" y="1369325"/>
                </a:lnTo>
                <a:lnTo>
                  <a:pt x="234633" y="1390591"/>
                </a:lnTo>
                <a:lnTo>
                  <a:pt x="233680" y="1412809"/>
                </a:lnTo>
                <a:lnTo>
                  <a:pt x="233045" y="1435979"/>
                </a:lnTo>
                <a:lnTo>
                  <a:pt x="233045" y="1459467"/>
                </a:lnTo>
                <a:lnTo>
                  <a:pt x="233363" y="1488351"/>
                </a:lnTo>
                <a:lnTo>
                  <a:pt x="233998" y="1517870"/>
                </a:lnTo>
                <a:lnTo>
                  <a:pt x="235268" y="1548658"/>
                </a:lnTo>
                <a:lnTo>
                  <a:pt x="237173" y="1580716"/>
                </a:lnTo>
                <a:lnTo>
                  <a:pt x="239395" y="1614043"/>
                </a:lnTo>
                <a:lnTo>
                  <a:pt x="242253" y="1648005"/>
                </a:lnTo>
                <a:lnTo>
                  <a:pt x="246063" y="1683555"/>
                </a:lnTo>
                <a:lnTo>
                  <a:pt x="250190" y="1720374"/>
                </a:lnTo>
                <a:lnTo>
                  <a:pt x="254953" y="1758145"/>
                </a:lnTo>
                <a:lnTo>
                  <a:pt x="260668" y="1797185"/>
                </a:lnTo>
                <a:lnTo>
                  <a:pt x="266700" y="1837496"/>
                </a:lnTo>
                <a:lnTo>
                  <a:pt x="273685" y="1879076"/>
                </a:lnTo>
                <a:lnTo>
                  <a:pt x="281305" y="1921925"/>
                </a:lnTo>
                <a:lnTo>
                  <a:pt x="289243" y="1966044"/>
                </a:lnTo>
                <a:lnTo>
                  <a:pt x="298450" y="2011433"/>
                </a:lnTo>
                <a:lnTo>
                  <a:pt x="307975" y="2058409"/>
                </a:lnTo>
                <a:lnTo>
                  <a:pt x="309245" y="2064440"/>
                </a:lnTo>
                <a:lnTo>
                  <a:pt x="310198" y="2070153"/>
                </a:lnTo>
                <a:lnTo>
                  <a:pt x="310515" y="2076184"/>
                </a:lnTo>
                <a:lnTo>
                  <a:pt x="310833" y="2081579"/>
                </a:lnTo>
                <a:lnTo>
                  <a:pt x="310833" y="2087610"/>
                </a:lnTo>
                <a:lnTo>
                  <a:pt x="310515" y="2093323"/>
                </a:lnTo>
                <a:lnTo>
                  <a:pt x="309880" y="2099037"/>
                </a:lnTo>
                <a:lnTo>
                  <a:pt x="308928" y="2104750"/>
                </a:lnTo>
                <a:lnTo>
                  <a:pt x="307340" y="2110146"/>
                </a:lnTo>
                <a:lnTo>
                  <a:pt x="306070" y="2115542"/>
                </a:lnTo>
                <a:lnTo>
                  <a:pt x="304483" y="2120938"/>
                </a:lnTo>
                <a:lnTo>
                  <a:pt x="302578" y="2126333"/>
                </a:lnTo>
                <a:lnTo>
                  <a:pt x="300038" y="2131412"/>
                </a:lnTo>
                <a:lnTo>
                  <a:pt x="297815" y="2136490"/>
                </a:lnTo>
                <a:lnTo>
                  <a:pt x="295275" y="2141251"/>
                </a:lnTo>
                <a:lnTo>
                  <a:pt x="292100" y="2146013"/>
                </a:lnTo>
                <a:lnTo>
                  <a:pt x="288925" y="2150774"/>
                </a:lnTo>
                <a:lnTo>
                  <a:pt x="285433" y="2155217"/>
                </a:lnTo>
                <a:lnTo>
                  <a:pt x="281940" y="2159344"/>
                </a:lnTo>
                <a:lnTo>
                  <a:pt x="278130" y="2163470"/>
                </a:lnTo>
                <a:lnTo>
                  <a:pt x="274320" y="2167279"/>
                </a:lnTo>
                <a:lnTo>
                  <a:pt x="269875" y="2171405"/>
                </a:lnTo>
                <a:lnTo>
                  <a:pt x="265748" y="2174579"/>
                </a:lnTo>
                <a:lnTo>
                  <a:pt x="261303" y="2178388"/>
                </a:lnTo>
                <a:lnTo>
                  <a:pt x="256223" y="2181244"/>
                </a:lnTo>
                <a:lnTo>
                  <a:pt x="251778" y="2184418"/>
                </a:lnTo>
                <a:lnTo>
                  <a:pt x="246380" y="2186958"/>
                </a:lnTo>
                <a:lnTo>
                  <a:pt x="241300" y="2189180"/>
                </a:lnTo>
                <a:lnTo>
                  <a:pt x="235585" y="2191719"/>
                </a:lnTo>
                <a:lnTo>
                  <a:pt x="230505" y="2193623"/>
                </a:lnTo>
                <a:lnTo>
                  <a:pt x="224473" y="2195210"/>
                </a:lnTo>
                <a:lnTo>
                  <a:pt x="218758" y="2196480"/>
                </a:lnTo>
                <a:lnTo>
                  <a:pt x="212408" y="2198067"/>
                </a:lnTo>
                <a:lnTo>
                  <a:pt x="206375" y="2198702"/>
                </a:lnTo>
                <a:lnTo>
                  <a:pt x="200025" y="2199336"/>
                </a:lnTo>
                <a:lnTo>
                  <a:pt x="194310" y="2199336"/>
                </a:lnTo>
                <a:lnTo>
                  <a:pt x="189230" y="2199336"/>
                </a:lnTo>
                <a:lnTo>
                  <a:pt x="184150" y="2199019"/>
                </a:lnTo>
                <a:lnTo>
                  <a:pt x="179070" y="2198384"/>
                </a:lnTo>
                <a:lnTo>
                  <a:pt x="174308" y="2197749"/>
                </a:lnTo>
                <a:lnTo>
                  <a:pt x="169545" y="2196480"/>
                </a:lnTo>
                <a:lnTo>
                  <a:pt x="164465" y="2195210"/>
                </a:lnTo>
                <a:lnTo>
                  <a:pt x="160020" y="2193941"/>
                </a:lnTo>
                <a:lnTo>
                  <a:pt x="155258" y="2192671"/>
                </a:lnTo>
                <a:lnTo>
                  <a:pt x="151130" y="2191084"/>
                </a:lnTo>
                <a:lnTo>
                  <a:pt x="146368" y="2188862"/>
                </a:lnTo>
                <a:lnTo>
                  <a:pt x="141923" y="2186958"/>
                </a:lnTo>
                <a:lnTo>
                  <a:pt x="137795" y="2184736"/>
                </a:lnTo>
                <a:lnTo>
                  <a:pt x="133350" y="2181879"/>
                </a:lnTo>
                <a:lnTo>
                  <a:pt x="129223" y="2179340"/>
                </a:lnTo>
                <a:lnTo>
                  <a:pt x="125413" y="2176801"/>
                </a:lnTo>
                <a:lnTo>
                  <a:pt x="121603" y="2173627"/>
                </a:lnTo>
                <a:lnTo>
                  <a:pt x="117793" y="2170770"/>
                </a:lnTo>
                <a:lnTo>
                  <a:pt x="113983" y="2167279"/>
                </a:lnTo>
                <a:lnTo>
                  <a:pt x="110808" y="2164105"/>
                </a:lnTo>
                <a:lnTo>
                  <a:pt x="107315" y="2160296"/>
                </a:lnTo>
                <a:lnTo>
                  <a:pt x="104140" y="2156804"/>
                </a:lnTo>
                <a:lnTo>
                  <a:pt x="101283" y="2152678"/>
                </a:lnTo>
                <a:lnTo>
                  <a:pt x="98425" y="2148869"/>
                </a:lnTo>
                <a:lnTo>
                  <a:pt x="95568" y="2144743"/>
                </a:lnTo>
                <a:lnTo>
                  <a:pt x="93028" y="2140617"/>
                </a:lnTo>
                <a:lnTo>
                  <a:pt x="90805" y="2136173"/>
                </a:lnTo>
                <a:lnTo>
                  <a:pt x="88583" y="2131412"/>
                </a:lnTo>
                <a:lnTo>
                  <a:pt x="86678" y="2126968"/>
                </a:lnTo>
                <a:lnTo>
                  <a:pt x="84455" y="2122207"/>
                </a:lnTo>
                <a:lnTo>
                  <a:pt x="83185" y="2117129"/>
                </a:lnTo>
                <a:lnTo>
                  <a:pt x="81598" y="2112368"/>
                </a:lnTo>
                <a:lnTo>
                  <a:pt x="80645" y="2107289"/>
                </a:lnTo>
                <a:lnTo>
                  <a:pt x="70168" y="2058091"/>
                </a:lnTo>
                <a:lnTo>
                  <a:pt x="60643" y="2010163"/>
                </a:lnTo>
                <a:lnTo>
                  <a:pt x="52070" y="1963822"/>
                </a:lnTo>
                <a:lnTo>
                  <a:pt x="44133" y="1918116"/>
                </a:lnTo>
                <a:lnTo>
                  <a:pt x="36830" y="1873997"/>
                </a:lnTo>
                <a:lnTo>
                  <a:pt x="30163" y="1830830"/>
                </a:lnTo>
                <a:lnTo>
                  <a:pt x="24130" y="1788933"/>
                </a:lnTo>
                <a:lnTo>
                  <a:pt x="19050" y="1747988"/>
                </a:lnTo>
                <a:lnTo>
                  <a:pt x="14288" y="1708630"/>
                </a:lnTo>
                <a:lnTo>
                  <a:pt x="10478" y="1669589"/>
                </a:lnTo>
                <a:lnTo>
                  <a:pt x="7303" y="1632135"/>
                </a:lnTo>
                <a:lnTo>
                  <a:pt x="4763" y="1595634"/>
                </a:lnTo>
                <a:lnTo>
                  <a:pt x="2858" y="1560084"/>
                </a:lnTo>
                <a:lnTo>
                  <a:pt x="1270" y="1525487"/>
                </a:lnTo>
                <a:lnTo>
                  <a:pt x="318" y="1491843"/>
                </a:lnTo>
                <a:lnTo>
                  <a:pt x="0" y="1459467"/>
                </a:lnTo>
                <a:lnTo>
                  <a:pt x="0" y="1439153"/>
                </a:lnTo>
                <a:lnTo>
                  <a:pt x="318" y="1418840"/>
                </a:lnTo>
                <a:lnTo>
                  <a:pt x="1270" y="1399161"/>
                </a:lnTo>
                <a:lnTo>
                  <a:pt x="1905" y="1380116"/>
                </a:lnTo>
                <a:lnTo>
                  <a:pt x="2858" y="1360755"/>
                </a:lnTo>
                <a:lnTo>
                  <a:pt x="4128" y="1342028"/>
                </a:lnTo>
                <a:lnTo>
                  <a:pt x="5398" y="1323936"/>
                </a:lnTo>
                <a:lnTo>
                  <a:pt x="6985" y="1305844"/>
                </a:lnTo>
                <a:lnTo>
                  <a:pt x="9208" y="1288704"/>
                </a:lnTo>
                <a:lnTo>
                  <a:pt x="11113" y="1271247"/>
                </a:lnTo>
                <a:lnTo>
                  <a:pt x="13335" y="1254424"/>
                </a:lnTo>
                <a:lnTo>
                  <a:pt x="15875" y="1237919"/>
                </a:lnTo>
                <a:lnTo>
                  <a:pt x="18415" y="1221414"/>
                </a:lnTo>
                <a:lnTo>
                  <a:pt x="21273" y="1205861"/>
                </a:lnTo>
                <a:lnTo>
                  <a:pt x="24448" y="1190309"/>
                </a:lnTo>
                <a:lnTo>
                  <a:pt x="27623" y="1175073"/>
                </a:lnTo>
                <a:lnTo>
                  <a:pt x="31115" y="1160155"/>
                </a:lnTo>
                <a:lnTo>
                  <a:pt x="34608" y="1145555"/>
                </a:lnTo>
                <a:lnTo>
                  <a:pt x="38418" y="1131272"/>
                </a:lnTo>
                <a:lnTo>
                  <a:pt x="42228" y="1117306"/>
                </a:lnTo>
                <a:lnTo>
                  <a:pt x="46355" y="1103657"/>
                </a:lnTo>
                <a:lnTo>
                  <a:pt x="50483" y="1090326"/>
                </a:lnTo>
                <a:lnTo>
                  <a:pt x="55245" y="1077313"/>
                </a:lnTo>
                <a:lnTo>
                  <a:pt x="59690" y="1064617"/>
                </a:lnTo>
                <a:lnTo>
                  <a:pt x="64453" y="1052238"/>
                </a:lnTo>
                <a:lnTo>
                  <a:pt x="69533" y="1039859"/>
                </a:lnTo>
                <a:lnTo>
                  <a:pt x="74613" y="1027798"/>
                </a:lnTo>
                <a:lnTo>
                  <a:pt x="80010" y="1016689"/>
                </a:lnTo>
                <a:lnTo>
                  <a:pt x="85090" y="1004945"/>
                </a:lnTo>
                <a:lnTo>
                  <a:pt x="90805" y="994153"/>
                </a:lnTo>
                <a:lnTo>
                  <a:pt x="96520" y="983044"/>
                </a:lnTo>
                <a:lnTo>
                  <a:pt x="102553" y="972887"/>
                </a:lnTo>
                <a:lnTo>
                  <a:pt x="108585" y="962413"/>
                </a:lnTo>
                <a:lnTo>
                  <a:pt x="114300" y="952573"/>
                </a:lnTo>
                <a:lnTo>
                  <a:pt x="120650" y="942416"/>
                </a:lnTo>
                <a:lnTo>
                  <a:pt x="127000" y="933211"/>
                </a:lnTo>
                <a:lnTo>
                  <a:pt x="133668" y="924324"/>
                </a:lnTo>
                <a:lnTo>
                  <a:pt x="140335" y="915119"/>
                </a:lnTo>
                <a:lnTo>
                  <a:pt x="147003" y="906549"/>
                </a:lnTo>
                <a:lnTo>
                  <a:pt x="153988" y="898297"/>
                </a:lnTo>
                <a:lnTo>
                  <a:pt x="160973" y="890362"/>
                </a:lnTo>
                <a:lnTo>
                  <a:pt x="167958" y="882744"/>
                </a:lnTo>
                <a:lnTo>
                  <a:pt x="175260" y="875126"/>
                </a:lnTo>
                <a:lnTo>
                  <a:pt x="182245" y="867826"/>
                </a:lnTo>
                <a:lnTo>
                  <a:pt x="189548" y="860843"/>
                </a:lnTo>
                <a:lnTo>
                  <a:pt x="196850" y="854178"/>
                </a:lnTo>
                <a:lnTo>
                  <a:pt x="204153" y="847830"/>
                </a:lnTo>
                <a:lnTo>
                  <a:pt x="211773" y="841482"/>
                </a:lnTo>
                <a:lnTo>
                  <a:pt x="219075" y="835451"/>
                </a:lnTo>
                <a:lnTo>
                  <a:pt x="226695" y="829738"/>
                </a:lnTo>
                <a:lnTo>
                  <a:pt x="233998" y="824342"/>
                </a:lnTo>
                <a:lnTo>
                  <a:pt x="241618" y="819263"/>
                </a:lnTo>
                <a:lnTo>
                  <a:pt x="249238" y="814185"/>
                </a:lnTo>
                <a:lnTo>
                  <a:pt x="256540" y="809741"/>
                </a:lnTo>
                <a:lnTo>
                  <a:pt x="271463" y="800536"/>
                </a:lnTo>
                <a:lnTo>
                  <a:pt x="286385" y="792919"/>
                </a:lnTo>
                <a:lnTo>
                  <a:pt x="301625" y="785936"/>
                </a:lnTo>
                <a:lnTo>
                  <a:pt x="315913" y="779905"/>
                </a:lnTo>
                <a:lnTo>
                  <a:pt x="330200" y="774827"/>
                </a:lnTo>
                <a:lnTo>
                  <a:pt x="339408" y="771653"/>
                </a:lnTo>
                <a:lnTo>
                  <a:pt x="348298" y="768796"/>
                </a:lnTo>
                <a:lnTo>
                  <a:pt x="357188" y="766574"/>
                </a:lnTo>
                <a:lnTo>
                  <a:pt x="366078" y="764035"/>
                </a:lnTo>
                <a:lnTo>
                  <a:pt x="374650" y="762131"/>
                </a:lnTo>
                <a:lnTo>
                  <a:pt x="382905" y="760544"/>
                </a:lnTo>
                <a:lnTo>
                  <a:pt x="398463" y="757687"/>
                </a:lnTo>
                <a:lnTo>
                  <a:pt x="413385" y="755782"/>
                </a:lnTo>
                <a:lnTo>
                  <a:pt x="427038" y="754830"/>
                </a:lnTo>
                <a:lnTo>
                  <a:pt x="439420" y="754195"/>
                </a:lnTo>
                <a:lnTo>
                  <a:pt x="450215" y="753878"/>
                </a:lnTo>
                <a:lnTo>
                  <a:pt x="456883" y="753878"/>
                </a:lnTo>
                <a:lnTo>
                  <a:pt x="463868" y="753243"/>
                </a:lnTo>
                <a:lnTo>
                  <a:pt x="470853" y="752926"/>
                </a:lnTo>
                <a:lnTo>
                  <a:pt x="1032828" y="752926"/>
                </a:lnTo>
                <a:lnTo>
                  <a:pt x="1039178" y="751339"/>
                </a:lnTo>
                <a:lnTo>
                  <a:pt x="1052513" y="747847"/>
                </a:lnTo>
                <a:lnTo>
                  <a:pt x="1068388" y="743404"/>
                </a:lnTo>
                <a:lnTo>
                  <a:pt x="1086168" y="738643"/>
                </a:lnTo>
                <a:lnTo>
                  <a:pt x="1105218" y="732612"/>
                </a:lnTo>
                <a:lnTo>
                  <a:pt x="1125855" y="726264"/>
                </a:lnTo>
                <a:lnTo>
                  <a:pt x="1147128" y="718646"/>
                </a:lnTo>
                <a:lnTo>
                  <a:pt x="1168718" y="710711"/>
                </a:lnTo>
                <a:lnTo>
                  <a:pt x="1190308" y="701506"/>
                </a:lnTo>
                <a:lnTo>
                  <a:pt x="1211898" y="692302"/>
                </a:lnTo>
                <a:lnTo>
                  <a:pt x="1222058" y="687223"/>
                </a:lnTo>
                <a:lnTo>
                  <a:pt x="1232535" y="682462"/>
                </a:lnTo>
                <a:lnTo>
                  <a:pt x="1242060" y="677066"/>
                </a:lnTo>
                <a:lnTo>
                  <a:pt x="1251585" y="671670"/>
                </a:lnTo>
                <a:lnTo>
                  <a:pt x="1261110" y="666592"/>
                </a:lnTo>
                <a:lnTo>
                  <a:pt x="1269683" y="661196"/>
                </a:lnTo>
                <a:lnTo>
                  <a:pt x="1280478" y="653896"/>
                </a:lnTo>
                <a:lnTo>
                  <a:pt x="1290638" y="646913"/>
                </a:lnTo>
                <a:lnTo>
                  <a:pt x="1299210" y="639930"/>
                </a:lnTo>
                <a:lnTo>
                  <a:pt x="1306513" y="633264"/>
                </a:lnTo>
                <a:lnTo>
                  <a:pt x="1312863" y="627234"/>
                </a:lnTo>
                <a:lnTo>
                  <a:pt x="1317625" y="621520"/>
                </a:lnTo>
                <a:lnTo>
                  <a:pt x="1321435" y="617077"/>
                </a:lnTo>
                <a:lnTo>
                  <a:pt x="1323340" y="612951"/>
                </a:lnTo>
                <a:lnTo>
                  <a:pt x="1324928" y="610094"/>
                </a:lnTo>
                <a:lnTo>
                  <a:pt x="1325880" y="608190"/>
                </a:lnTo>
                <a:lnTo>
                  <a:pt x="1325880" y="606920"/>
                </a:lnTo>
                <a:lnTo>
                  <a:pt x="1325880" y="605650"/>
                </a:lnTo>
                <a:lnTo>
                  <a:pt x="1324928" y="602794"/>
                </a:lnTo>
                <a:lnTo>
                  <a:pt x="1324293" y="600254"/>
                </a:lnTo>
                <a:lnTo>
                  <a:pt x="1323023" y="597398"/>
                </a:lnTo>
                <a:lnTo>
                  <a:pt x="1321435" y="593589"/>
                </a:lnTo>
                <a:lnTo>
                  <a:pt x="1319213" y="589463"/>
                </a:lnTo>
                <a:lnTo>
                  <a:pt x="1315720" y="584384"/>
                </a:lnTo>
                <a:lnTo>
                  <a:pt x="1312228" y="578354"/>
                </a:lnTo>
                <a:lnTo>
                  <a:pt x="1307148" y="572005"/>
                </a:lnTo>
                <a:lnTo>
                  <a:pt x="1301433" y="565340"/>
                </a:lnTo>
                <a:lnTo>
                  <a:pt x="1294448" y="557722"/>
                </a:lnTo>
                <a:lnTo>
                  <a:pt x="1286828" y="549787"/>
                </a:lnTo>
                <a:lnTo>
                  <a:pt x="1278255" y="541535"/>
                </a:lnTo>
                <a:lnTo>
                  <a:pt x="1268413" y="532647"/>
                </a:lnTo>
                <a:lnTo>
                  <a:pt x="1253808" y="520269"/>
                </a:lnTo>
                <a:lnTo>
                  <a:pt x="1237298" y="507572"/>
                </a:lnTo>
                <a:lnTo>
                  <a:pt x="1218883" y="493924"/>
                </a:lnTo>
                <a:lnTo>
                  <a:pt x="1198563" y="480276"/>
                </a:lnTo>
                <a:lnTo>
                  <a:pt x="1176020" y="465675"/>
                </a:lnTo>
                <a:lnTo>
                  <a:pt x="1151573" y="451074"/>
                </a:lnTo>
                <a:lnTo>
                  <a:pt x="1125220" y="435522"/>
                </a:lnTo>
                <a:lnTo>
                  <a:pt x="1096328" y="419969"/>
                </a:lnTo>
                <a:lnTo>
                  <a:pt x="1097915" y="414256"/>
                </a:lnTo>
                <a:lnTo>
                  <a:pt x="1099185" y="408860"/>
                </a:lnTo>
                <a:lnTo>
                  <a:pt x="1101090" y="400290"/>
                </a:lnTo>
                <a:lnTo>
                  <a:pt x="1102678" y="391720"/>
                </a:lnTo>
                <a:lnTo>
                  <a:pt x="1104583" y="382833"/>
                </a:lnTo>
                <a:lnTo>
                  <a:pt x="1105535" y="373945"/>
                </a:lnTo>
                <a:lnTo>
                  <a:pt x="1106488" y="365375"/>
                </a:lnTo>
                <a:lnTo>
                  <a:pt x="1107440" y="356805"/>
                </a:lnTo>
                <a:lnTo>
                  <a:pt x="1108075" y="348236"/>
                </a:lnTo>
                <a:lnTo>
                  <a:pt x="1108393" y="339666"/>
                </a:lnTo>
                <a:lnTo>
                  <a:pt x="1108710" y="330778"/>
                </a:lnTo>
                <a:lnTo>
                  <a:pt x="1108710" y="322208"/>
                </a:lnTo>
                <a:lnTo>
                  <a:pt x="1108393" y="313639"/>
                </a:lnTo>
                <a:lnTo>
                  <a:pt x="1107758" y="305069"/>
                </a:lnTo>
                <a:lnTo>
                  <a:pt x="1107440" y="296499"/>
                </a:lnTo>
                <a:lnTo>
                  <a:pt x="1106488" y="287611"/>
                </a:lnTo>
                <a:lnTo>
                  <a:pt x="1105535" y="279041"/>
                </a:lnTo>
                <a:lnTo>
                  <a:pt x="1104265" y="270472"/>
                </a:lnTo>
                <a:lnTo>
                  <a:pt x="1102360" y="262219"/>
                </a:lnTo>
                <a:lnTo>
                  <a:pt x="1100773" y="253649"/>
                </a:lnTo>
                <a:lnTo>
                  <a:pt x="1098868" y="245079"/>
                </a:lnTo>
                <a:lnTo>
                  <a:pt x="1096963" y="236827"/>
                </a:lnTo>
                <a:lnTo>
                  <a:pt x="1094423" y="228574"/>
                </a:lnTo>
                <a:lnTo>
                  <a:pt x="1091883" y="220322"/>
                </a:lnTo>
                <a:lnTo>
                  <a:pt x="1089343" y="212069"/>
                </a:lnTo>
                <a:lnTo>
                  <a:pt x="1086168" y="204134"/>
                </a:lnTo>
                <a:lnTo>
                  <a:pt x="1083310" y="195564"/>
                </a:lnTo>
                <a:lnTo>
                  <a:pt x="1079818" y="187629"/>
                </a:lnTo>
                <a:lnTo>
                  <a:pt x="1076325" y="179694"/>
                </a:lnTo>
                <a:lnTo>
                  <a:pt x="1072515" y="171759"/>
                </a:lnTo>
                <a:lnTo>
                  <a:pt x="1068705" y="164141"/>
                </a:lnTo>
                <a:lnTo>
                  <a:pt x="1064578" y="156523"/>
                </a:lnTo>
                <a:lnTo>
                  <a:pt x="1059815" y="148588"/>
                </a:lnTo>
                <a:lnTo>
                  <a:pt x="1055688" y="141288"/>
                </a:lnTo>
                <a:close/>
                <a:moveTo>
                  <a:pt x="743895" y="0"/>
                </a:moveTo>
                <a:lnTo>
                  <a:pt x="752158" y="0"/>
                </a:lnTo>
                <a:lnTo>
                  <a:pt x="760421" y="0"/>
                </a:lnTo>
                <a:lnTo>
                  <a:pt x="768366" y="318"/>
                </a:lnTo>
                <a:lnTo>
                  <a:pt x="776629" y="636"/>
                </a:lnTo>
                <a:lnTo>
                  <a:pt x="784892" y="1589"/>
                </a:lnTo>
                <a:lnTo>
                  <a:pt x="792837" y="2543"/>
                </a:lnTo>
                <a:lnTo>
                  <a:pt x="801100" y="3814"/>
                </a:lnTo>
                <a:lnTo>
                  <a:pt x="809681" y="5085"/>
                </a:lnTo>
                <a:lnTo>
                  <a:pt x="817944" y="6674"/>
                </a:lnTo>
                <a:lnTo>
                  <a:pt x="826207" y="8263"/>
                </a:lnTo>
                <a:lnTo>
                  <a:pt x="840191" y="12077"/>
                </a:lnTo>
                <a:lnTo>
                  <a:pt x="853857" y="16208"/>
                </a:lnTo>
                <a:lnTo>
                  <a:pt x="867204" y="20975"/>
                </a:lnTo>
                <a:lnTo>
                  <a:pt x="880235" y="26378"/>
                </a:lnTo>
                <a:lnTo>
                  <a:pt x="892947" y="31781"/>
                </a:lnTo>
                <a:lnTo>
                  <a:pt x="905341" y="38137"/>
                </a:lnTo>
                <a:lnTo>
                  <a:pt x="917736" y="44811"/>
                </a:lnTo>
                <a:lnTo>
                  <a:pt x="929177" y="52121"/>
                </a:lnTo>
                <a:lnTo>
                  <a:pt x="940618" y="59748"/>
                </a:lnTo>
                <a:lnTo>
                  <a:pt x="951424" y="68011"/>
                </a:lnTo>
                <a:lnTo>
                  <a:pt x="962229" y="76592"/>
                </a:lnTo>
                <a:lnTo>
                  <a:pt x="972399" y="85490"/>
                </a:lnTo>
                <a:lnTo>
                  <a:pt x="982251" y="94707"/>
                </a:lnTo>
                <a:lnTo>
                  <a:pt x="991785" y="104559"/>
                </a:lnTo>
                <a:lnTo>
                  <a:pt x="1000684" y="114729"/>
                </a:lnTo>
                <a:lnTo>
                  <a:pt x="1008947" y="125216"/>
                </a:lnTo>
                <a:lnTo>
                  <a:pt x="1014667" y="132208"/>
                </a:lnTo>
                <a:lnTo>
                  <a:pt x="1020070" y="139518"/>
                </a:lnTo>
                <a:lnTo>
                  <a:pt x="1025155" y="147145"/>
                </a:lnTo>
                <a:lnTo>
                  <a:pt x="1029604" y="154455"/>
                </a:lnTo>
                <a:lnTo>
                  <a:pt x="1034371" y="162400"/>
                </a:lnTo>
                <a:lnTo>
                  <a:pt x="1039139" y="170027"/>
                </a:lnTo>
                <a:lnTo>
                  <a:pt x="1043270" y="177973"/>
                </a:lnTo>
                <a:lnTo>
                  <a:pt x="1047402" y="185918"/>
                </a:lnTo>
                <a:lnTo>
                  <a:pt x="1050897" y="194181"/>
                </a:lnTo>
                <a:lnTo>
                  <a:pt x="1054711" y="202444"/>
                </a:lnTo>
                <a:lnTo>
                  <a:pt x="1057889" y="211025"/>
                </a:lnTo>
                <a:lnTo>
                  <a:pt x="1061067" y="219288"/>
                </a:lnTo>
                <a:lnTo>
                  <a:pt x="1063928" y="227868"/>
                </a:lnTo>
                <a:lnTo>
                  <a:pt x="1066470" y="236449"/>
                </a:lnTo>
                <a:lnTo>
                  <a:pt x="1069013" y="245030"/>
                </a:lnTo>
                <a:lnTo>
                  <a:pt x="1071237" y="254247"/>
                </a:lnTo>
                <a:lnTo>
                  <a:pt x="1072826" y="263145"/>
                </a:lnTo>
                <a:lnTo>
                  <a:pt x="1074733" y="271726"/>
                </a:lnTo>
                <a:lnTo>
                  <a:pt x="1076322" y="280942"/>
                </a:lnTo>
                <a:lnTo>
                  <a:pt x="1077276" y="290159"/>
                </a:lnTo>
                <a:lnTo>
                  <a:pt x="1078229" y="299057"/>
                </a:lnTo>
                <a:lnTo>
                  <a:pt x="1078865" y="308274"/>
                </a:lnTo>
                <a:lnTo>
                  <a:pt x="1079182" y="317808"/>
                </a:lnTo>
                <a:lnTo>
                  <a:pt x="1079500" y="327025"/>
                </a:lnTo>
                <a:lnTo>
                  <a:pt x="1079182" y="336241"/>
                </a:lnTo>
                <a:lnTo>
                  <a:pt x="1078865" y="345457"/>
                </a:lnTo>
                <a:lnTo>
                  <a:pt x="1078229" y="354992"/>
                </a:lnTo>
                <a:lnTo>
                  <a:pt x="1077593" y="364208"/>
                </a:lnTo>
                <a:lnTo>
                  <a:pt x="1076322" y="373742"/>
                </a:lnTo>
                <a:lnTo>
                  <a:pt x="1074733" y="383277"/>
                </a:lnTo>
                <a:lnTo>
                  <a:pt x="1072826" y="392493"/>
                </a:lnTo>
                <a:lnTo>
                  <a:pt x="1070919" y="402027"/>
                </a:lnTo>
                <a:lnTo>
                  <a:pt x="1069966" y="405841"/>
                </a:lnTo>
                <a:lnTo>
                  <a:pt x="1068059" y="414104"/>
                </a:lnTo>
                <a:lnTo>
                  <a:pt x="1065517" y="422049"/>
                </a:lnTo>
                <a:lnTo>
                  <a:pt x="1062974" y="429994"/>
                </a:lnTo>
                <a:lnTo>
                  <a:pt x="1060432" y="437622"/>
                </a:lnTo>
                <a:lnTo>
                  <a:pt x="1057571" y="445249"/>
                </a:lnTo>
                <a:lnTo>
                  <a:pt x="1054711" y="453194"/>
                </a:lnTo>
                <a:lnTo>
                  <a:pt x="1051215" y="460822"/>
                </a:lnTo>
                <a:lnTo>
                  <a:pt x="1048037" y="468131"/>
                </a:lnTo>
                <a:lnTo>
                  <a:pt x="1044224" y="475441"/>
                </a:lnTo>
                <a:lnTo>
                  <a:pt x="1040728" y="482433"/>
                </a:lnTo>
                <a:lnTo>
                  <a:pt x="1032782" y="496416"/>
                </a:lnTo>
                <a:lnTo>
                  <a:pt x="1024519" y="510082"/>
                </a:lnTo>
                <a:lnTo>
                  <a:pt x="1014985" y="522794"/>
                </a:lnTo>
                <a:lnTo>
                  <a:pt x="1005451" y="535189"/>
                </a:lnTo>
                <a:lnTo>
                  <a:pt x="994963" y="547266"/>
                </a:lnTo>
                <a:lnTo>
                  <a:pt x="984476" y="558389"/>
                </a:lnTo>
                <a:lnTo>
                  <a:pt x="973035" y="569512"/>
                </a:lnTo>
                <a:lnTo>
                  <a:pt x="961276" y="579682"/>
                </a:lnTo>
                <a:lnTo>
                  <a:pt x="949199" y="589534"/>
                </a:lnTo>
                <a:lnTo>
                  <a:pt x="936169" y="598433"/>
                </a:lnTo>
                <a:lnTo>
                  <a:pt x="923139" y="607013"/>
                </a:lnTo>
                <a:lnTo>
                  <a:pt x="909473" y="614959"/>
                </a:lnTo>
                <a:lnTo>
                  <a:pt x="896125" y="621950"/>
                </a:lnTo>
                <a:lnTo>
                  <a:pt x="881824" y="628624"/>
                </a:lnTo>
                <a:lnTo>
                  <a:pt x="867204" y="634663"/>
                </a:lnTo>
                <a:lnTo>
                  <a:pt x="852585" y="639748"/>
                </a:lnTo>
                <a:lnTo>
                  <a:pt x="837331" y="644197"/>
                </a:lnTo>
                <a:lnTo>
                  <a:pt x="822076" y="648011"/>
                </a:lnTo>
                <a:lnTo>
                  <a:pt x="806503" y="650871"/>
                </a:lnTo>
                <a:lnTo>
                  <a:pt x="790931" y="653413"/>
                </a:lnTo>
                <a:lnTo>
                  <a:pt x="775040" y="655002"/>
                </a:lnTo>
                <a:lnTo>
                  <a:pt x="758832" y="655638"/>
                </a:lnTo>
                <a:lnTo>
                  <a:pt x="750887" y="655638"/>
                </a:lnTo>
                <a:lnTo>
                  <a:pt x="742624" y="655638"/>
                </a:lnTo>
                <a:lnTo>
                  <a:pt x="734679" y="655320"/>
                </a:lnTo>
                <a:lnTo>
                  <a:pt x="726415" y="654685"/>
                </a:lnTo>
                <a:lnTo>
                  <a:pt x="718470" y="654049"/>
                </a:lnTo>
                <a:lnTo>
                  <a:pt x="710207" y="653096"/>
                </a:lnTo>
                <a:lnTo>
                  <a:pt x="702262" y="651507"/>
                </a:lnTo>
                <a:lnTo>
                  <a:pt x="693681" y="650235"/>
                </a:lnTo>
                <a:lnTo>
                  <a:pt x="685418" y="648964"/>
                </a:lnTo>
                <a:lnTo>
                  <a:pt x="677473" y="647057"/>
                </a:lnTo>
                <a:lnTo>
                  <a:pt x="669210" y="644833"/>
                </a:lnTo>
                <a:lnTo>
                  <a:pt x="661265" y="642608"/>
                </a:lnTo>
                <a:lnTo>
                  <a:pt x="653002" y="640383"/>
                </a:lnTo>
                <a:lnTo>
                  <a:pt x="645374" y="637523"/>
                </a:lnTo>
                <a:lnTo>
                  <a:pt x="637111" y="634981"/>
                </a:lnTo>
                <a:lnTo>
                  <a:pt x="629484" y="632120"/>
                </a:lnTo>
                <a:lnTo>
                  <a:pt x="621857" y="628942"/>
                </a:lnTo>
                <a:lnTo>
                  <a:pt x="614547" y="625764"/>
                </a:lnTo>
                <a:lnTo>
                  <a:pt x="607237" y="621950"/>
                </a:lnTo>
                <a:lnTo>
                  <a:pt x="599928" y="618455"/>
                </a:lnTo>
                <a:lnTo>
                  <a:pt x="592618" y="614641"/>
                </a:lnTo>
                <a:lnTo>
                  <a:pt x="585627" y="610827"/>
                </a:lnTo>
                <a:lnTo>
                  <a:pt x="571961" y="601929"/>
                </a:lnTo>
                <a:lnTo>
                  <a:pt x="559248" y="593030"/>
                </a:lnTo>
                <a:lnTo>
                  <a:pt x="546536" y="583496"/>
                </a:lnTo>
                <a:lnTo>
                  <a:pt x="534142" y="573008"/>
                </a:lnTo>
                <a:lnTo>
                  <a:pt x="522383" y="562202"/>
                </a:lnTo>
                <a:lnTo>
                  <a:pt x="511577" y="550761"/>
                </a:lnTo>
                <a:lnTo>
                  <a:pt x="501407" y="539320"/>
                </a:lnTo>
                <a:lnTo>
                  <a:pt x="491238" y="526926"/>
                </a:lnTo>
                <a:lnTo>
                  <a:pt x="482021" y="513896"/>
                </a:lnTo>
                <a:lnTo>
                  <a:pt x="473440" y="500866"/>
                </a:lnTo>
                <a:lnTo>
                  <a:pt x="465495" y="487200"/>
                </a:lnTo>
                <a:lnTo>
                  <a:pt x="457868" y="473216"/>
                </a:lnTo>
                <a:lnTo>
                  <a:pt x="451512" y="458915"/>
                </a:lnTo>
                <a:lnTo>
                  <a:pt x="445473" y="444614"/>
                </a:lnTo>
                <a:lnTo>
                  <a:pt x="440070" y="429677"/>
                </a:lnTo>
                <a:lnTo>
                  <a:pt x="435621" y="414422"/>
                </a:lnTo>
                <a:lnTo>
                  <a:pt x="431807" y="399167"/>
                </a:lnTo>
                <a:lnTo>
                  <a:pt x="428629" y="383594"/>
                </a:lnTo>
                <a:lnTo>
                  <a:pt x="426405" y="367704"/>
                </a:lnTo>
                <a:lnTo>
                  <a:pt x="424816" y="351496"/>
                </a:lnTo>
                <a:lnTo>
                  <a:pt x="424498" y="343551"/>
                </a:lnTo>
                <a:lnTo>
                  <a:pt x="424180" y="335605"/>
                </a:lnTo>
                <a:lnTo>
                  <a:pt x="423862" y="327342"/>
                </a:lnTo>
                <a:lnTo>
                  <a:pt x="424180" y="319397"/>
                </a:lnTo>
                <a:lnTo>
                  <a:pt x="424498" y="311134"/>
                </a:lnTo>
                <a:lnTo>
                  <a:pt x="424816" y="303189"/>
                </a:lnTo>
                <a:lnTo>
                  <a:pt x="425769" y="294608"/>
                </a:lnTo>
                <a:lnTo>
                  <a:pt x="426405" y="286345"/>
                </a:lnTo>
                <a:lnTo>
                  <a:pt x="427676" y="278082"/>
                </a:lnTo>
                <a:lnTo>
                  <a:pt x="428947" y="269819"/>
                </a:lnTo>
                <a:lnTo>
                  <a:pt x="430854" y="261874"/>
                </a:lnTo>
                <a:lnTo>
                  <a:pt x="432443" y="253611"/>
                </a:lnTo>
                <a:lnTo>
                  <a:pt x="434350" y="245030"/>
                </a:lnTo>
                <a:lnTo>
                  <a:pt x="436892" y="237085"/>
                </a:lnTo>
                <a:lnTo>
                  <a:pt x="439117" y="229140"/>
                </a:lnTo>
                <a:lnTo>
                  <a:pt x="441659" y="221194"/>
                </a:lnTo>
                <a:lnTo>
                  <a:pt x="444520" y="213249"/>
                </a:lnTo>
                <a:lnTo>
                  <a:pt x="447380" y="205622"/>
                </a:lnTo>
                <a:lnTo>
                  <a:pt x="450558" y="197994"/>
                </a:lnTo>
                <a:lnTo>
                  <a:pt x="454054" y="190685"/>
                </a:lnTo>
                <a:lnTo>
                  <a:pt x="457232" y="183375"/>
                </a:lnTo>
                <a:lnTo>
                  <a:pt x="461046" y="176066"/>
                </a:lnTo>
                <a:lnTo>
                  <a:pt x="464859" y="169074"/>
                </a:lnTo>
                <a:lnTo>
                  <a:pt x="468991" y="161764"/>
                </a:lnTo>
                <a:lnTo>
                  <a:pt x="477254" y="148099"/>
                </a:lnTo>
                <a:lnTo>
                  <a:pt x="486470" y="135068"/>
                </a:lnTo>
                <a:lnTo>
                  <a:pt x="496322" y="122356"/>
                </a:lnTo>
                <a:lnTo>
                  <a:pt x="506492" y="109962"/>
                </a:lnTo>
                <a:lnTo>
                  <a:pt x="517298" y="98521"/>
                </a:lnTo>
                <a:lnTo>
                  <a:pt x="528421" y="87397"/>
                </a:lnTo>
                <a:lnTo>
                  <a:pt x="540498" y="77227"/>
                </a:lnTo>
                <a:lnTo>
                  <a:pt x="552892" y="67058"/>
                </a:lnTo>
                <a:lnTo>
                  <a:pt x="565287" y="57841"/>
                </a:lnTo>
                <a:lnTo>
                  <a:pt x="578635" y="49578"/>
                </a:lnTo>
                <a:lnTo>
                  <a:pt x="591983" y="41633"/>
                </a:lnTo>
                <a:lnTo>
                  <a:pt x="605966" y="34006"/>
                </a:lnTo>
                <a:lnTo>
                  <a:pt x="620268" y="27332"/>
                </a:lnTo>
                <a:lnTo>
                  <a:pt x="634887" y="21293"/>
                </a:lnTo>
                <a:lnTo>
                  <a:pt x="649824" y="16208"/>
                </a:lnTo>
                <a:lnTo>
                  <a:pt x="664761" y="11759"/>
                </a:lnTo>
                <a:lnTo>
                  <a:pt x="680651" y="7627"/>
                </a:lnTo>
                <a:lnTo>
                  <a:pt x="696224" y="4767"/>
                </a:lnTo>
                <a:lnTo>
                  <a:pt x="711796" y="2225"/>
                </a:lnTo>
                <a:lnTo>
                  <a:pt x="727687" y="636"/>
                </a:lnTo>
                <a:lnTo>
                  <a:pt x="735632" y="318"/>
                </a:lnTo>
                <a:lnTo>
                  <a:pt x="7438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371600" y="2346960"/>
            <a:ext cx="180000" cy="1800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551305" y="2020570"/>
            <a:ext cx="360000" cy="3600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066800" y="1432560"/>
            <a:ext cx="2286000" cy="56388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复相关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系数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5575" y="2899410"/>
            <a:ext cx="7038975" cy="175006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Box 28"/>
          <p:cNvSpPr/>
          <p:nvPr/>
        </p:nvSpPr>
        <p:spPr>
          <a:xfrm>
            <a:off x="15303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TextBox 27"/>
          <p:cNvSpPr/>
          <p:nvPr/>
        </p:nvSpPr>
        <p:spPr>
          <a:xfrm>
            <a:off x="565086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8125" y="1537335"/>
            <a:ext cx="43592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复相关系数计算公式为：</a:t>
            </a:r>
            <a:endParaRPr lang="zh-CN" altLang="en-US" sz="28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9" name="人"/>
          <p:cNvSpPr/>
          <p:nvPr/>
        </p:nvSpPr>
        <p:spPr bwMode="auto">
          <a:xfrm flipH="1">
            <a:off x="289560" y="2758440"/>
            <a:ext cx="1524000" cy="2682240"/>
          </a:xfrm>
          <a:custGeom>
            <a:avLst/>
            <a:gdLst/>
            <a:ahLst/>
            <a:cxnLst/>
            <a:rect l="0" t="0" r="r" b="b"/>
            <a:pathLst>
              <a:path w="1558925" h="3292476">
                <a:moveTo>
                  <a:pt x="1055688" y="141288"/>
                </a:moveTo>
                <a:lnTo>
                  <a:pt x="1078548" y="151445"/>
                </a:lnTo>
                <a:lnTo>
                  <a:pt x="1100773" y="161919"/>
                </a:lnTo>
                <a:lnTo>
                  <a:pt x="1122363" y="172076"/>
                </a:lnTo>
                <a:lnTo>
                  <a:pt x="1143635" y="182551"/>
                </a:lnTo>
                <a:lnTo>
                  <a:pt x="1163955" y="192708"/>
                </a:lnTo>
                <a:lnTo>
                  <a:pt x="1183958" y="202864"/>
                </a:lnTo>
                <a:lnTo>
                  <a:pt x="1203008" y="213021"/>
                </a:lnTo>
                <a:lnTo>
                  <a:pt x="1221740" y="223178"/>
                </a:lnTo>
                <a:lnTo>
                  <a:pt x="1240155" y="233335"/>
                </a:lnTo>
                <a:lnTo>
                  <a:pt x="1257300" y="243175"/>
                </a:lnTo>
                <a:lnTo>
                  <a:pt x="1274128" y="253014"/>
                </a:lnTo>
                <a:lnTo>
                  <a:pt x="1290955" y="263171"/>
                </a:lnTo>
                <a:lnTo>
                  <a:pt x="1306513" y="272693"/>
                </a:lnTo>
                <a:lnTo>
                  <a:pt x="1322070" y="282850"/>
                </a:lnTo>
                <a:lnTo>
                  <a:pt x="1336675" y="292690"/>
                </a:lnTo>
                <a:lnTo>
                  <a:pt x="1350963" y="302212"/>
                </a:lnTo>
                <a:lnTo>
                  <a:pt x="1365250" y="312686"/>
                </a:lnTo>
                <a:lnTo>
                  <a:pt x="1378903" y="322843"/>
                </a:lnTo>
                <a:lnTo>
                  <a:pt x="1392238" y="333000"/>
                </a:lnTo>
                <a:lnTo>
                  <a:pt x="1405255" y="343157"/>
                </a:lnTo>
                <a:lnTo>
                  <a:pt x="1417003" y="353631"/>
                </a:lnTo>
                <a:lnTo>
                  <a:pt x="1429068" y="363788"/>
                </a:lnTo>
                <a:lnTo>
                  <a:pt x="1440498" y="373945"/>
                </a:lnTo>
                <a:lnTo>
                  <a:pt x="1450975" y="384737"/>
                </a:lnTo>
                <a:lnTo>
                  <a:pt x="1461453" y="395211"/>
                </a:lnTo>
                <a:lnTo>
                  <a:pt x="1471295" y="406003"/>
                </a:lnTo>
                <a:lnTo>
                  <a:pt x="1480503" y="416477"/>
                </a:lnTo>
                <a:lnTo>
                  <a:pt x="1489393" y="427587"/>
                </a:lnTo>
                <a:lnTo>
                  <a:pt x="1497965" y="438696"/>
                </a:lnTo>
                <a:lnTo>
                  <a:pt x="1505903" y="449805"/>
                </a:lnTo>
                <a:lnTo>
                  <a:pt x="1513523" y="461231"/>
                </a:lnTo>
                <a:lnTo>
                  <a:pt x="1520508" y="472658"/>
                </a:lnTo>
                <a:lnTo>
                  <a:pt x="1524635" y="480276"/>
                </a:lnTo>
                <a:lnTo>
                  <a:pt x="1529080" y="488528"/>
                </a:lnTo>
                <a:lnTo>
                  <a:pt x="1533208" y="496463"/>
                </a:lnTo>
                <a:lnTo>
                  <a:pt x="1536700" y="504398"/>
                </a:lnTo>
                <a:lnTo>
                  <a:pt x="1540193" y="512651"/>
                </a:lnTo>
                <a:lnTo>
                  <a:pt x="1543368" y="520903"/>
                </a:lnTo>
                <a:lnTo>
                  <a:pt x="1545908" y="529156"/>
                </a:lnTo>
                <a:lnTo>
                  <a:pt x="1548765" y="537726"/>
                </a:lnTo>
                <a:lnTo>
                  <a:pt x="1550988" y="546296"/>
                </a:lnTo>
                <a:lnTo>
                  <a:pt x="1552893" y="554866"/>
                </a:lnTo>
                <a:lnTo>
                  <a:pt x="1554798" y="563436"/>
                </a:lnTo>
                <a:lnTo>
                  <a:pt x="1556385" y="572005"/>
                </a:lnTo>
                <a:lnTo>
                  <a:pt x="1557338" y="580575"/>
                </a:lnTo>
                <a:lnTo>
                  <a:pt x="1558290" y="589780"/>
                </a:lnTo>
                <a:lnTo>
                  <a:pt x="1558608" y="598350"/>
                </a:lnTo>
                <a:lnTo>
                  <a:pt x="1558925" y="606920"/>
                </a:lnTo>
                <a:lnTo>
                  <a:pt x="1558608" y="615172"/>
                </a:lnTo>
                <a:lnTo>
                  <a:pt x="1558290" y="623425"/>
                </a:lnTo>
                <a:lnTo>
                  <a:pt x="1557655" y="631995"/>
                </a:lnTo>
                <a:lnTo>
                  <a:pt x="1556703" y="639930"/>
                </a:lnTo>
                <a:lnTo>
                  <a:pt x="1555433" y="647865"/>
                </a:lnTo>
                <a:lnTo>
                  <a:pt x="1553528" y="655800"/>
                </a:lnTo>
                <a:lnTo>
                  <a:pt x="1551940" y="663418"/>
                </a:lnTo>
                <a:lnTo>
                  <a:pt x="1550035" y="671036"/>
                </a:lnTo>
                <a:lnTo>
                  <a:pt x="1547813" y="678653"/>
                </a:lnTo>
                <a:lnTo>
                  <a:pt x="1545273" y="685954"/>
                </a:lnTo>
                <a:lnTo>
                  <a:pt x="1542733" y="693254"/>
                </a:lnTo>
                <a:lnTo>
                  <a:pt x="1539558" y="700554"/>
                </a:lnTo>
                <a:lnTo>
                  <a:pt x="1536700" y="707537"/>
                </a:lnTo>
                <a:lnTo>
                  <a:pt x="1533525" y="714203"/>
                </a:lnTo>
                <a:lnTo>
                  <a:pt x="1530033" y="720868"/>
                </a:lnTo>
                <a:lnTo>
                  <a:pt x="1526540" y="727533"/>
                </a:lnTo>
                <a:lnTo>
                  <a:pt x="1518920" y="739912"/>
                </a:lnTo>
                <a:lnTo>
                  <a:pt x="1510665" y="751974"/>
                </a:lnTo>
                <a:lnTo>
                  <a:pt x="1502410" y="763083"/>
                </a:lnTo>
                <a:lnTo>
                  <a:pt x="1493838" y="774192"/>
                </a:lnTo>
                <a:lnTo>
                  <a:pt x="1484948" y="784031"/>
                </a:lnTo>
                <a:lnTo>
                  <a:pt x="1475105" y="793871"/>
                </a:lnTo>
                <a:lnTo>
                  <a:pt x="1465898" y="803393"/>
                </a:lnTo>
                <a:lnTo>
                  <a:pt x="1456055" y="811963"/>
                </a:lnTo>
                <a:lnTo>
                  <a:pt x="1445895" y="820533"/>
                </a:lnTo>
                <a:lnTo>
                  <a:pt x="1436053" y="828468"/>
                </a:lnTo>
                <a:lnTo>
                  <a:pt x="1425893" y="836086"/>
                </a:lnTo>
                <a:lnTo>
                  <a:pt x="1415415" y="843703"/>
                </a:lnTo>
                <a:lnTo>
                  <a:pt x="1404938" y="850686"/>
                </a:lnTo>
                <a:lnTo>
                  <a:pt x="1394143" y="857669"/>
                </a:lnTo>
                <a:lnTo>
                  <a:pt x="1383665" y="864335"/>
                </a:lnTo>
                <a:lnTo>
                  <a:pt x="1372870" y="870683"/>
                </a:lnTo>
                <a:lnTo>
                  <a:pt x="1362075" y="877031"/>
                </a:lnTo>
                <a:lnTo>
                  <a:pt x="1351280" y="882744"/>
                </a:lnTo>
                <a:lnTo>
                  <a:pt x="1329690" y="893853"/>
                </a:lnTo>
                <a:lnTo>
                  <a:pt x="1307783" y="904328"/>
                </a:lnTo>
                <a:lnTo>
                  <a:pt x="1286193" y="913850"/>
                </a:lnTo>
                <a:lnTo>
                  <a:pt x="1267143" y="921785"/>
                </a:lnTo>
                <a:lnTo>
                  <a:pt x="1248410" y="929085"/>
                </a:lnTo>
                <a:lnTo>
                  <a:pt x="1229678" y="936068"/>
                </a:lnTo>
                <a:lnTo>
                  <a:pt x="1211580" y="942733"/>
                </a:lnTo>
                <a:lnTo>
                  <a:pt x="1194118" y="948764"/>
                </a:lnTo>
                <a:lnTo>
                  <a:pt x="1177290" y="954160"/>
                </a:lnTo>
                <a:lnTo>
                  <a:pt x="1161098" y="959238"/>
                </a:lnTo>
                <a:lnTo>
                  <a:pt x="1145540" y="963682"/>
                </a:lnTo>
                <a:lnTo>
                  <a:pt x="1145540" y="1585477"/>
                </a:lnTo>
                <a:lnTo>
                  <a:pt x="1145540" y="1860666"/>
                </a:lnTo>
                <a:lnTo>
                  <a:pt x="1145540" y="3112508"/>
                </a:lnTo>
                <a:lnTo>
                  <a:pt x="1145223" y="3121713"/>
                </a:lnTo>
                <a:lnTo>
                  <a:pt x="1144588" y="3130917"/>
                </a:lnTo>
                <a:lnTo>
                  <a:pt x="1143635" y="3139805"/>
                </a:lnTo>
                <a:lnTo>
                  <a:pt x="1142048" y="3148692"/>
                </a:lnTo>
                <a:lnTo>
                  <a:pt x="1140143" y="3157262"/>
                </a:lnTo>
                <a:lnTo>
                  <a:pt x="1137603" y="3166149"/>
                </a:lnTo>
                <a:lnTo>
                  <a:pt x="1134745" y="3174402"/>
                </a:lnTo>
                <a:lnTo>
                  <a:pt x="1131253" y="3182654"/>
                </a:lnTo>
                <a:lnTo>
                  <a:pt x="1128078" y="3190589"/>
                </a:lnTo>
                <a:lnTo>
                  <a:pt x="1123950" y="3198207"/>
                </a:lnTo>
                <a:lnTo>
                  <a:pt x="1119823" y="3205825"/>
                </a:lnTo>
                <a:lnTo>
                  <a:pt x="1114743" y="3213125"/>
                </a:lnTo>
                <a:lnTo>
                  <a:pt x="1109663" y="3220108"/>
                </a:lnTo>
                <a:lnTo>
                  <a:pt x="1104583" y="3226773"/>
                </a:lnTo>
                <a:lnTo>
                  <a:pt x="1098868" y="3233439"/>
                </a:lnTo>
                <a:lnTo>
                  <a:pt x="1092835" y="3239787"/>
                </a:lnTo>
                <a:lnTo>
                  <a:pt x="1086803" y="3245818"/>
                </a:lnTo>
                <a:lnTo>
                  <a:pt x="1080135" y="3251531"/>
                </a:lnTo>
                <a:lnTo>
                  <a:pt x="1073150" y="3256609"/>
                </a:lnTo>
                <a:lnTo>
                  <a:pt x="1066165" y="3261688"/>
                </a:lnTo>
                <a:lnTo>
                  <a:pt x="1058863" y="3266449"/>
                </a:lnTo>
                <a:lnTo>
                  <a:pt x="1051560" y="3270575"/>
                </a:lnTo>
                <a:lnTo>
                  <a:pt x="1043623" y="3274701"/>
                </a:lnTo>
                <a:lnTo>
                  <a:pt x="1035685" y="3278193"/>
                </a:lnTo>
                <a:lnTo>
                  <a:pt x="1027748" y="3281684"/>
                </a:lnTo>
                <a:lnTo>
                  <a:pt x="1019175" y="3284224"/>
                </a:lnTo>
                <a:lnTo>
                  <a:pt x="1010920" y="3287080"/>
                </a:lnTo>
                <a:lnTo>
                  <a:pt x="1002030" y="3288985"/>
                </a:lnTo>
                <a:lnTo>
                  <a:pt x="993140" y="3290254"/>
                </a:lnTo>
                <a:lnTo>
                  <a:pt x="984250" y="3291524"/>
                </a:lnTo>
                <a:lnTo>
                  <a:pt x="975043" y="3292159"/>
                </a:lnTo>
                <a:lnTo>
                  <a:pt x="965518" y="3292476"/>
                </a:lnTo>
                <a:lnTo>
                  <a:pt x="956310" y="3292159"/>
                </a:lnTo>
                <a:lnTo>
                  <a:pt x="947420" y="3291524"/>
                </a:lnTo>
                <a:lnTo>
                  <a:pt x="938213" y="3290254"/>
                </a:lnTo>
                <a:lnTo>
                  <a:pt x="929323" y="3288985"/>
                </a:lnTo>
                <a:lnTo>
                  <a:pt x="920750" y="3287080"/>
                </a:lnTo>
                <a:lnTo>
                  <a:pt x="912178" y="3284224"/>
                </a:lnTo>
                <a:lnTo>
                  <a:pt x="903923" y="3281684"/>
                </a:lnTo>
                <a:lnTo>
                  <a:pt x="895985" y="3278193"/>
                </a:lnTo>
                <a:lnTo>
                  <a:pt x="887730" y="3274701"/>
                </a:lnTo>
                <a:lnTo>
                  <a:pt x="879793" y="3270575"/>
                </a:lnTo>
                <a:lnTo>
                  <a:pt x="872173" y="3266449"/>
                </a:lnTo>
                <a:lnTo>
                  <a:pt x="865188" y="3261688"/>
                </a:lnTo>
                <a:lnTo>
                  <a:pt x="857885" y="3256609"/>
                </a:lnTo>
                <a:lnTo>
                  <a:pt x="851218" y="3251531"/>
                </a:lnTo>
                <a:lnTo>
                  <a:pt x="844550" y="3245818"/>
                </a:lnTo>
                <a:lnTo>
                  <a:pt x="838518" y="3239787"/>
                </a:lnTo>
                <a:lnTo>
                  <a:pt x="832485" y="3233439"/>
                </a:lnTo>
                <a:lnTo>
                  <a:pt x="826770" y="3226773"/>
                </a:lnTo>
                <a:lnTo>
                  <a:pt x="821373" y="3220108"/>
                </a:lnTo>
                <a:lnTo>
                  <a:pt x="816293" y="3213125"/>
                </a:lnTo>
                <a:lnTo>
                  <a:pt x="811848" y="3205825"/>
                </a:lnTo>
                <a:lnTo>
                  <a:pt x="807403" y="3198207"/>
                </a:lnTo>
                <a:lnTo>
                  <a:pt x="803593" y="3190589"/>
                </a:lnTo>
                <a:lnTo>
                  <a:pt x="799783" y="3182654"/>
                </a:lnTo>
                <a:lnTo>
                  <a:pt x="796925" y="3174402"/>
                </a:lnTo>
                <a:lnTo>
                  <a:pt x="793750" y="3166149"/>
                </a:lnTo>
                <a:lnTo>
                  <a:pt x="791528" y="3157262"/>
                </a:lnTo>
                <a:lnTo>
                  <a:pt x="789623" y="3148692"/>
                </a:lnTo>
                <a:lnTo>
                  <a:pt x="787718" y="3139805"/>
                </a:lnTo>
                <a:lnTo>
                  <a:pt x="786765" y="3130917"/>
                </a:lnTo>
                <a:lnTo>
                  <a:pt x="785813" y="3121713"/>
                </a:lnTo>
                <a:lnTo>
                  <a:pt x="785813" y="3112508"/>
                </a:lnTo>
                <a:lnTo>
                  <a:pt x="785813" y="1973345"/>
                </a:lnTo>
                <a:lnTo>
                  <a:pt x="718503" y="1973345"/>
                </a:lnTo>
                <a:lnTo>
                  <a:pt x="718503" y="3112508"/>
                </a:lnTo>
                <a:lnTo>
                  <a:pt x="718185" y="3121713"/>
                </a:lnTo>
                <a:lnTo>
                  <a:pt x="717550" y="3130917"/>
                </a:lnTo>
                <a:lnTo>
                  <a:pt x="715963" y="3139805"/>
                </a:lnTo>
                <a:lnTo>
                  <a:pt x="714693" y="3148692"/>
                </a:lnTo>
                <a:lnTo>
                  <a:pt x="712788" y="3157262"/>
                </a:lnTo>
                <a:lnTo>
                  <a:pt x="710248" y="3166149"/>
                </a:lnTo>
                <a:lnTo>
                  <a:pt x="707390" y="3174402"/>
                </a:lnTo>
                <a:lnTo>
                  <a:pt x="704215" y="3182654"/>
                </a:lnTo>
                <a:lnTo>
                  <a:pt x="700405" y="3190589"/>
                </a:lnTo>
                <a:lnTo>
                  <a:pt x="696595" y="3198207"/>
                </a:lnTo>
                <a:lnTo>
                  <a:pt x="692150" y="3205825"/>
                </a:lnTo>
                <a:lnTo>
                  <a:pt x="687388" y="3213125"/>
                </a:lnTo>
                <a:lnTo>
                  <a:pt x="682625" y="3220108"/>
                </a:lnTo>
                <a:lnTo>
                  <a:pt x="677228" y="3226773"/>
                </a:lnTo>
                <a:lnTo>
                  <a:pt x="671513" y="3233439"/>
                </a:lnTo>
                <a:lnTo>
                  <a:pt x="665480" y="3239787"/>
                </a:lnTo>
                <a:lnTo>
                  <a:pt x="659448" y="3245818"/>
                </a:lnTo>
                <a:lnTo>
                  <a:pt x="652780" y="3251531"/>
                </a:lnTo>
                <a:lnTo>
                  <a:pt x="646113" y="3256609"/>
                </a:lnTo>
                <a:lnTo>
                  <a:pt x="639128" y="3261688"/>
                </a:lnTo>
                <a:lnTo>
                  <a:pt x="631825" y="3266449"/>
                </a:lnTo>
                <a:lnTo>
                  <a:pt x="624205" y="3270575"/>
                </a:lnTo>
                <a:lnTo>
                  <a:pt x="616585" y="3274701"/>
                </a:lnTo>
                <a:lnTo>
                  <a:pt x="608330" y="3278193"/>
                </a:lnTo>
                <a:lnTo>
                  <a:pt x="600075" y="3281684"/>
                </a:lnTo>
                <a:lnTo>
                  <a:pt x="591820" y="3284224"/>
                </a:lnTo>
                <a:lnTo>
                  <a:pt x="583248" y="3287080"/>
                </a:lnTo>
                <a:lnTo>
                  <a:pt x="574675" y="3288985"/>
                </a:lnTo>
                <a:lnTo>
                  <a:pt x="565468" y="3290254"/>
                </a:lnTo>
                <a:lnTo>
                  <a:pt x="556578" y="3291524"/>
                </a:lnTo>
                <a:lnTo>
                  <a:pt x="547688" y="3292159"/>
                </a:lnTo>
                <a:lnTo>
                  <a:pt x="538480" y="3292476"/>
                </a:lnTo>
                <a:lnTo>
                  <a:pt x="528955" y="3292159"/>
                </a:lnTo>
                <a:lnTo>
                  <a:pt x="520065" y="3291524"/>
                </a:lnTo>
                <a:lnTo>
                  <a:pt x="510858" y="3290254"/>
                </a:lnTo>
                <a:lnTo>
                  <a:pt x="502285" y="3288985"/>
                </a:lnTo>
                <a:lnTo>
                  <a:pt x="493395" y="3287080"/>
                </a:lnTo>
                <a:lnTo>
                  <a:pt x="484823" y="3284224"/>
                </a:lnTo>
                <a:lnTo>
                  <a:pt x="476568" y="3281684"/>
                </a:lnTo>
                <a:lnTo>
                  <a:pt x="468313" y="3278193"/>
                </a:lnTo>
                <a:lnTo>
                  <a:pt x="460375" y="3274701"/>
                </a:lnTo>
                <a:lnTo>
                  <a:pt x="452755" y="3270575"/>
                </a:lnTo>
                <a:lnTo>
                  <a:pt x="445135" y="3266449"/>
                </a:lnTo>
                <a:lnTo>
                  <a:pt x="437833" y="3261688"/>
                </a:lnTo>
                <a:lnTo>
                  <a:pt x="430848" y="3256609"/>
                </a:lnTo>
                <a:lnTo>
                  <a:pt x="423863" y="3251531"/>
                </a:lnTo>
                <a:lnTo>
                  <a:pt x="417513" y="3245818"/>
                </a:lnTo>
                <a:lnTo>
                  <a:pt x="411163" y="3239787"/>
                </a:lnTo>
                <a:lnTo>
                  <a:pt x="405130" y="3233439"/>
                </a:lnTo>
                <a:lnTo>
                  <a:pt x="399415" y="3226773"/>
                </a:lnTo>
                <a:lnTo>
                  <a:pt x="394018" y="3220108"/>
                </a:lnTo>
                <a:lnTo>
                  <a:pt x="389255" y="3213125"/>
                </a:lnTo>
                <a:lnTo>
                  <a:pt x="384493" y="3205825"/>
                </a:lnTo>
                <a:lnTo>
                  <a:pt x="380365" y="3198207"/>
                </a:lnTo>
                <a:lnTo>
                  <a:pt x="376238" y="3190589"/>
                </a:lnTo>
                <a:lnTo>
                  <a:pt x="372428" y="3182654"/>
                </a:lnTo>
                <a:lnTo>
                  <a:pt x="369253" y="3174402"/>
                </a:lnTo>
                <a:lnTo>
                  <a:pt x="366713" y="3166149"/>
                </a:lnTo>
                <a:lnTo>
                  <a:pt x="363855" y="3157262"/>
                </a:lnTo>
                <a:lnTo>
                  <a:pt x="361950" y="3148692"/>
                </a:lnTo>
                <a:lnTo>
                  <a:pt x="360680" y="3139805"/>
                </a:lnTo>
                <a:lnTo>
                  <a:pt x="359410" y="3130917"/>
                </a:lnTo>
                <a:lnTo>
                  <a:pt x="358775" y="3121713"/>
                </a:lnTo>
                <a:lnTo>
                  <a:pt x="358140" y="3112508"/>
                </a:lnTo>
                <a:lnTo>
                  <a:pt x="358140" y="1860666"/>
                </a:lnTo>
                <a:lnTo>
                  <a:pt x="358140" y="1585477"/>
                </a:lnTo>
                <a:lnTo>
                  <a:pt x="358140" y="1022084"/>
                </a:lnTo>
                <a:lnTo>
                  <a:pt x="353060" y="1026845"/>
                </a:lnTo>
                <a:lnTo>
                  <a:pt x="347345" y="1031924"/>
                </a:lnTo>
                <a:lnTo>
                  <a:pt x="341948" y="1037637"/>
                </a:lnTo>
                <a:lnTo>
                  <a:pt x="336233" y="1043351"/>
                </a:lnTo>
                <a:lnTo>
                  <a:pt x="330518" y="1050016"/>
                </a:lnTo>
                <a:lnTo>
                  <a:pt x="324803" y="1057316"/>
                </a:lnTo>
                <a:lnTo>
                  <a:pt x="319088" y="1065251"/>
                </a:lnTo>
                <a:lnTo>
                  <a:pt x="313373" y="1073821"/>
                </a:lnTo>
                <a:lnTo>
                  <a:pt x="307658" y="1082709"/>
                </a:lnTo>
                <a:lnTo>
                  <a:pt x="302260" y="1092548"/>
                </a:lnTo>
                <a:lnTo>
                  <a:pt x="296545" y="1103340"/>
                </a:lnTo>
                <a:lnTo>
                  <a:pt x="290830" y="1115084"/>
                </a:lnTo>
                <a:lnTo>
                  <a:pt x="285433" y="1127145"/>
                </a:lnTo>
                <a:lnTo>
                  <a:pt x="280353" y="1140476"/>
                </a:lnTo>
                <a:lnTo>
                  <a:pt x="274955" y="1154759"/>
                </a:lnTo>
                <a:lnTo>
                  <a:pt x="269875" y="1169677"/>
                </a:lnTo>
                <a:lnTo>
                  <a:pt x="266065" y="1182691"/>
                </a:lnTo>
                <a:lnTo>
                  <a:pt x="261938" y="1196339"/>
                </a:lnTo>
                <a:lnTo>
                  <a:pt x="258128" y="1210305"/>
                </a:lnTo>
                <a:lnTo>
                  <a:pt x="254953" y="1225223"/>
                </a:lnTo>
                <a:lnTo>
                  <a:pt x="251778" y="1240776"/>
                </a:lnTo>
                <a:lnTo>
                  <a:pt x="248603" y="1256646"/>
                </a:lnTo>
                <a:lnTo>
                  <a:pt x="246063" y="1273786"/>
                </a:lnTo>
                <a:lnTo>
                  <a:pt x="243205" y="1291243"/>
                </a:lnTo>
                <a:lnTo>
                  <a:pt x="240983" y="1309970"/>
                </a:lnTo>
                <a:lnTo>
                  <a:pt x="239078" y="1329014"/>
                </a:lnTo>
                <a:lnTo>
                  <a:pt x="237490" y="1348693"/>
                </a:lnTo>
                <a:lnTo>
                  <a:pt x="235585" y="1369325"/>
                </a:lnTo>
                <a:lnTo>
                  <a:pt x="234633" y="1390591"/>
                </a:lnTo>
                <a:lnTo>
                  <a:pt x="233680" y="1412809"/>
                </a:lnTo>
                <a:lnTo>
                  <a:pt x="233045" y="1435979"/>
                </a:lnTo>
                <a:lnTo>
                  <a:pt x="233045" y="1459467"/>
                </a:lnTo>
                <a:lnTo>
                  <a:pt x="233363" y="1488351"/>
                </a:lnTo>
                <a:lnTo>
                  <a:pt x="233998" y="1517870"/>
                </a:lnTo>
                <a:lnTo>
                  <a:pt x="235268" y="1548658"/>
                </a:lnTo>
                <a:lnTo>
                  <a:pt x="237173" y="1580716"/>
                </a:lnTo>
                <a:lnTo>
                  <a:pt x="239395" y="1614043"/>
                </a:lnTo>
                <a:lnTo>
                  <a:pt x="242253" y="1648005"/>
                </a:lnTo>
                <a:lnTo>
                  <a:pt x="246063" y="1683555"/>
                </a:lnTo>
                <a:lnTo>
                  <a:pt x="250190" y="1720374"/>
                </a:lnTo>
                <a:lnTo>
                  <a:pt x="254953" y="1758145"/>
                </a:lnTo>
                <a:lnTo>
                  <a:pt x="260668" y="1797185"/>
                </a:lnTo>
                <a:lnTo>
                  <a:pt x="266700" y="1837496"/>
                </a:lnTo>
                <a:lnTo>
                  <a:pt x="273685" y="1879076"/>
                </a:lnTo>
                <a:lnTo>
                  <a:pt x="281305" y="1921925"/>
                </a:lnTo>
                <a:lnTo>
                  <a:pt x="289243" y="1966044"/>
                </a:lnTo>
                <a:lnTo>
                  <a:pt x="298450" y="2011433"/>
                </a:lnTo>
                <a:lnTo>
                  <a:pt x="307975" y="2058409"/>
                </a:lnTo>
                <a:lnTo>
                  <a:pt x="309245" y="2064440"/>
                </a:lnTo>
                <a:lnTo>
                  <a:pt x="310198" y="2070153"/>
                </a:lnTo>
                <a:lnTo>
                  <a:pt x="310515" y="2076184"/>
                </a:lnTo>
                <a:lnTo>
                  <a:pt x="310833" y="2081579"/>
                </a:lnTo>
                <a:lnTo>
                  <a:pt x="310833" y="2087610"/>
                </a:lnTo>
                <a:lnTo>
                  <a:pt x="310515" y="2093323"/>
                </a:lnTo>
                <a:lnTo>
                  <a:pt x="309880" y="2099037"/>
                </a:lnTo>
                <a:lnTo>
                  <a:pt x="308928" y="2104750"/>
                </a:lnTo>
                <a:lnTo>
                  <a:pt x="307340" y="2110146"/>
                </a:lnTo>
                <a:lnTo>
                  <a:pt x="306070" y="2115542"/>
                </a:lnTo>
                <a:lnTo>
                  <a:pt x="304483" y="2120938"/>
                </a:lnTo>
                <a:lnTo>
                  <a:pt x="302578" y="2126333"/>
                </a:lnTo>
                <a:lnTo>
                  <a:pt x="300038" y="2131412"/>
                </a:lnTo>
                <a:lnTo>
                  <a:pt x="297815" y="2136490"/>
                </a:lnTo>
                <a:lnTo>
                  <a:pt x="295275" y="2141251"/>
                </a:lnTo>
                <a:lnTo>
                  <a:pt x="292100" y="2146013"/>
                </a:lnTo>
                <a:lnTo>
                  <a:pt x="288925" y="2150774"/>
                </a:lnTo>
                <a:lnTo>
                  <a:pt x="285433" y="2155217"/>
                </a:lnTo>
                <a:lnTo>
                  <a:pt x="281940" y="2159344"/>
                </a:lnTo>
                <a:lnTo>
                  <a:pt x="278130" y="2163470"/>
                </a:lnTo>
                <a:lnTo>
                  <a:pt x="274320" y="2167279"/>
                </a:lnTo>
                <a:lnTo>
                  <a:pt x="269875" y="2171405"/>
                </a:lnTo>
                <a:lnTo>
                  <a:pt x="265748" y="2174579"/>
                </a:lnTo>
                <a:lnTo>
                  <a:pt x="261303" y="2178388"/>
                </a:lnTo>
                <a:lnTo>
                  <a:pt x="256223" y="2181244"/>
                </a:lnTo>
                <a:lnTo>
                  <a:pt x="251778" y="2184418"/>
                </a:lnTo>
                <a:lnTo>
                  <a:pt x="246380" y="2186958"/>
                </a:lnTo>
                <a:lnTo>
                  <a:pt x="241300" y="2189180"/>
                </a:lnTo>
                <a:lnTo>
                  <a:pt x="235585" y="2191719"/>
                </a:lnTo>
                <a:lnTo>
                  <a:pt x="230505" y="2193623"/>
                </a:lnTo>
                <a:lnTo>
                  <a:pt x="224473" y="2195210"/>
                </a:lnTo>
                <a:lnTo>
                  <a:pt x="218758" y="2196480"/>
                </a:lnTo>
                <a:lnTo>
                  <a:pt x="212408" y="2198067"/>
                </a:lnTo>
                <a:lnTo>
                  <a:pt x="206375" y="2198702"/>
                </a:lnTo>
                <a:lnTo>
                  <a:pt x="200025" y="2199336"/>
                </a:lnTo>
                <a:lnTo>
                  <a:pt x="194310" y="2199336"/>
                </a:lnTo>
                <a:lnTo>
                  <a:pt x="189230" y="2199336"/>
                </a:lnTo>
                <a:lnTo>
                  <a:pt x="184150" y="2199019"/>
                </a:lnTo>
                <a:lnTo>
                  <a:pt x="179070" y="2198384"/>
                </a:lnTo>
                <a:lnTo>
                  <a:pt x="174308" y="2197749"/>
                </a:lnTo>
                <a:lnTo>
                  <a:pt x="169545" y="2196480"/>
                </a:lnTo>
                <a:lnTo>
                  <a:pt x="164465" y="2195210"/>
                </a:lnTo>
                <a:lnTo>
                  <a:pt x="160020" y="2193941"/>
                </a:lnTo>
                <a:lnTo>
                  <a:pt x="155258" y="2192671"/>
                </a:lnTo>
                <a:lnTo>
                  <a:pt x="151130" y="2191084"/>
                </a:lnTo>
                <a:lnTo>
                  <a:pt x="146368" y="2188862"/>
                </a:lnTo>
                <a:lnTo>
                  <a:pt x="141923" y="2186958"/>
                </a:lnTo>
                <a:lnTo>
                  <a:pt x="137795" y="2184736"/>
                </a:lnTo>
                <a:lnTo>
                  <a:pt x="133350" y="2181879"/>
                </a:lnTo>
                <a:lnTo>
                  <a:pt x="129223" y="2179340"/>
                </a:lnTo>
                <a:lnTo>
                  <a:pt x="125413" y="2176801"/>
                </a:lnTo>
                <a:lnTo>
                  <a:pt x="121603" y="2173627"/>
                </a:lnTo>
                <a:lnTo>
                  <a:pt x="117793" y="2170770"/>
                </a:lnTo>
                <a:lnTo>
                  <a:pt x="113983" y="2167279"/>
                </a:lnTo>
                <a:lnTo>
                  <a:pt x="110808" y="2164105"/>
                </a:lnTo>
                <a:lnTo>
                  <a:pt x="107315" y="2160296"/>
                </a:lnTo>
                <a:lnTo>
                  <a:pt x="104140" y="2156804"/>
                </a:lnTo>
                <a:lnTo>
                  <a:pt x="101283" y="2152678"/>
                </a:lnTo>
                <a:lnTo>
                  <a:pt x="98425" y="2148869"/>
                </a:lnTo>
                <a:lnTo>
                  <a:pt x="95568" y="2144743"/>
                </a:lnTo>
                <a:lnTo>
                  <a:pt x="93028" y="2140617"/>
                </a:lnTo>
                <a:lnTo>
                  <a:pt x="90805" y="2136173"/>
                </a:lnTo>
                <a:lnTo>
                  <a:pt x="88583" y="2131412"/>
                </a:lnTo>
                <a:lnTo>
                  <a:pt x="86678" y="2126968"/>
                </a:lnTo>
                <a:lnTo>
                  <a:pt x="84455" y="2122207"/>
                </a:lnTo>
                <a:lnTo>
                  <a:pt x="83185" y="2117129"/>
                </a:lnTo>
                <a:lnTo>
                  <a:pt x="81598" y="2112368"/>
                </a:lnTo>
                <a:lnTo>
                  <a:pt x="80645" y="2107289"/>
                </a:lnTo>
                <a:lnTo>
                  <a:pt x="70168" y="2058091"/>
                </a:lnTo>
                <a:lnTo>
                  <a:pt x="60643" y="2010163"/>
                </a:lnTo>
                <a:lnTo>
                  <a:pt x="52070" y="1963822"/>
                </a:lnTo>
                <a:lnTo>
                  <a:pt x="44133" y="1918116"/>
                </a:lnTo>
                <a:lnTo>
                  <a:pt x="36830" y="1873997"/>
                </a:lnTo>
                <a:lnTo>
                  <a:pt x="30163" y="1830830"/>
                </a:lnTo>
                <a:lnTo>
                  <a:pt x="24130" y="1788933"/>
                </a:lnTo>
                <a:lnTo>
                  <a:pt x="19050" y="1747988"/>
                </a:lnTo>
                <a:lnTo>
                  <a:pt x="14288" y="1708630"/>
                </a:lnTo>
                <a:lnTo>
                  <a:pt x="10478" y="1669589"/>
                </a:lnTo>
                <a:lnTo>
                  <a:pt x="7303" y="1632135"/>
                </a:lnTo>
                <a:lnTo>
                  <a:pt x="4763" y="1595634"/>
                </a:lnTo>
                <a:lnTo>
                  <a:pt x="2858" y="1560084"/>
                </a:lnTo>
                <a:lnTo>
                  <a:pt x="1270" y="1525487"/>
                </a:lnTo>
                <a:lnTo>
                  <a:pt x="318" y="1491843"/>
                </a:lnTo>
                <a:lnTo>
                  <a:pt x="0" y="1459467"/>
                </a:lnTo>
                <a:lnTo>
                  <a:pt x="0" y="1439153"/>
                </a:lnTo>
                <a:lnTo>
                  <a:pt x="318" y="1418840"/>
                </a:lnTo>
                <a:lnTo>
                  <a:pt x="1270" y="1399161"/>
                </a:lnTo>
                <a:lnTo>
                  <a:pt x="1905" y="1380116"/>
                </a:lnTo>
                <a:lnTo>
                  <a:pt x="2858" y="1360755"/>
                </a:lnTo>
                <a:lnTo>
                  <a:pt x="4128" y="1342028"/>
                </a:lnTo>
                <a:lnTo>
                  <a:pt x="5398" y="1323936"/>
                </a:lnTo>
                <a:lnTo>
                  <a:pt x="6985" y="1305844"/>
                </a:lnTo>
                <a:lnTo>
                  <a:pt x="9208" y="1288704"/>
                </a:lnTo>
                <a:lnTo>
                  <a:pt x="11113" y="1271247"/>
                </a:lnTo>
                <a:lnTo>
                  <a:pt x="13335" y="1254424"/>
                </a:lnTo>
                <a:lnTo>
                  <a:pt x="15875" y="1237919"/>
                </a:lnTo>
                <a:lnTo>
                  <a:pt x="18415" y="1221414"/>
                </a:lnTo>
                <a:lnTo>
                  <a:pt x="21273" y="1205861"/>
                </a:lnTo>
                <a:lnTo>
                  <a:pt x="24448" y="1190309"/>
                </a:lnTo>
                <a:lnTo>
                  <a:pt x="27623" y="1175073"/>
                </a:lnTo>
                <a:lnTo>
                  <a:pt x="31115" y="1160155"/>
                </a:lnTo>
                <a:lnTo>
                  <a:pt x="34608" y="1145555"/>
                </a:lnTo>
                <a:lnTo>
                  <a:pt x="38418" y="1131272"/>
                </a:lnTo>
                <a:lnTo>
                  <a:pt x="42228" y="1117306"/>
                </a:lnTo>
                <a:lnTo>
                  <a:pt x="46355" y="1103657"/>
                </a:lnTo>
                <a:lnTo>
                  <a:pt x="50483" y="1090326"/>
                </a:lnTo>
                <a:lnTo>
                  <a:pt x="55245" y="1077313"/>
                </a:lnTo>
                <a:lnTo>
                  <a:pt x="59690" y="1064617"/>
                </a:lnTo>
                <a:lnTo>
                  <a:pt x="64453" y="1052238"/>
                </a:lnTo>
                <a:lnTo>
                  <a:pt x="69533" y="1039859"/>
                </a:lnTo>
                <a:lnTo>
                  <a:pt x="74613" y="1027798"/>
                </a:lnTo>
                <a:lnTo>
                  <a:pt x="80010" y="1016689"/>
                </a:lnTo>
                <a:lnTo>
                  <a:pt x="85090" y="1004945"/>
                </a:lnTo>
                <a:lnTo>
                  <a:pt x="90805" y="994153"/>
                </a:lnTo>
                <a:lnTo>
                  <a:pt x="96520" y="983044"/>
                </a:lnTo>
                <a:lnTo>
                  <a:pt x="102553" y="972887"/>
                </a:lnTo>
                <a:lnTo>
                  <a:pt x="108585" y="962413"/>
                </a:lnTo>
                <a:lnTo>
                  <a:pt x="114300" y="952573"/>
                </a:lnTo>
                <a:lnTo>
                  <a:pt x="120650" y="942416"/>
                </a:lnTo>
                <a:lnTo>
                  <a:pt x="127000" y="933211"/>
                </a:lnTo>
                <a:lnTo>
                  <a:pt x="133668" y="924324"/>
                </a:lnTo>
                <a:lnTo>
                  <a:pt x="140335" y="915119"/>
                </a:lnTo>
                <a:lnTo>
                  <a:pt x="147003" y="906549"/>
                </a:lnTo>
                <a:lnTo>
                  <a:pt x="153988" y="898297"/>
                </a:lnTo>
                <a:lnTo>
                  <a:pt x="160973" y="890362"/>
                </a:lnTo>
                <a:lnTo>
                  <a:pt x="167958" y="882744"/>
                </a:lnTo>
                <a:lnTo>
                  <a:pt x="175260" y="875126"/>
                </a:lnTo>
                <a:lnTo>
                  <a:pt x="182245" y="867826"/>
                </a:lnTo>
                <a:lnTo>
                  <a:pt x="189548" y="860843"/>
                </a:lnTo>
                <a:lnTo>
                  <a:pt x="196850" y="854178"/>
                </a:lnTo>
                <a:lnTo>
                  <a:pt x="204153" y="847830"/>
                </a:lnTo>
                <a:lnTo>
                  <a:pt x="211773" y="841482"/>
                </a:lnTo>
                <a:lnTo>
                  <a:pt x="219075" y="835451"/>
                </a:lnTo>
                <a:lnTo>
                  <a:pt x="226695" y="829738"/>
                </a:lnTo>
                <a:lnTo>
                  <a:pt x="233998" y="824342"/>
                </a:lnTo>
                <a:lnTo>
                  <a:pt x="241618" y="819263"/>
                </a:lnTo>
                <a:lnTo>
                  <a:pt x="249238" y="814185"/>
                </a:lnTo>
                <a:lnTo>
                  <a:pt x="256540" y="809741"/>
                </a:lnTo>
                <a:lnTo>
                  <a:pt x="271463" y="800536"/>
                </a:lnTo>
                <a:lnTo>
                  <a:pt x="286385" y="792919"/>
                </a:lnTo>
                <a:lnTo>
                  <a:pt x="301625" y="785936"/>
                </a:lnTo>
                <a:lnTo>
                  <a:pt x="315913" y="779905"/>
                </a:lnTo>
                <a:lnTo>
                  <a:pt x="330200" y="774827"/>
                </a:lnTo>
                <a:lnTo>
                  <a:pt x="339408" y="771653"/>
                </a:lnTo>
                <a:lnTo>
                  <a:pt x="348298" y="768796"/>
                </a:lnTo>
                <a:lnTo>
                  <a:pt x="357188" y="766574"/>
                </a:lnTo>
                <a:lnTo>
                  <a:pt x="366078" y="764035"/>
                </a:lnTo>
                <a:lnTo>
                  <a:pt x="374650" y="762131"/>
                </a:lnTo>
                <a:lnTo>
                  <a:pt x="382905" y="760544"/>
                </a:lnTo>
                <a:lnTo>
                  <a:pt x="398463" y="757687"/>
                </a:lnTo>
                <a:lnTo>
                  <a:pt x="413385" y="755782"/>
                </a:lnTo>
                <a:lnTo>
                  <a:pt x="427038" y="754830"/>
                </a:lnTo>
                <a:lnTo>
                  <a:pt x="439420" y="754195"/>
                </a:lnTo>
                <a:lnTo>
                  <a:pt x="450215" y="753878"/>
                </a:lnTo>
                <a:lnTo>
                  <a:pt x="456883" y="753878"/>
                </a:lnTo>
                <a:lnTo>
                  <a:pt x="463868" y="753243"/>
                </a:lnTo>
                <a:lnTo>
                  <a:pt x="470853" y="752926"/>
                </a:lnTo>
                <a:lnTo>
                  <a:pt x="1032828" y="752926"/>
                </a:lnTo>
                <a:lnTo>
                  <a:pt x="1039178" y="751339"/>
                </a:lnTo>
                <a:lnTo>
                  <a:pt x="1052513" y="747847"/>
                </a:lnTo>
                <a:lnTo>
                  <a:pt x="1068388" y="743404"/>
                </a:lnTo>
                <a:lnTo>
                  <a:pt x="1086168" y="738643"/>
                </a:lnTo>
                <a:lnTo>
                  <a:pt x="1105218" y="732612"/>
                </a:lnTo>
                <a:lnTo>
                  <a:pt x="1125855" y="726264"/>
                </a:lnTo>
                <a:lnTo>
                  <a:pt x="1147128" y="718646"/>
                </a:lnTo>
                <a:lnTo>
                  <a:pt x="1168718" y="710711"/>
                </a:lnTo>
                <a:lnTo>
                  <a:pt x="1190308" y="701506"/>
                </a:lnTo>
                <a:lnTo>
                  <a:pt x="1211898" y="692302"/>
                </a:lnTo>
                <a:lnTo>
                  <a:pt x="1222058" y="687223"/>
                </a:lnTo>
                <a:lnTo>
                  <a:pt x="1232535" y="682462"/>
                </a:lnTo>
                <a:lnTo>
                  <a:pt x="1242060" y="677066"/>
                </a:lnTo>
                <a:lnTo>
                  <a:pt x="1251585" y="671670"/>
                </a:lnTo>
                <a:lnTo>
                  <a:pt x="1261110" y="666592"/>
                </a:lnTo>
                <a:lnTo>
                  <a:pt x="1269683" y="661196"/>
                </a:lnTo>
                <a:lnTo>
                  <a:pt x="1280478" y="653896"/>
                </a:lnTo>
                <a:lnTo>
                  <a:pt x="1290638" y="646913"/>
                </a:lnTo>
                <a:lnTo>
                  <a:pt x="1299210" y="639930"/>
                </a:lnTo>
                <a:lnTo>
                  <a:pt x="1306513" y="633264"/>
                </a:lnTo>
                <a:lnTo>
                  <a:pt x="1312863" y="627234"/>
                </a:lnTo>
                <a:lnTo>
                  <a:pt x="1317625" y="621520"/>
                </a:lnTo>
                <a:lnTo>
                  <a:pt x="1321435" y="617077"/>
                </a:lnTo>
                <a:lnTo>
                  <a:pt x="1323340" y="612951"/>
                </a:lnTo>
                <a:lnTo>
                  <a:pt x="1324928" y="610094"/>
                </a:lnTo>
                <a:lnTo>
                  <a:pt x="1325880" y="608190"/>
                </a:lnTo>
                <a:lnTo>
                  <a:pt x="1325880" y="606920"/>
                </a:lnTo>
                <a:lnTo>
                  <a:pt x="1325880" y="605650"/>
                </a:lnTo>
                <a:lnTo>
                  <a:pt x="1324928" y="602794"/>
                </a:lnTo>
                <a:lnTo>
                  <a:pt x="1324293" y="600254"/>
                </a:lnTo>
                <a:lnTo>
                  <a:pt x="1323023" y="597398"/>
                </a:lnTo>
                <a:lnTo>
                  <a:pt x="1321435" y="593589"/>
                </a:lnTo>
                <a:lnTo>
                  <a:pt x="1319213" y="589463"/>
                </a:lnTo>
                <a:lnTo>
                  <a:pt x="1315720" y="584384"/>
                </a:lnTo>
                <a:lnTo>
                  <a:pt x="1312228" y="578354"/>
                </a:lnTo>
                <a:lnTo>
                  <a:pt x="1307148" y="572005"/>
                </a:lnTo>
                <a:lnTo>
                  <a:pt x="1301433" y="565340"/>
                </a:lnTo>
                <a:lnTo>
                  <a:pt x="1294448" y="557722"/>
                </a:lnTo>
                <a:lnTo>
                  <a:pt x="1286828" y="549787"/>
                </a:lnTo>
                <a:lnTo>
                  <a:pt x="1278255" y="541535"/>
                </a:lnTo>
                <a:lnTo>
                  <a:pt x="1268413" y="532647"/>
                </a:lnTo>
                <a:lnTo>
                  <a:pt x="1253808" y="520269"/>
                </a:lnTo>
                <a:lnTo>
                  <a:pt x="1237298" y="507572"/>
                </a:lnTo>
                <a:lnTo>
                  <a:pt x="1218883" y="493924"/>
                </a:lnTo>
                <a:lnTo>
                  <a:pt x="1198563" y="480276"/>
                </a:lnTo>
                <a:lnTo>
                  <a:pt x="1176020" y="465675"/>
                </a:lnTo>
                <a:lnTo>
                  <a:pt x="1151573" y="451074"/>
                </a:lnTo>
                <a:lnTo>
                  <a:pt x="1125220" y="435522"/>
                </a:lnTo>
                <a:lnTo>
                  <a:pt x="1096328" y="419969"/>
                </a:lnTo>
                <a:lnTo>
                  <a:pt x="1097915" y="414256"/>
                </a:lnTo>
                <a:lnTo>
                  <a:pt x="1099185" y="408860"/>
                </a:lnTo>
                <a:lnTo>
                  <a:pt x="1101090" y="400290"/>
                </a:lnTo>
                <a:lnTo>
                  <a:pt x="1102678" y="391720"/>
                </a:lnTo>
                <a:lnTo>
                  <a:pt x="1104583" y="382833"/>
                </a:lnTo>
                <a:lnTo>
                  <a:pt x="1105535" y="373945"/>
                </a:lnTo>
                <a:lnTo>
                  <a:pt x="1106488" y="365375"/>
                </a:lnTo>
                <a:lnTo>
                  <a:pt x="1107440" y="356805"/>
                </a:lnTo>
                <a:lnTo>
                  <a:pt x="1108075" y="348236"/>
                </a:lnTo>
                <a:lnTo>
                  <a:pt x="1108393" y="339666"/>
                </a:lnTo>
                <a:lnTo>
                  <a:pt x="1108710" y="330778"/>
                </a:lnTo>
                <a:lnTo>
                  <a:pt x="1108710" y="322208"/>
                </a:lnTo>
                <a:lnTo>
                  <a:pt x="1108393" y="313639"/>
                </a:lnTo>
                <a:lnTo>
                  <a:pt x="1107758" y="305069"/>
                </a:lnTo>
                <a:lnTo>
                  <a:pt x="1107440" y="296499"/>
                </a:lnTo>
                <a:lnTo>
                  <a:pt x="1106488" y="287611"/>
                </a:lnTo>
                <a:lnTo>
                  <a:pt x="1105535" y="279041"/>
                </a:lnTo>
                <a:lnTo>
                  <a:pt x="1104265" y="270472"/>
                </a:lnTo>
                <a:lnTo>
                  <a:pt x="1102360" y="262219"/>
                </a:lnTo>
                <a:lnTo>
                  <a:pt x="1100773" y="253649"/>
                </a:lnTo>
                <a:lnTo>
                  <a:pt x="1098868" y="245079"/>
                </a:lnTo>
                <a:lnTo>
                  <a:pt x="1096963" y="236827"/>
                </a:lnTo>
                <a:lnTo>
                  <a:pt x="1094423" y="228574"/>
                </a:lnTo>
                <a:lnTo>
                  <a:pt x="1091883" y="220322"/>
                </a:lnTo>
                <a:lnTo>
                  <a:pt x="1089343" y="212069"/>
                </a:lnTo>
                <a:lnTo>
                  <a:pt x="1086168" y="204134"/>
                </a:lnTo>
                <a:lnTo>
                  <a:pt x="1083310" y="195564"/>
                </a:lnTo>
                <a:lnTo>
                  <a:pt x="1079818" y="187629"/>
                </a:lnTo>
                <a:lnTo>
                  <a:pt x="1076325" y="179694"/>
                </a:lnTo>
                <a:lnTo>
                  <a:pt x="1072515" y="171759"/>
                </a:lnTo>
                <a:lnTo>
                  <a:pt x="1068705" y="164141"/>
                </a:lnTo>
                <a:lnTo>
                  <a:pt x="1064578" y="156523"/>
                </a:lnTo>
                <a:lnTo>
                  <a:pt x="1059815" y="148588"/>
                </a:lnTo>
                <a:lnTo>
                  <a:pt x="1055688" y="141288"/>
                </a:lnTo>
                <a:close/>
                <a:moveTo>
                  <a:pt x="743895" y="0"/>
                </a:moveTo>
                <a:lnTo>
                  <a:pt x="752158" y="0"/>
                </a:lnTo>
                <a:lnTo>
                  <a:pt x="760421" y="0"/>
                </a:lnTo>
                <a:lnTo>
                  <a:pt x="768366" y="318"/>
                </a:lnTo>
                <a:lnTo>
                  <a:pt x="776629" y="636"/>
                </a:lnTo>
                <a:lnTo>
                  <a:pt x="784892" y="1589"/>
                </a:lnTo>
                <a:lnTo>
                  <a:pt x="792837" y="2543"/>
                </a:lnTo>
                <a:lnTo>
                  <a:pt x="801100" y="3814"/>
                </a:lnTo>
                <a:lnTo>
                  <a:pt x="809681" y="5085"/>
                </a:lnTo>
                <a:lnTo>
                  <a:pt x="817944" y="6674"/>
                </a:lnTo>
                <a:lnTo>
                  <a:pt x="826207" y="8263"/>
                </a:lnTo>
                <a:lnTo>
                  <a:pt x="840191" y="12077"/>
                </a:lnTo>
                <a:lnTo>
                  <a:pt x="853857" y="16208"/>
                </a:lnTo>
                <a:lnTo>
                  <a:pt x="867204" y="20975"/>
                </a:lnTo>
                <a:lnTo>
                  <a:pt x="880235" y="26378"/>
                </a:lnTo>
                <a:lnTo>
                  <a:pt x="892947" y="31781"/>
                </a:lnTo>
                <a:lnTo>
                  <a:pt x="905341" y="38137"/>
                </a:lnTo>
                <a:lnTo>
                  <a:pt x="917736" y="44811"/>
                </a:lnTo>
                <a:lnTo>
                  <a:pt x="929177" y="52121"/>
                </a:lnTo>
                <a:lnTo>
                  <a:pt x="940618" y="59748"/>
                </a:lnTo>
                <a:lnTo>
                  <a:pt x="951424" y="68011"/>
                </a:lnTo>
                <a:lnTo>
                  <a:pt x="962229" y="76592"/>
                </a:lnTo>
                <a:lnTo>
                  <a:pt x="972399" y="85490"/>
                </a:lnTo>
                <a:lnTo>
                  <a:pt x="982251" y="94707"/>
                </a:lnTo>
                <a:lnTo>
                  <a:pt x="991785" y="104559"/>
                </a:lnTo>
                <a:lnTo>
                  <a:pt x="1000684" y="114729"/>
                </a:lnTo>
                <a:lnTo>
                  <a:pt x="1008947" y="125216"/>
                </a:lnTo>
                <a:lnTo>
                  <a:pt x="1014667" y="132208"/>
                </a:lnTo>
                <a:lnTo>
                  <a:pt x="1020070" y="139518"/>
                </a:lnTo>
                <a:lnTo>
                  <a:pt x="1025155" y="147145"/>
                </a:lnTo>
                <a:lnTo>
                  <a:pt x="1029604" y="154455"/>
                </a:lnTo>
                <a:lnTo>
                  <a:pt x="1034371" y="162400"/>
                </a:lnTo>
                <a:lnTo>
                  <a:pt x="1039139" y="170027"/>
                </a:lnTo>
                <a:lnTo>
                  <a:pt x="1043270" y="177973"/>
                </a:lnTo>
                <a:lnTo>
                  <a:pt x="1047402" y="185918"/>
                </a:lnTo>
                <a:lnTo>
                  <a:pt x="1050897" y="194181"/>
                </a:lnTo>
                <a:lnTo>
                  <a:pt x="1054711" y="202444"/>
                </a:lnTo>
                <a:lnTo>
                  <a:pt x="1057889" y="211025"/>
                </a:lnTo>
                <a:lnTo>
                  <a:pt x="1061067" y="219288"/>
                </a:lnTo>
                <a:lnTo>
                  <a:pt x="1063928" y="227868"/>
                </a:lnTo>
                <a:lnTo>
                  <a:pt x="1066470" y="236449"/>
                </a:lnTo>
                <a:lnTo>
                  <a:pt x="1069013" y="245030"/>
                </a:lnTo>
                <a:lnTo>
                  <a:pt x="1071237" y="254247"/>
                </a:lnTo>
                <a:lnTo>
                  <a:pt x="1072826" y="263145"/>
                </a:lnTo>
                <a:lnTo>
                  <a:pt x="1074733" y="271726"/>
                </a:lnTo>
                <a:lnTo>
                  <a:pt x="1076322" y="280942"/>
                </a:lnTo>
                <a:lnTo>
                  <a:pt x="1077276" y="290159"/>
                </a:lnTo>
                <a:lnTo>
                  <a:pt x="1078229" y="299057"/>
                </a:lnTo>
                <a:lnTo>
                  <a:pt x="1078865" y="308274"/>
                </a:lnTo>
                <a:lnTo>
                  <a:pt x="1079182" y="317808"/>
                </a:lnTo>
                <a:lnTo>
                  <a:pt x="1079500" y="327025"/>
                </a:lnTo>
                <a:lnTo>
                  <a:pt x="1079182" y="336241"/>
                </a:lnTo>
                <a:lnTo>
                  <a:pt x="1078865" y="345457"/>
                </a:lnTo>
                <a:lnTo>
                  <a:pt x="1078229" y="354992"/>
                </a:lnTo>
                <a:lnTo>
                  <a:pt x="1077593" y="364208"/>
                </a:lnTo>
                <a:lnTo>
                  <a:pt x="1076322" y="373742"/>
                </a:lnTo>
                <a:lnTo>
                  <a:pt x="1074733" y="383277"/>
                </a:lnTo>
                <a:lnTo>
                  <a:pt x="1072826" y="392493"/>
                </a:lnTo>
                <a:lnTo>
                  <a:pt x="1070919" y="402027"/>
                </a:lnTo>
                <a:lnTo>
                  <a:pt x="1069966" y="405841"/>
                </a:lnTo>
                <a:lnTo>
                  <a:pt x="1068059" y="414104"/>
                </a:lnTo>
                <a:lnTo>
                  <a:pt x="1065517" y="422049"/>
                </a:lnTo>
                <a:lnTo>
                  <a:pt x="1062974" y="429994"/>
                </a:lnTo>
                <a:lnTo>
                  <a:pt x="1060432" y="437622"/>
                </a:lnTo>
                <a:lnTo>
                  <a:pt x="1057571" y="445249"/>
                </a:lnTo>
                <a:lnTo>
                  <a:pt x="1054711" y="453194"/>
                </a:lnTo>
                <a:lnTo>
                  <a:pt x="1051215" y="460822"/>
                </a:lnTo>
                <a:lnTo>
                  <a:pt x="1048037" y="468131"/>
                </a:lnTo>
                <a:lnTo>
                  <a:pt x="1044224" y="475441"/>
                </a:lnTo>
                <a:lnTo>
                  <a:pt x="1040728" y="482433"/>
                </a:lnTo>
                <a:lnTo>
                  <a:pt x="1032782" y="496416"/>
                </a:lnTo>
                <a:lnTo>
                  <a:pt x="1024519" y="510082"/>
                </a:lnTo>
                <a:lnTo>
                  <a:pt x="1014985" y="522794"/>
                </a:lnTo>
                <a:lnTo>
                  <a:pt x="1005451" y="535189"/>
                </a:lnTo>
                <a:lnTo>
                  <a:pt x="994963" y="547266"/>
                </a:lnTo>
                <a:lnTo>
                  <a:pt x="984476" y="558389"/>
                </a:lnTo>
                <a:lnTo>
                  <a:pt x="973035" y="569512"/>
                </a:lnTo>
                <a:lnTo>
                  <a:pt x="961276" y="579682"/>
                </a:lnTo>
                <a:lnTo>
                  <a:pt x="949199" y="589534"/>
                </a:lnTo>
                <a:lnTo>
                  <a:pt x="936169" y="598433"/>
                </a:lnTo>
                <a:lnTo>
                  <a:pt x="923139" y="607013"/>
                </a:lnTo>
                <a:lnTo>
                  <a:pt x="909473" y="614959"/>
                </a:lnTo>
                <a:lnTo>
                  <a:pt x="896125" y="621950"/>
                </a:lnTo>
                <a:lnTo>
                  <a:pt x="881824" y="628624"/>
                </a:lnTo>
                <a:lnTo>
                  <a:pt x="867204" y="634663"/>
                </a:lnTo>
                <a:lnTo>
                  <a:pt x="852585" y="639748"/>
                </a:lnTo>
                <a:lnTo>
                  <a:pt x="837331" y="644197"/>
                </a:lnTo>
                <a:lnTo>
                  <a:pt x="822076" y="648011"/>
                </a:lnTo>
                <a:lnTo>
                  <a:pt x="806503" y="650871"/>
                </a:lnTo>
                <a:lnTo>
                  <a:pt x="790931" y="653413"/>
                </a:lnTo>
                <a:lnTo>
                  <a:pt x="775040" y="655002"/>
                </a:lnTo>
                <a:lnTo>
                  <a:pt x="758832" y="655638"/>
                </a:lnTo>
                <a:lnTo>
                  <a:pt x="750887" y="655638"/>
                </a:lnTo>
                <a:lnTo>
                  <a:pt x="742624" y="655638"/>
                </a:lnTo>
                <a:lnTo>
                  <a:pt x="734679" y="655320"/>
                </a:lnTo>
                <a:lnTo>
                  <a:pt x="726415" y="654685"/>
                </a:lnTo>
                <a:lnTo>
                  <a:pt x="718470" y="654049"/>
                </a:lnTo>
                <a:lnTo>
                  <a:pt x="710207" y="653096"/>
                </a:lnTo>
                <a:lnTo>
                  <a:pt x="702262" y="651507"/>
                </a:lnTo>
                <a:lnTo>
                  <a:pt x="693681" y="650235"/>
                </a:lnTo>
                <a:lnTo>
                  <a:pt x="685418" y="648964"/>
                </a:lnTo>
                <a:lnTo>
                  <a:pt x="677473" y="647057"/>
                </a:lnTo>
                <a:lnTo>
                  <a:pt x="669210" y="644833"/>
                </a:lnTo>
                <a:lnTo>
                  <a:pt x="661265" y="642608"/>
                </a:lnTo>
                <a:lnTo>
                  <a:pt x="653002" y="640383"/>
                </a:lnTo>
                <a:lnTo>
                  <a:pt x="645374" y="637523"/>
                </a:lnTo>
                <a:lnTo>
                  <a:pt x="637111" y="634981"/>
                </a:lnTo>
                <a:lnTo>
                  <a:pt x="629484" y="632120"/>
                </a:lnTo>
                <a:lnTo>
                  <a:pt x="621857" y="628942"/>
                </a:lnTo>
                <a:lnTo>
                  <a:pt x="614547" y="625764"/>
                </a:lnTo>
                <a:lnTo>
                  <a:pt x="607237" y="621950"/>
                </a:lnTo>
                <a:lnTo>
                  <a:pt x="599928" y="618455"/>
                </a:lnTo>
                <a:lnTo>
                  <a:pt x="592618" y="614641"/>
                </a:lnTo>
                <a:lnTo>
                  <a:pt x="585627" y="610827"/>
                </a:lnTo>
                <a:lnTo>
                  <a:pt x="571961" y="601929"/>
                </a:lnTo>
                <a:lnTo>
                  <a:pt x="559248" y="593030"/>
                </a:lnTo>
                <a:lnTo>
                  <a:pt x="546536" y="583496"/>
                </a:lnTo>
                <a:lnTo>
                  <a:pt x="534142" y="573008"/>
                </a:lnTo>
                <a:lnTo>
                  <a:pt x="522383" y="562202"/>
                </a:lnTo>
                <a:lnTo>
                  <a:pt x="511577" y="550761"/>
                </a:lnTo>
                <a:lnTo>
                  <a:pt x="501407" y="539320"/>
                </a:lnTo>
                <a:lnTo>
                  <a:pt x="491238" y="526926"/>
                </a:lnTo>
                <a:lnTo>
                  <a:pt x="482021" y="513896"/>
                </a:lnTo>
                <a:lnTo>
                  <a:pt x="473440" y="500866"/>
                </a:lnTo>
                <a:lnTo>
                  <a:pt x="465495" y="487200"/>
                </a:lnTo>
                <a:lnTo>
                  <a:pt x="457868" y="473216"/>
                </a:lnTo>
                <a:lnTo>
                  <a:pt x="451512" y="458915"/>
                </a:lnTo>
                <a:lnTo>
                  <a:pt x="445473" y="444614"/>
                </a:lnTo>
                <a:lnTo>
                  <a:pt x="440070" y="429677"/>
                </a:lnTo>
                <a:lnTo>
                  <a:pt x="435621" y="414422"/>
                </a:lnTo>
                <a:lnTo>
                  <a:pt x="431807" y="399167"/>
                </a:lnTo>
                <a:lnTo>
                  <a:pt x="428629" y="383594"/>
                </a:lnTo>
                <a:lnTo>
                  <a:pt x="426405" y="367704"/>
                </a:lnTo>
                <a:lnTo>
                  <a:pt x="424816" y="351496"/>
                </a:lnTo>
                <a:lnTo>
                  <a:pt x="424498" y="343551"/>
                </a:lnTo>
                <a:lnTo>
                  <a:pt x="424180" y="335605"/>
                </a:lnTo>
                <a:lnTo>
                  <a:pt x="423862" y="327342"/>
                </a:lnTo>
                <a:lnTo>
                  <a:pt x="424180" y="319397"/>
                </a:lnTo>
                <a:lnTo>
                  <a:pt x="424498" y="311134"/>
                </a:lnTo>
                <a:lnTo>
                  <a:pt x="424816" y="303189"/>
                </a:lnTo>
                <a:lnTo>
                  <a:pt x="425769" y="294608"/>
                </a:lnTo>
                <a:lnTo>
                  <a:pt x="426405" y="286345"/>
                </a:lnTo>
                <a:lnTo>
                  <a:pt x="427676" y="278082"/>
                </a:lnTo>
                <a:lnTo>
                  <a:pt x="428947" y="269819"/>
                </a:lnTo>
                <a:lnTo>
                  <a:pt x="430854" y="261874"/>
                </a:lnTo>
                <a:lnTo>
                  <a:pt x="432443" y="253611"/>
                </a:lnTo>
                <a:lnTo>
                  <a:pt x="434350" y="245030"/>
                </a:lnTo>
                <a:lnTo>
                  <a:pt x="436892" y="237085"/>
                </a:lnTo>
                <a:lnTo>
                  <a:pt x="439117" y="229140"/>
                </a:lnTo>
                <a:lnTo>
                  <a:pt x="441659" y="221194"/>
                </a:lnTo>
                <a:lnTo>
                  <a:pt x="444520" y="213249"/>
                </a:lnTo>
                <a:lnTo>
                  <a:pt x="447380" y="205622"/>
                </a:lnTo>
                <a:lnTo>
                  <a:pt x="450558" y="197994"/>
                </a:lnTo>
                <a:lnTo>
                  <a:pt x="454054" y="190685"/>
                </a:lnTo>
                <a:lnTo>
                  <a:pt x="457232" y="183375"/>
                </a:lnTo>
                <a:lnTo>
                  <a:pt x="461046" y="176066"/>
                </a:lnTo>
                <a:lnTo>
                  <a:pt x="464859" y="169074"/>
                </a:lnTo>
                <a:lnTo>
                  <a:pt x="468991" y="161764"/>
                </a:lnTo>
                <a:lnTo>
                  <a:pt x="477254" y="148099"/>
                </a:lnTo>
                <a:lnTo>
                  <a:pt x="486470" y="135068"/>
                </a:lnTo>
                <a:lnTo>
                  <a:pt x="496322" y="122356"/>
                </a:lnTo>
                <a:lnTo>
                  <a:pt x="506492" y="109962"/>
                </a:lnTo>
                <a:lnTo>
                  <a:pt x="517298" y="98521"/>
                </a:lnTo>
                <a:lnTo>
                  <a:pt x="528421" y="87397"/>
                </a:lnTo>
                <a:lnTo>
                  <a:pt x="540498" y="77227"/>
                </a:lnTo>
                <a:lnTo>
                  <a:pt x="552892" y="67058"/>
                </a:lnTo>
                <a:lnTo>
                  <a:pt x="565287" y="57841"/>
                </a:lnTo>
                <a:lnTo>
                  <a:pt x="578635" y="49578"/>
                </a:lnTo>
                <a:lnTo>
                  <a:pt x="591983" y="41633"/>
                </a:lnTo>
                <a:lnTo>
                  <a:pt x="605966" y="34006"/>
                </a:lnTo>
                <a:lnTo>
                  <a:pt x="620268" y="27332"/>
                </a:lnTo>
                <a:lnTo>
                  <a:pt x="634887" y="21293"/>
                </a:lnTo>
                <a:lnTo>
                  <a:pt x="649824" y="16208"/>
                </a:lnTo>
                <a:lnTo>
                  <a:pt x="664761" y="11759"/>
                </a:lnTo>
                <a:lnTo>
                  <a:pt x="680651" y="7627"/>
                </a:lnTo>
                <a:lnTo>
                  <a:pt x="696224" y="4767"/>
                </a:lnTo>
                <a:lnTo>
                  <a:pt x="711796" y="2225"/>
                </a:lnTo>
                <a:lnTo>
                  <a:pt x="727687" y="636"/>
                </a:lnTo>
                <a:lnTo>
                  <a:pt x="735632" y="318"/>
                </a:lnTo>
                <a:lnTo>
                  <a:pt x="7438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371600" y="2346960"/>
            <a:ext cx="180000" cy="1800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551305" y="2020570"/>
            <a:ext cx="360000" cy="3600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066800" y="1432560"/>
            <a:ext cx="2286000" cy="56388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复相关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系数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3405" y="2453640"/>
            <a:ext cx="5402580" cy="5791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205" y="3785870"/>
            <a:ext cx="473837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直接连接符 17"/>
          <p:cNvSpPr/>
          <p:nvPr/>
        </p:nvSpPr>
        <p:spPr>
          <a:xfrm>
            <a:off x="3524042" y="1419225"/>
            <a:ext cx="1" cy="410527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" name="TextBox 28"/>
          <p:cNvSpPr/>
          <p:nvPr/>
        </p:nvSpPr>
        <p:spPr>
          <a:xfrm>
            <a:off x="15303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TextBox 27"/>
          <p:cNvSpPr/>
          <p:nvPr/>
        </p:nvSpPr>
        <p:spPr>
          <a:xfrm>
            <a:off x="565086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8125" y="1456055"/>
            <a:ext cx="62547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>
                <a:latin typeface="微软雅黑" panose="020B0503020204020204" pitchFamily="2" charset="-122"/>
                <a:ea typeface="微软雅黑" panose="020B0503020204020204" pitchFamily="2" charset="-122"/>
              </a:rPr>
              <a:t>复相关系数：</a:t>
            </a:r>
            <a:endParaRPr lang="zh-CN" altLang="en-US" sz="3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9" name="人"/>
          <p:cNvSpPr/>
          <p:nvPr/>
        </p:nvSpPr>
        <p:spPr bwMode="auto">
          <a:xfrm flipH="1">
            <a:off x="289560" y="2758440"/>
            <a:ext cx="1524000" cy="2682240"/>
          </a:xfrm>
          <a:custGeom>
            <a:avLst/>
            <a:gdLst/>
            <a:ahLst/>
            <a:cxnLst/>
            <a:rect l="0" t="0" r="r" b="b"/>
            <a:pathLst>
              <a:path w="1558925" h="3292476">
                <a:moveTo>
                  <a:pt x="1055688" y="141288"/>
                </a:moveTo>
                <a:lnTo>
                  <a:pt x="1078548" y="151445"/>
                </a:lnTo>
                <a:lnTo>
                  <a:pt x="1100773" y="161919"/>
                </a:lnTo>
                <a:lnTo>
                  <a:pt x="1122363" y="172076"/>
                </a:lnTo>
                <a:lnTo>
                  <a:pt x="1143635" y="182551"/>
                </a:lnTo>
                <a:lnTo>
                  <a:pt x="1163955" y="192708"/>
                </a:lnTo>
                <a:lnTo>
                  <a:pt x="1183958" y="202864"/>
                </a:lnTo>
                <a:lnTo>
                  <a:pt x="1203008" y="213021"/>
                </a:lnTo>
                <a:lnTo>
                  <a:pt x="1221740" y="223178"/>
                </a:lnTo>
                <a:lnTo>
                  <a:pt x="1240155" y="233335"/>
                </a:lnTo>
                <a:lnTo>
                  <a:pt x="1257300" y="243175"/>
                </a:lnTo>
                <a:lnTo>
                  <a:pt x="1274128" y="253014"/>
                </a:lnTo>
                <a:lnTo>
                  <a:pt x="1290955" y="263171"/>
                </a:lnTo>
                <a:lnTo>
                  <a:pt x="1306513" y="272693"/>
                </a:lnTo>
                <a:lnTo>
                  <a:pt x="1322070" y="282850"/>
                </a:lnTo>
                <a:lnTo>
                  <a:pt x="1336675" y="292690"/>
                </a:lnTo>
                <a:lnTo>
                  <a:pt x="1350963" y="302212"/>
                </a:lnTo>
                <a:lnTo>
                  <a:pt x="1365250" y="312686"/>
                </a:lnTo>
                <a:lnTo>
                  <a:pt x="1378903" y="322843"/>
                </a:lnTo>
                <a:lnTo>
                  <a:pt x="1392238" y="333000"/>
                </a:lnTo>
                <a:lnTo>
                  <a:pt x="1405255" y="343157"/>
                </a:lnTo>
                <a:lnTo>
                  <a:pt x="1417003" y="353631"/>
                </a:lnTo>
                <a:lnTo>
                  <a:pt x="1429068" y="363788"/>
                </a:lnTo>
                <a:lnTo>
                  <a:pt x="1440498" y="373945"/>
                </a:lnTo>
                <a:lnTo>
                  <a:pt x="1450975" y="384737"/>
                </a:lnTo>
                <a:lnTo>
                  <a:pt x="1461453" y="395211"/>
                </a:lnTo>
                <a:lnTo>
                  <a:pt x="1471295" y="406003"/>
                </a:lnTo>
                <a:lnTo>
                  <a:pt x="1480503" y="416477"/>
                </a:lnTo>
                <a:lnTo>
                  <a:pt x="1489393" y="427587"/>
                </a:lnTo>
                <a:lnTo>
                  <a:pt x="1497965" y="438696"/>
                </a:lnTo>
                <a:lnTo>
                  <a:pt x="1505903" y="449805"/>
                </a:lnTo>
                <a:lnTo>
                  <a:pt x="1513523" y="461231"/>
                </a:lnTo>
                <a:lnTo>
                  <a:pt x="1520508" y="472658"/>
                </a:lnTo>
                <a:lnTo>
                  <a:pt x="1524635" y="480276"/>
                </a:lnTo>
                <a:lnTo>
                  <a:pt x="1529080" y="488528"/>
                </a:lnTo>
                <a:lnTo>
                  <a:pt x="1533208" y="496463"/>
                </a:lnTo>
                <a:lnTo>
                  <a:pt x="1536700" y="504398"/>
                </a:lnTo>
                <a:lnTo>
                  <a:pt x="1540193" y="512651"/>
                </a:lnTo>
                <a:lnTo>
                  <a:pt x="1543368" y="520903"/>
                </a:lnTo>
                <a:lnTo>
                  <a:pt x="1545908" y="529156"/>
                </a:lnTo>
                <a:lnTo>
                  <a:pt x="1548765" y="537726"/>
                </a:lnTo>
                <a:lnTo>
                  <a:pt x="1550988" y="546296"/>
                </a:lnTo>
                <a:lnTo>
                  <a:pt x="1552893" y="554866"/>
                </a:lnTo>
                <a:lnTo>
                  <a:pt x="1554798" y="563436"/>
                </a:lnTo>
                <a:lnTo>
                  <a:pt x="1556385" y="572005"/>
                </a:lnTo>
                <a:lnTo>
                  <a:pt x="1557338" y="580575"/>
                </a:lnTo>
                <a:lnTo>
                  <a:pt x="1558290" y="589780"/>
                </a:lnTo>
                <a:lnTo>
                  <a:pt x="1558608" y="598350"/>
                </a:lnTo>
                <a:lnTo>
                  <a:pt x="1558925" y="606920"/>
                </a:lnTo>
                <a:lnTo>
                  <a:pt x="1558608" y="615172"/>
                </a:lnTo>
                <a:lnTo>
                  <a:pt x="1558290" y="623425"/>
                </a:lnTo>
                <a:lnTo>
                  <a:pt x="1557655" y="631995"/>
                </a:lnTo>
                <a:lnTo>
                  <a:pt x="1556703" y="639930"/>
                </a:lnTo>
                <a:lnTo>
                  <a:pt x="1555433" y="647865"/>
                </a:lnTo>
                <a:lnTo>
                  <a:pt x="1553528" y="655800"/>
                </a:lnTo>
                <a:lnTo>
                  <a:pt x="1551940" y="663418"/>
                </a:lnTo>
                <a:lnTo>
                  <a:pt x="1550035" y="671036"/>
                </a:lnTo>
                <a:lnTo>
                  <a:pt x="1547813" y="678653"/>
                </a:lnTo>
                <a:lnTo>
                  <a:pt x="1545273" y="685954"/>
                </a:lnTo>
                <a:lnTo>
                  <a:pt x="1542733" y="693254"/>
                </a:lnTo>
                <a:lnTo>
                  <a:pt x="1539558" y="700554"/>
                </a:lnTo>
                <a:lnTo>
                  <a:pt x="1536700" y="707537"/>
                </a:lnTo>
                <a:lnTo>
                  <a:pt x="1533525" y="714203"/>
                </a:lnTo>
                <a:lnTo>
                  <a:pt x="1530033" y="720868"/>
                </a:lnTo>
                <a:lnTo>
                  <a:pt x="1526540" y="727533"/>
                </a:lnTo>
                <a:lnTo>
                  <a:pt x="1518920" y="739912"/>
                </a:lnTo>
                <a:lnTo>
                  <a:pt x="1510665" y="751974"/>
                </a:lnTo>
                <a:lnTo>
                  <a:pt x="1502410" y="763083"/>
                </a:lnTo>
                <a:lnTo>
                  <a:pt x="1493838" y="774192"/>
                </a:lnTo>
                <a:lnTo>
                  <a:pt x="1484948" y="784031"/>
                </a:lnTo>
                <a:lnTo>
                  <a:pt x="1475105" y="793871"/>
                </a:lnTo>
                <a:lnTo>
                  <a:pt x="1465898" y="803393"/>
                </a:lnTo>
                <a:lnTo>
                  <a:pt x="1456055" y="811963"/>
                </a:lnTo>
                <a:lnTo>
                  <a:pt x="1445895" y="820533"/>
                </a:lnTo>
                <a:lnTo>
                  <a:pt x="1436053" y="828468"/>
                </a:lnTo>
                <a:lnTo>
                  <a:pt x="1425893" y="836086"/>
                </a:lnTo>
                <a:lnTo>
                  <a:pt x="1415415" y="843703"/>
                </a:lnTo>
                <a:lnTo>
                  <a:pt x="1404938" y="850686"/>
                </a:lnTo>
                <a:lnTo>
                  <a:pt x="1394143" y="857669"/>
                </a:lnTo>
                <a:lnTo>
                  <a:pt x="1383665" y="864335"/>
                </a:lnTo>
                <a:lnTo>
                  <a:pt x="1372870" y="870683"/>
                </a:lnTo>
                <a:lnTo>
                  <a:pt x="1362075" y="877031"/>
                </a:lnTo>
                <a:lnTo>
                  <a:pt x="1351280" y="882744"/>
                </a:lnTo>
                <a:lnTo>
                  <a:pt x="1329690" y="893853"/>
                </a:lnTo>
                <a:lnTo>
                  <a:pt x="1307783" y="904328"/>
                </a:lnTo>
                <a:lnTo>
                  <a:pt x="1286193" y="913850"/>
                </a:lnTo>
                <a:lnTo>
                  <a:pt x="1267143" y="921785"/>
                </a:lnTo>
                <a:lnTo>
                  <a:pt x="1248410" y="929085"/>
                </a:lnTo>
                <a:lnTo>
                  <a:pt x="1229678" y="936068"/>
                </a:lnTo>
                <a:lnTo>
                  <a:pt x="1211580" y="942733"/>
                </a:lnTo>
                <a:lnTo>
                  <a:pt x="1194118" y="948764"/>
                </a:lnTo>
                <a:lnTo>
                  <a:pt x="1177290" y="954160"/>
                </a:lnTo>
                <a:lnTo>
                  <a:pt x="1161098" y="959238"/>
                </a:lnTo>
                <a:lnTo>
                  <a:pt x="1145540" y="963682"/>
                </a:lnTo>
                <a:lnTo>
                  <a:pt x="1145540" y="1585477"/>
                </a:lnTo>
                <a:lnTo>
                  <a:pt x="1145540" y="1860666"/>
                </a:lnTo>
                <a:lnTo>
                  <a:pt x="1145540" y="3112508"/>
                </a:lnTo>
                <a:lnTo>
                  <a:pt x="1145223" y="3121713"/>
                </a:lnTo>
                <a:lnTo>
                  <a:pt x="1144588" y="3130917"/>
                </a:lnTo>
                <a:lnTo>
                  <a:pt x="1143635" y="3139805"/>
                </a:lnTo>
                <a:lnTo>
                  <a:pt x="1142048" y="3148692"/>
                </a:lnTo>
                <a:lnTo>
                  <a:pt x="1140143" y="3157262"/>
                </a:lnTo>
                <a:lnTo>
                  <a:pt x="1137603" y="3166149"/>
                </a:lnTo>
                <a:lnTo>
                  <a:pt x="1134745" y="3174402"/>
                </a:lnTo>
                <a:lnTo>
                  <a:pt x="1131253" y="3182654"/>
                </a:lnTo>
                <a:lnTo>
                  <a:pt x="1128078" y="3190589"/>
                </a:lnTo>
                <a:lnTo>
                  <a:pt x="1123950" y="3198207"/>
                </a:lnTo>
                <a:lnTo>
                  <a:pt x="1119823" y="3205825"/>
                </a:lnTo>
                <a:lnTo>
                  <a:pt x="1114743" y="3213125"/>
                </a:lnTo>
                <a:lnTo>
                  <a:pt x="1109663" y="3220108"/>
                </a:lnTo>
                <a:lnTo>
                  <a:pt x="1104583" y="3226773"/>
                </a:lnTo>
                <a:lnTo>
                  <a:pt x="1098868" y="3233439"/>
                </a:lnTo>
                <a:lnTo>
                  <a:pt x="1092835" y="3239787"/>
                </a:lnTo>
                <a:lnTo>
                  <a:pt x="1086803" y="3245818"/>
                </a:lnTo>
                <a:lnTo>
                  <a:pt x="1080135" y="3251531"/>
                </a:lnTo>
                <a:lnTo>
                  <a:pt x="1073150" y="3256609"/>
                </a:lnTo>
                <a:lnTo>
                  <a:pt x="1066165" y="3261688"/>
                </a:lnTo>
                <a:lnTo>
                  <a:pt x="1058863" y="3266449"/>
                </a:lnTo>
                <a:lnTo>
                  <a:pt x="1051560" y="3270575"/>
                </a:lnTo>
                <a:lnTo>
                  <a:pt x="1043623" y="3274701"/>
                </a:lnTo>
                <a:lnTo>
                  <a:pt x="1035685" y="3278193"/>
                </a:lnTo>
                <a:lnTo>
                  <a:pt x="1027748" y="3281684"/>
                </a:lnTo>
                <a:lnTo>
                  <a:pt x="1019175" y="3284224"/>
                </a:lnTo>
                <a:lnTo>
                  <a:pt x="1010920" y="3287080"/>
                </a:lnTo>
                <a:lnTo>
                  <a:pt x="1002030" y="3288985"/>
                </a:lnTo>
                <a:lnTo>
                  <a:pt x="993140" y="3290254"/>
                </a:lnTo>
                <a:lnTo>
                  <a:pt x="984250" y="3291524"/>
                </a:lnTo>
                <a:lnTo>
                  <a:pt x="975043" y="3292159"/>
                </a:lnTo>
                <a:lnTo>
                  <a:pt x="965518" y="3292476"/>
                </a:lnTo>
                <a:lnTo>
                  <a:pt x="956310" y="3292159"/>
                </a:lnTo>
                <a:lnTo>
                  <a:pt x="947420" y="3291524"/>
                </a:lnTo>
                <a:lnTo>
                  <a:pt x="938213" y="3290254"/>
                </a:lnTo>
                <a:lnTo>
                  <a:pt x="929323" y="3288985"/>
                </a:lnTo>
                <a:lnTo>
                  <a:pt x="920750" y="3287080"/>
                </a:lnTo>
                <a:lnTo>
                  <a:pt x="912178" y="3284224"/>
                </a:lnTo>
                <a:lnTo>
                  <a:pt x="903923" y="3281684"/>
                </a:lnTo>
                <a:lnTo>
                  <a:pt x="895985" y="3278193"/>
                </a:lnTo>
                <a:lnTo>
                  <a:pt x="887730" y="3274701"/>
                </a:lnTo>
                <a:lnTo>
                  <a:pt x="879793" y="3270575"/>
                </a:lnTo>
                <a:lnTo>
                  <a:pt x="872173" y="3266449"/>
                </a:lnTo>
                <a:lnTo>
                  <a:pt x="865188" y="3261688"/>
                </a:lnTo>
                <a:lnTo>
                  <a:pt x="857885" y="3256609"/>
                </a:lnTo>
                <a:lnTo>
                  <a:pt x="851218" y="3251531"/>
                </a:lnTo>
                <a:lnTo>
                  <a:pt x="844550" y="3245818"/>
                </a:lnTo>
                <a:lnTo>
                  <a:pt x="838518" y="3239787"/>
                </a:lnTo>
                <a:lnTo>
                  <a:pt x="832485" y="3233439"/>
                </a:lnTo>
                <a:lnTo>
                  <a:pt x="826770" y="3226773"/>
                </a:lnTo>
                <a:lnTo>
                  <a:pt x="821373" y="3220108"/>
                </a:lnTo>
                <a:lnTo>
                  <a:pt x="816293" y="3213125"/>
                </a:lnTo>
                <a:lnTo>
                  <a:pt x="811848" y="3205825"/>
                </a:lnTo>
                <a:lnTo>
                  <a:pt x="807403" y="3198207"/>
                </a:lnTo>
                <a:lnTo>
                  <a:pt x="803593" y="3190589"/>
                </a:lnTo>
                <a:lnTo>
                  <a:pt x="799783" y="3182654"/>
                </a:lnTo>
                <a:lnTo>
                  <a:pt x="796925" y="3174402"/>
                </a:lnTo>
                <a:lnTo>
                  <a:pt x="793750" y="3166149"/>
                </a:lnTo>
                <a:lnTo>
                  <a:pt x="791528" y="3157262"/>
                </a:lnTo>
                <a:lnTo>
                  <a:pt x="789623" y="3148692"/>
                </a:lnTo>
                <a:lnTo>
                  <a:pt x="787718" y="3139805"/>
                </a:lnTo>
                <a:lnTo>
                  <a:pt x="786765" y="3130917"/>
                </a:lnTo>
                <a:lnTo>
                  <a:pt x="785813" y="3121713"/>
                </a:lnTo>
                <a:lnTo>
                  <a:pt x="785813" y="3112508"/>
                </a:lnTo>
                <a:lnTo>
                  <a:pt x="785813" y="1973345"/>
                </a:lnTo>
                <a:lnTo>
                  <a:pt x="718503" y="1973345"/>
                </a:lnTo>
                <a:lnTo>
                  <a:pt x="718503" y="3112508"/>
                </a:lnTo>
                <a:lnTo>
                  <a:pt x="718185" y="3121713"/>
                </a:lnTo>
                <a:lnTo>
                  <a:pt x="717550" y="3130917"/>
                </a:lnTo>
                <a:lnTo>
                  <a:pt x="715963" y="3139805"/>
                </a:lnTo>
                <a:lnTo>
                  <a:pt x="714693" y="3148692"/>
                </a:lnTo>
                <a:lnTo>
                  <a:pt x="712788" y="3157262"/>
                </a:lnTo>
                <a:lnTo>
                  <a:pt x="710248" y="3166149"/>
                </a:lnTo>
                <a:lnTo>
                  <a:pt x="707390" y="3174402"/>
                </a:lnTo>
                <a:lnTo>
                  <a:pt x="704215" y="3182654"/>
                </a:lnTo>
                <a:lnTo>
                  <a:pt x="700405" y="3190589"/>
                </a:lnTo>
                <a:lnTo>
                  <a:pt x="696595" y="3198207"/>
                </a:lnTo>
                <a:lnTo>
                  <a:pt x="692150" y="3205825"/>
                </a:lnTo>
                <a:lnTo>
                  <a:pt x="687388" y="3213125"/>
                </a:lnTo>
                <a:lnTo>
                  <a:pt x="682625" y="3220108"/>
                </a:lnTo>
                <a:lnTo>
                  <a:pt x="677228" y="3226773"/>
                </a:lnTo>
                <a:lnTo>
                  <a:pt x="671513" y="3233439"/>
                </a:lnTo>
                <a:lnTo>
                  <a:pt x="665480" y="3239787"/>
                </a:lnTo>
                <a:lnTo>
                  <a:pt x="659448" y="3245818"/>
                </a:lnTo>
                <a:lnTo>
                  <a:pt x="652780" y="3251531"/>
                </a:lnTo>
                <a:lnTo>
                  <a:pt x="646113" y="3256609"/>
                </a:lnTo>
                <a:lnTo>
                  <a:pt x="639128" y="3261688"/>
                </a:lnTo>
                <a:lnTo>
                  <a:pt x="631825" y="3266449"/>
                </a:lnTo>
                <a:lnTo>
                  <a:pt x="624205" y="3270575"/>
                </a:lnTo>
                <a:lnTo>
                  <a:pt x="616585" y="3274701"/>
                </a:lnTo>
                <a:lnTo>
                  <a:pt x="608330" y="3278193"/>
                </a:lnTo>
                <a:lnTo>
                  <a:pt x="600075" y="3281684"/>
                </a:lnTo>
                <a:lnTo>
                  <a:pt x="591820" y="3284224"/>
                </a:lnTo>
                <a:lnTo>
                  <a:pt x="583248" y="3287080"/>
                </a:lnTo>
                <a:lnTo>
                  <a:pt x="574675" y="3288985"/>
                </a:lnTo>
                <a:lnTo>
                  <a:pt x="565468" y="3290254"/>
                </a:lnTo>
                <a:lnTo>
                  <a:pt x="556578" y="3291524"/>
                </a:lnTo>
                <a:lnTo>
                  <a:pt x="547688" y="3292159"/>
                </a:lnTo>
                <a:lnTo>
                  <a:pt x="538480" y="3292476"/>
                </a:lnTo>
                <a:lnTo>
                  <a:pt x="528955" y="3292159"/>
                </a:lnTo>
                <a:lnTo>
                  <a:pt x="520065" y="3291524"/>
                </a:lnTo>
                <a:lnTo>
                  <a:pt x="510858" y="3290254"/>
                </a:lnTo>
                <a:lnTo>
                  <a:pt x="502285" y="3288985"/>
                </a:lnTo>
                <a:lnTo>
                  <a:pt x="493395" y="3287080"/>
                </a:lnTo>
                <a:lnTo>
                  <a:pt x="484823" y="3284224"/>
                </a:lnTo>
                <a:lnTo>
                  <a:pt x="476568" y="3281684"/>
                </a:lnTo>
                <a:lnTo>
                  <a:pt x="468313" y="3278193"/>
                </a:lnTo>
                <a:lnTo>
                  <a:pt x="460375" y="3274701"/>
                </a:lnTo>
                <a:lnTo>
                  <a:pt x="452755" y="3270575"/>
                </a:lnTo>
                <a:lnTo>
                  <a:pt x="445135" y="3266449"/>
                </a:lnTo>
                <a:lnTo>
                  <a:pt x="437833" y="3261688"/>
                </a:lnTo>
                <a:lnTo>
                  <a:pt x="430848" y="3256609"/>
                </a:lnTo>
                <a:lnTo>
                  <a:pt x="423863" y="3251531"/>
                </a:lnTo>
                <a:lnTo>
                  <a:pt x="417513" y="3245818"/>
                </a:lnTo>
                <a:lnTo>
                  <a:pt x="411163" y="3239787"/>
                </a:lnTo>
                <a:lnTo>
                  <a:pt x="405130" y="3233439"/>
                </a:lnTo>
                <a:lnTo>
                  <a:pt x="399415" y="3226773"/>
                </a:lnTo>
                <a:lnTo>
                  <a:pt x="394018" y="3220108"/>
                </a:lnTo>
                <a:lnTo>
                  <a:pt x="389255" y="3213125"/>
                </a:lnTo>
                <a:lnTo>
                  <a:pt x="384493" y="3205825"/>
                </a:lnTo>
                <a:lnTo>
                  <a:pt x="380365" y="3198207"/>
                </a:lnTo>
                <a:lnTo>
                  <a:pt x="376238" y="3190589"/>
                </a:lnTo>
                <a:lnTo>
                  <a:pt x="372428" y="3182654"/>
                </a:lnTo>
                <a:lnTo>
                  <a:pt x="369253" y="3174402"/>
                </a:lnTo>
                <a:lnTo>
                  <a:pt x="366713" y="3166149"/>
                </a:lnTo>
                <a:lnTo>
                  <a:pt x="363855" y="3157262"/>
                </a:lnTo>
                <a:lnTo>
                  <a:pt x="361950" y="3148692"/>
                </a:lnTo>
                <a:lnTo>
                  <a:pt x="360680" y="3139805"/>
                </a:lnTo>
                <a:lnTo>
                  <a:pt x="359410" y="3130917"/>
                </a:lnTo>
                <a:lnTo>
                  <a:pt x="358775" y="3121713"/>
                </a:lnTo>
                <a:lnTo>
                  <a:pt x="358140" y="3112508"/>
                </a:lnTo>
                <a:lnTo>
                  <a:pt x="358140" y="1860666"/>
                </a:lnTo>
                <a:lnTo>
                  <a:pt x="358140" y="1585477"/>
                </a:lnTo>
                <a:lnTo>
                  <a:pt x="358140" y="1022084"/>
                </a:lnTo>
                <a:lnTo>
                  <a:pt x="353060" y="1026845"/>
                </a:lnTo>
                <a:lnTo>
                  <a:pt x="347345" y="1031924"/>
                </a:lnTo>
                <a:lnTo>
                  <a:pt x="341948" y="1037637"/>
                </a:lnTo>
                <a:lnTo>
                  <a:pt x="336233" y="1043351"/>
                </a:lnTo>
                <a:lnTo>
                  <a:pt x="330518" y="1050016"/>
                </a:lnTo>
                <a:lnTo>
                  <a:pt x="324803" y="1057316"/>
                </a:lnTo>
                <a:lnTo>
                  <a:pt x="319088" y="1065251"/>
                </a:lnTo>
                <a:lnTo>
                  <a:pt x="313373" y="1073821"/>
                </a:lnTo>
                <a:lnTo>
                  <a:pt x="307658" y="1082709"/>
                </a:lnTo>
                <a:lnTo>
                  <a:pt x="302260" y="1092548"/>
                </a:lnTo>
                <a:lnTo>
                  <a:pt x="296545" y="1103340"/>
                </a:lnTo>
                <a:lnTo>
                  <a:pt x="290830" y="1115084"/>
                </a:lnTo>
                <a:lnTo>
                  <a:pt x="285433" y="1127145"/>
                </a:lnTo>
                <a:lnTo>
                  <a:pt x="280353" y="1140476"/>
                </a:lnTo>
                <a:lnTo>
                  <a:pt x="274955" y="1154759"/>
                </a:lnTo>
                <a:lnTo>
                  <a:pt x="269875" y="1169677"/>
                </a:lnTo>
                <a:lnTo>
                  <a:pt x="266065" y="1182691"/>
                </a:lnTo>
                <a:lnTo>
                  <a:pt x="261938" y="1196339"/>
                </a:lnTo>
                <a:lnTo>
                  <a:pt x="258128" y="1210305"/>
                </a:lnTo>
                <a:lnTo>
                  <a:pt x="254953" y="1225223"/>
                </a:lnTo>
                <a:lnTo>
                  <a:pt x="251778" y="1240776"/>
                </a:lnTo>
                <a:lnTo>
                  <a:pt x="248603" y="1256646"/>
                </a:lnTo>
                <a:lnTo>
                  <a:pt x="246063" y="1273786"/>
                </a:lnTo>
                <a:lnTo>
                  <a:pt x="243205" y="1291243"/>
                </a:lnTo>
                <a:lnTo>
                  <a:pt x="240983" y="1309970"/>
                </a:lnTo>
                <a:lnTo>
                  <a:pt x="239078" y="1329014"/>
                </a:lnTo>
                <a:lnTo>
                  <a:pt x="237490" y="1348693"/>
                </a:lnTo>
                <a:lnTo>
                  <a:pt x="235585" y="1369325"/>
                </a:lnTo>
                <a:lnTo>
                  <a:pt x="234633" y="1390591"/>
                </a:lnTo>
                <a:lnTo>
                  <a:pt x="233680" y="1412809"/>
                </a:lnTo>
                <a:lnTo>
                  <a:pt x="233045" y="1435979"/>
                </a:lnTo>
                <a:lnTo>
                  <a:pt x="233045" y="1459467"/>
                </a:lnTo>
                <a:lnTo>
                  <a:pt x="233363" y="1488351"/>
                </a:lnTo>
                <a:lnTo>
                  <a:pt x="233998" y="1517870"/>
                </a:lnTo>
                <a:lnTo>
                  <a:pt x="235268" y="1548658"/>
                </a:lnTo>
                <a:lnTo>
                  <a:pt x="237173" y="1580716"/>
                </a:lnTo>
                <a:lnTo>
                  <a:pt x="239395" y="1614043"/>
                </a:lnTo>
                <a:lnTo>
                  <a:pt x="242253" y="1648005"/>
                </a:lnTo>
                <a:lnTo>
                  <a:pt x="246063" y="1683555"/>
                </a:lnTo>
                <a:lnTo>
                  <a:pt x="250190" y="1720374"/>
                </a:lnTo>
                <a:lnTo>
                  <a:pt x="254953" y="1758145"/>
                </a:lnTo>
                <a:lnTo>
                  <a:pt x="260668" y="1797185"/>
                </a:lnTo>
                <a:lnTo>
                  <a:pt x="266700" y="1837496"/>
                </a:lnTo>
                <a:lnTo>
                  <a:pt x="273685" y="1879076"/>
                </a:lnTo>
                <a:lnTo>
                  <a:pt x="281305" y="1921925"/>
                </a:lnTo>
                <a:lnTo>
                  <a:pt x="289243" y="1966044"/>
                </a:lnTo>
                <a:lnTo>
                  <a:pt x="298450" y="2011433"/>
                </a:lnTo>
                <a:lnTo>
                  <a:pt x="307975" y="2058409"/>
                </a:lnTo>
                <a:lnTo>
                  <a:pt x="309245" y="2064440"/>
                </a:lnTo>
                <a:lnTo>
                  <a:pt x="310198" y="2070153"/>
                </a:lnTo>
                <a:lnTo>
                  <a:pt x="310515" y="2076184"/>
                </a:lnTo>
                <a:lnTo>
                  <a:pt x="310833" y="2081579"/>
                </a:lnTo>
                <a:lnTo>
                  <a:pt x="310833" y="2087610"/>
                </a:lnTo>
                <a:lnTo>
                  <a:pt x="310515" y="2093323"/>
                </a:lnTo>
                <a:lnTo>
                  <a:pt x="309880" y="2099037"/>
                </a:lnTo>
                <a:lnTo>
                  <a:pt x="308928" y="2104750"/>
                </a:lnTo>
                <a:lnTo>
                  <a:pt x="307340" y="2110146"/>
                </a:lnTo>
                <a:lnTo>
                  <a:pt x="306070" y="2115542"/>
                </a:lnTo>
                <a:lnTo>
                  <a:pt x="304483" y="2120938"/>
                </a:lnTo>
                <a:lnTo>
                  <a:pt x="302578" y="2126333"/>
                </a:lnTo>
                <a:lnTo>
                  <a:pt x="300038" y="2131412"/>
                </a:lnTo>
                <a:lnTo>
                  <a:pt x="297815" y="2136490"/>
                </a:lnTo>
                <a:lnTo>
                  <a:pt x="295275" y="2141251"/>
                </a:lnTo>
                <a:lnTo>
                  <a:pt x="292100" y="2146013"/>
                </a:lnTo>
                <a:lnTo>
                  <a:pt x="288925" y="2150774"/>
                </a:lnTo>
                <a:lnTo>
                  <a:pt x="285433" y="2155217"/>
                </a:lnTo>
                <a:lnTo>
                  <a:pt x="281940" y="2159344"/>
                </a:lnTo>
                <a:lnTo>
                  <a:pt x="278130" y="2163470"/>
                </a:lnTo>
                <a:lnTo>
                  <a:pt x="274320" y="2167279"/>
                </a:lnTo>
                <a:lnTo>
                  <a:pt x="269875" y="2171405"/>
                </a:lnTo>
                <a:lnTo>
                  <a:pt x="265748" y="2174579"/>
                </a:lnTo>
                <a:lnTo>
                  <a:pt x="261303" y="2178388"/>
                </a:lnTo>
                <a:lnTo>
                  <a:pt x="256223" y="2181244"/>
                </a:lnTo>
                <a:lnTo>
                  <a:pt x="251778" y="2184418"/>
                </a:lnTo>
                <a:lnTo>
                  <a:pt x="246380" y="2186958"/>
                </a:lnTo>
                <a:lnTo>
                  <a:pt x="241300" y="2189180"/>
                </a:lnTo>
                <a:lnTo>
                  <a:pt x="235585" y="2191719"/>
                </a:lnTo>
                <a:lnTo>
                  <a:pt x="230505" y="2193623"/>
                </a:lnTo>
                <a:lnTo>
                  <a:pt x="224473" y="2195210"/>
                </a:lnTo>
                <a:lnTo>
                  <a:pt x="218758" y="2196480"/>
                </a:lnTo>
                <a:lnTo>
                  <a:pt x="212408" y="2198067"/>
                </a:lnTo>
                <a:lnTo>
                  <a:pt x="206375" y="2198702"/>
                </a:lnTo>
                <a:lnTo>
                  <a:pt x="200025" y="2199336"/>
                </a:lnTo>
                <a:lnTo>
                  <a:pt x="194310" y="2199336"/>
                </a:lnTo>
                <a:lnTo>
                  <a:pt x="189230" y="2199336"/>
                </a:lnTo>
                <a:lnTo>
                  <a:pt x="184150" y="2199019"/>
                </a:lnTo>
                <a:lnTo>
                  <a:pt x="179070" y="2198384"/>
                </a:lnTo>
                <a:lnTo>
                  <a:pt x="174308" y="2197749"/>
                </a:lnTo>
                <a:lnTo>
                  <a:pt x="169545" y="2196480"/>
                </a:lnTo>
                <a:lnTo>
                  <a:pt x="164465" y="2195210"/>
                </a:lnTo>
                <a:lnTo>
                  <a:pt x="160020" y="2193941"/>
                </a:lnTo>
                <a:lnTo>
                  <a:pt x="155258" y="2192671"/>
                </a:lnTo>
                <a:lnTo>
                  <a:pt x="151130" y="2191084"/>
                </a:lnTo>
                <a:lnTo>
                  <a:pt x="146368" y="2188862"/>
                </a:lnTo>
                <a:lnTo>
                  <a:pt x="141923" y="2186958"/>
                </a:lnTo>
                <a:lnTo>
                  <a:pt x="137795" y="2184736"/>
                </a:lnTo>
                <a:lnTo>
                  <a:pt x="133350" y="2181879"/>
                </a:lnTo>
                <a:lnTo>
                  <a:pt x="129223" y="2179340"/>
                </a:lnTo>
                <a:lnTo>
                  <a:pt x="125413" y="2176801"/>
                </a:lnTo>
                <a:lnTo>
                  <a:pt x="121603" y="2173627"/>
                </a:lnTo>
                <a:lnTo>
                  <a:pt x="117793" y="2170770"/>
                </a:lnTo>
                <a:lnTo>
                  <a:pt x="113983" y="2167279"/>
                </a:lnTo>
                <a:lnTo>
                  <a:pt x="110808" y="2164105"/>
                </a:lnTo>
                <a:lnTo>
                  <a:pt x="107315" y="2160296"/>
                </a:lnTo>
                <a:lnTo>
                  <a:pt x="104140" y="2156804"/>
                </a:lnTo>
                <a:lnTo>
                  <a:pt x="101283" y="2152678"/>
                </a:lnTo>
                <a:lnTo>
                  <a:pt x="98425" y="2148869"/>
                </a:lnTo>
                <a:lnTo>
                  <a:pt x="95568" y="2144743"/>
                </a:lnTo>
                <a:lnTo>
                  <a:pt x="93028" y="2140617"/>
                </a:lnTo>
                <a:lnTo>
                  <a:pt x="90805" y="2136173"/>
                </a:lnTo>
                <a:lnTo>
                  <a:pt x="88583" y="2131412"/>
                </a:lnTo>
                <a:lnTo>
                  <a:pt x="86678" y="2126968"/>
                </a:lnTo>
                <a:lnTo>
                  <a:pt x="84455" y="2122207"/>
                </a:lnTo>
                <a:lnTo>
                  <a:pt x="83185" y="2117129"/>
                </a:lnTo>
                <a:lnTo>
                  <a:pt x="81598" y="2112368"/>
                </a:lnTo>
                <a:lnTo>
                  <a:pt x="80645" y="2107289"/>
                </a:lnTo>
                <a:lnTo>
                  <a:pt x="70168" y="2058091"/>
                </a:lnTo>
                <a:lnTo>
                  <a:pt x="60643" y="2010163"/>
                </a:lnTo>
                <a:lnTo>
                  <a:pt x="52070" y="1963822"/>
                </a:lnTo>
                <a:lnTo>
                  <a:pt x="44133" y="1918116"/>
                </a:lnTo>
                <a:lnTo>
                  <a:pt x="36830" y="1873997"/>
                </a:lnTo>
                <a:lnTo>
                  <a:pt x="30163" y="1830830"/>
                </a:lnTo>
                <a:lnTo>
                  <a:pt x="24130" y="1788933"/>
                </a:lnTo>
                <a:lnTo>
                  <a:pt x="19050" y="1747988"/>
                </a:lnTo>
                <a:lnTo>
                  <a:pt x="14288" y="1708630"/>
                </a:lnTo>
                <a:lnTo>
                  <a:pt x="10478" y="1669589"/>
                </a:lnTo>
                <a:lnTo>
                  <a:pt x="7303" y="1632135"/>
                </a:lnTo>
                <a:lnTo>
                  <a:pt x="4763" y="1595634"/>
                </a:lnTo>
                <a:lnTo>
                  <a:pt x="2858" y="1560084"/>
                </a:lnTo>
                <a:lnTo>
                  <a:pt x="1270" y="1525487"/>
                </a:lnTo>
                <a:lnTo>
                  <a:pt x="318" y="1491843"/>
                </a:lnTo>
                <a:lnTo>
                  <a:pt x="0" y="1459467"/>
                </a:lnTo>
                <a:lnTo>
                  <a:pt x="0" y="1439153"/>
                </a:lnTo>
                <a:lnTo>
                  <a:pt x="318" y="1418840"/>
                </a:lnTo>
                <a:lnTo>
                  <a:pt x="1270" y="1399161"/>
                </a:lnTo>
                <a:lnTo>
                  <a:pt x="1905" y="1380116"/>
                </a:lnTo>
                <a:lnTo>
                  <a:pt x="2858" y="1360755"/>
                </a:lnTo>
                <a:lnTo>
                  <a:pt x="4128" y="1342028"/>
                </a:lnTo>
                <a:lnTo>
                  <a:pt x="5398" y="1323936"/>
                </a:lnTo>
                <a:lnTo>
                  <a:pt x="6985" y="1305844"/>
                </a:lnTo>
                <a:lnTo>
                  <a:pt x="9208" y="1288704"/>
                </a:lnTo>
                <a:lnTo>
                  <a:pt x="11113" y="1271247"/>
                </a:lnTo>
                <a:lnTo>
                  <a:pt x="13335" y="1254424"/>
                </a:lnTo>
                <a:lnTo>
                  <a:pt x="15875" y="1237919"/>
                </a:lnTo>
                <a:lnTo>
                  <a:pt x="18415" y="1221414"/>
                </a:lnTo>
                <a:lnTo>
                  <a:pt x="21273" y="1205861"/>
                </a:lnTo>
                <a:lnTo>
                  <a:pt x="24448" y="1190309"/>
                </a:lnTo>
                <a:lnTo>
                  <a:pt x="27623" y="1175073"/>
                </a:lnTo>
                <a:lnTo>
                  <a:pt x="31115" y="1160155"/>
                </a:lnTo>
                <a:lnTo>
                  <a:pt x="34608" y="1145555"/>
                </a:lnTo>
                <a:lnTo>
                  <a:pt x="38418" y="1131272"/>
                </a:lnTo>
                <a:lnTo>
                  <a:pt x="42228" y="1117306"/>
                </a:lnTo>
                <a:lnTo>
                  <a:pt x="46355" y="1103657"/>
                </a:lnTo>
                <a:lnTo>
                  <a:pt x="50483" y="1090326"/>
                </a:lnTo>
                <a:lnTo>
                  <a:pt x="55245" y="1077313"/>
                </a:lnTo>
                <a:lnTo>
                  <a:pt x="59690" y="1064617"/>
                </a:lnTo>
                <a:lnTo>
                  <a:pt x="64453" y="1052238"/>
                </a:lnTo>
                <a:lnTo>
                  <a:pt x="69533" y="1039859"/>
                </a:lnTo>
                <a:lnTo>
                  <a:pt x="74613" y="1027798"/>
                </a:lnTo>
                <a:lnTo>
                  <a:pt x="80010" y="1016689"/>
                </a:lnTo>
                <a:lnTo>
                  <a:pt x="85090" y="1004945"/>
                </a:lnTo>
                <a:lnTo>
                  <a:pt x="90805" y="994153"/>
                </a:lnTo>
                <a:lnTo>
                  <a:pt x="96520" y="983044"/>
                </a:lnTo>
                <a:lnTo>
                  <a:pt x="102553" y="972887"/>
                </a:lnTo>
                <a:lnTo>
                  <a:pt x="108585" y="962413"/>
                </a:lnTo>
                <a:lnTo>
                  <a:pt x="114300" y="952573"/>
                </a:lnTo>
                <a:lnTo>
                  <a:pt x="120650" y="942416"/>
                </a:lnTo>
                <a:lnTo>
                  <a:pt x="127000" y="933211"/>
                </a:lnTo>
                <a:lnTo>
                  <a:pt x="133668" y="924324"/>
                </a:lnTo>
                <a:lnTo>
                  <a:pt x="140335" y="915119"/>
                </a:lnTo>
                <a:lnTo>
                  <a:pt x="147003" y="906549"/>
                </a:lnTo>
                <a:lnTo>
                  <a:pt x="153988" y="898297"/>
                </a:lnTo>
                <a:lnTo>
                  <a:pt x="160973" y="890362"/>
                </a:lnTo>
                <a:lnTo>
                  <a:pt x="167958" y="882744"/>
                </a:lnTo>
                <a:lnTo>
                  <a:pt x="175260" y="875126"/>
                </a:lnTo>
                <a:lnTo>
                  <a:pt x="182245" y="867826"/>
                </a:lnTo>
                <a:lnTo>
                  <a:pt x="189548" y="860843"/>
                </a:lnTo>
                <a:lnTo>
                  <a:pt x="196850" y="854178"/>
                </a:lnTo>
                <a:lnTo>
                  <a:pt x="204153" y="847830"/>
                </a:lnTo>
                <a:lnTo>
                  <a:pt x="211773" y="841482"/>
                </a:lnTo>
                <a:lnTo>
                  <a:pt x="219075" y="835451"/>
                </a:lnTo>
                <a:lnTo>
                  <a:pt x="226695" y="829738"/>
                </a:lnTo>
                <a:lnTo>
                  <a:pt x="233998" y="824342"/>
                </a:lnTo>
                <a:lnTo>
                  <a:pt x="241618" y="819263"/>
                </a:lnTo>
                <a:lnTo>
                  <a:pt x="249238" y="814185"/>
                </a:lnTo>
                <a:lnTo>
                  <a:pt x="256540" y="809741"/>
                </a:lnTo>
                <a:lnTo>
                  <a:pt x="271463" y="800536"/>
                </a:lnTo>
                <a:lnTo>
                  <a:pt x="286385" y="792919"/>
                </a:lnTo>
                <a:lnTo>
                  <a:pt x="301625" y="785936"/>
                </a:lnTo>
                <a:lnTo>
                  <a:pt x="315913" y="779905"/>
                </a:lnTo>
                <a:lnTo>
                  <a:pt x="330200" y="774827"/>
                </a:lnTo>
                <a:lnTo>
                  <a:pt x="339408" y="771653"/>
                </a:lnTo>
                <a:lnTo>
                  <a:pt x="348298" y="768796"/>
                </a:lnTo>
                <a:lnTo>
                  <a:pt x="357188" y="766574"/>
                </a:lnTo>
                <a:lnTo>
                  <a:pt x="366078" y="764035"/>
                </a:lnTo>
                <a:lnTo>
                  <a:pt x="374650" y="762131"/>
                </a:lnTo>
                <a:lnTo>
                  <a:pt x="382905" y="760544"/>
                </a:lnTo>
                <a:lnTo>
                  <a:pt x="398463" y="757687"/>
                </a:lnTo>
                <a:lnTo>
                  <a:pt x="413385" y="755782"/>
                </a:lnTo>
                <a:lnTo>
                  <a:pt x="427038" y="754830"/>
                </a:lnTo>
                <a:lnTo>
                  <a:pt x="439420" y="754195"/>
                </a:lnTo>
                <a:lnTo>
                  <a:pt x="450215" y="753878"/>
                </a:lnTo>
                <a:lnTo>
                  <a:pt x="456883" y="753878"/>
                </a:lnTo>
                <a:lnTo>
                  <a:pt x="463868" y="753243"/>
                </a:lnTo>
                <a:lnTo>
                  <a:pt x="470853" y="752926"/>
                </a:lnTo>
                <a:lnTo>
                  <a:pt x="1032828" y="752926"/>
                </a:lnTo>
                <a:lnTo>
                  <a:pt x="1039178" y="751339"/>
                </a:lnTo>
                <a:lnTo>
                  <a:pt x="1052513" y="747847"/>
                </a:lnTo>
                <a:lnTo>
                  <a:pt x="1068388" y="743404"/>
                </a:lnTo>
                <a:lnTo>
                  <a:pt x="1086168" y="738643"/>
                </a:lnTo>
                <a:lnTo>
                  <a:pt x="1105218" y="732612"/>
                </a:lnTo>
                <a:lnTo>
                  <a:pt x="1125855" y="726264"/>
                </a:lnTo>
                <a:lnTo>
                  <a:pt x="1147128" y="718646"/>
                </a:lnTo>
                <a:lnTo>
                  <a:pt x="1168718" y="710711"/>
                </a:lnTo>
                <a:lnTo>
                  <a:pt x="1190308" y="701506"/>
                </a:lnTo>
                <a:lnTo>
                  <a:pt x="1211898" y="692302"/>
                </a:lnTo>
                <a:lnTo>
                  <a:pt x="1222058" y="687223"/>
                </a:lnTo>
                <a:lnTo>
                  <a:pt x="1232535" y="682462"/>
                </a:lnTo>
                <a:lnTo>
                  <a:pt x="1242060" y="677066"/>
                </a:lnTo>
                <a:lnTo>
                  <a:pt x="1251585" y="671670"/>
                </a:lnTo>
                <a:lnTo>
                  <a:pt x="1261110" y="666592"/>
                </a:lnTo>
                <a:lnTo>
                  <a:pt x="1269683" y="661196"/>
                </a:lnTo>
                <a:lnTo>
                  <a:pt x="1280478" y="653896"/>
                </a:lnTo>
                <a:lnTo>
                  <a:pt x="1290638" y="646913"/>
                </a:lnTo>
                <a:lnTo>
                  <a:pt x="1299210" y="639930"/>
                </a:lnTo>
                <a:lnTo>
                  <a:pt x="1306513" y="633264"/>
                </a:lnTo>
                <a:lnTo>
                  <a:pt x="1312863" y="627234"/>
                </a:lnTo>
                <a:lnTo>
                  <a:pt x="1317625" y="621520"/>
                </a:lnTo>
                <a:lnTo>
                  <a:pt x="1321435" y="617077"/>
                </a:lnTo>
                <a:lnTo>
                  <a:pt x="1323340" y="612951"/>
                </a:lnTo>
                <a:lnTo>
                  <a:pt x="1324928" y="610094"/>
                </a:lnTo>
                <a:lnTo>
                  <a:pt x="1325880" y="608190"/>
                </a:lnTo>
                <a:lnTo>
                  <a:pt x="1325880" y="606920"/>
                </a:lnTo>
                <a:lnTo>
                  <a:pt x="1325880" y="605650"/>
                </a:lnTo>
                <a:lnTo>
                  <a:pt x="1324928" y="602794"/>
                </a:lnTo>
                <a:lnTo>
                  <a:pt x="1324293" y="600254"/>
                </a:lnTo>
                <a:lnTo>
                  <a:pt x="1323023" y="597398"/>
                </a:lnTo>
                <a:lnTo>
                  <a:pt x="1321435" y="593589"/>
                </a:lnTo>
                <a:lnTo>
                  <a:pt x="1319213" y="589463"/>
                </a:lnTo>
                <a:lnTo>
                  <a:pt x="1315720" y="584384"/>
                </a:lnTo>
                <a:lnTo>
                  <a:pt x="1312228" y="578354"/>
                </a:lnTo>
                <a:lnTo>
                  <a:pt x="1307148" y="572005"/>
                </a:lnTo>
                <a:lnTo>
                  <a:pt x="1301433" y="565340"/>
                </a:lnTo>
                <a:lnTo>
                  <a:pt x="1294448" y="557722"/>
                </a:lnTo>
                <a:lnTo>
                  <a:pt x="1286828" y="549787"/>
                </a:lnTo>
                <a:lnTo>
                  <a:pt x="1278255" y="541535"/>
                </a:lnTo>
                <a:lnTo>
                  <a:pt x="1268413" y="532647"/>
                </a:lnTo>
                <a:lnTo>
                  <a:pt x="1253808" y="520269"/>
                </a:lnTo>
                <a:lnTo>
                  <a:pt x="1237298" y="507572"/>
                </a:lnTo>
                <a:lnTo>
                  <a:pt x="1218883" y="493924"/>
                </a:lnTo>
                <a:lnTo>
                  <a:pt x="1198563" y="480276"/>
                </a:lnTo>
                <a:lnTo>
                  <a:pt x="1176020" y="465675"/>
                </a:lnTo>
                <a:lnTo>
                  <a:pt x="1151573" y="451074"/>
                </a:lnTo>
                <a:lnTo>
                  <a:pt x="1125220" y="435522"/>
                </a:lnTo>
                <a:lnTo>
                  <a:pt x="1096328" y="419969"/>
                </a:lnTo>
                <a:lnTo>
                  <a:pt x="1097915" y="414256"/>
                </a:lnTo>
                <a:lnTo>
                  <a:pt x="1099185" y="408860"/>
                </a:lnTo>
                <a:lnTo>
                  <a:pt x="1101090" y="400290"/>
                </a:lnTo>
                <a:lnTo>
                  <a:pt x="1102678" y="391720"/>
                </a:lnTo>
                <a:lnTo>
                  <a:pt x="1104583" y="382833"/>
                </a:lnTo>
                <a:lnTo>
                  <a:pt x="1105535" y="373945"/>
                </a:lnTo>
                <a:lnTo>
                  <a:pt x="1106488" y="365375"/>
                </a:lnTo>
                <a:lnTo>
                  <a:pt x="1107440" y="356805"/>
                </a:lnTo>
                <a:lnTo>
                  <a:pt x="1108075" y="348236"/>
                </a:lnTo>
                <a:lnTo>
                  <a:pt x="1108393" y="339666"/>
                </a:lnTo>
                <a:lnTo>
                  <a:pt x="1108710" y="330778"/>
                </a:lnTo>
                <a:lnTo>
                  <a:pt x="1108710" y="322208"/>
                </a:lnTo>
                <a:lnTo>
                  <a:pt x="1108393" y="313639"/>
                </a:lnTo>
                <a:lnTo>
                  <a:pt x="1107758" y="305069"/>
                </a:lnTo>
                <a:lnTo>
                  <a:pt x="1107440" y="296499"/>
                </a:lnTo>
                <a:lnTo>
                  <a:pt x="1106488" y="287611"/>
                </a:lnTo>
                <a:lnTo>
                  <a:pt x="1105535" y="279041"/>
                </a:lnTo>
                <a:lnTo>
                  <a:pt x="1104265" y="270472"/>
                </a:lnTo>
                <a:lnTo>
                  <a:pt x="1102360" y="262219"/>
                </a:lnTo>
                <a:lnTo>
                  <a:pt x="1100773" y="253649"/>
                </a:lnTo>
                <a:lnTo>
                  <a:pt x="1098868" y="245079"/>
                </a:lnTo>
                <a:lnTo>
                  <a:pt x="1096963" y="236827"/>
                </a:lnTo>
                <a:lnTo>
                  <a:pt x="1094423" y="228574"/>
                </a:lnTo>
                <a:lnTo>
                  <a:pt x="1091883" y="220322"/>
                </a:lnTo>
                <a:lnTo>
                  <a:pt x="1089343" y="212069"/>
                </a:lnTo>
                <a:lnTo>
                  <a:pt x="1086168" y="204134"/>
                </a:lnTo>
                <a:lnTo>
                  <a:pt x="1083310" y="195564"/>
                </a:lnTo>
                <a:lnTo>
                  <a:pt x="1079818" y="187629"/>
                </a:lnTo>
                <a:lnTo>
                  <a:pt x="1076325" y="179694"/>
                </a:lnTo>
                <a:lnTo>
                  <a:pt x="1072515" y="171759"/>
                </a:lnTo>
                <a:lnTo>
                  <a:pt x="1068705" y="164141"/>
                </a:lnTo>
                <a:lnTo>
                  <a:pt x="1064578" y="156523"/>
                </a:lnTo>
                <a:lnTo>
                  <a:pt x="1059815" y="148588"/>
                </a:lnTo>
                <a:lnTo>
                  <a:pt x="1055688" y="141288"/>
                </a:lnTo>
                <a:close/>
                <a:moveTo>
                  <a:pt x="743895" y="0"/>
                </a:moveTo>
                <a:lnTo>
                  <a:pt x="752158" y="0"/>
                </a:lnTo>
                <a:lnTo>
                  <a:pt x="760421" y="0"/>
                </a:lnTo>
                <a:lnTo>
                  <a:pt x="768366" y="318"/>
                </a:lnTo>
                <a:lnTo>
                  <a:pt x="776629" y="636"/>
                </a:lnTo>
                <a:lnTo>
                  <a:pt x="784892" y="1589"/>
                </a:lnTo>
                <a:lnTo>
                  <a:pt x="792837" y="2543"/>
                </a:lnTo>
                <a:lnTo>
                  <a:pt x="801100" y="3814"/>
                </a:lnTo>
                <a:lnTo>
                  <a:pt x="809681" y="5085"/>
                </a:lnTo>
                <a:lnTo>
                  <a:pt x="817944" y="6674"/>
                </a:lnTo>
                <a:lnTo>
                  <a:pt x="826207" y="8263"/>
                </a:lnTo>
                <a:lnTo>
                  <a:pt x="840191" y="12077"/>
                </a:lnTo>
                <a:lnTo>
                  <a:pt x="853857" y="16208"/>
                </a:lnTo>
                <a:lnTo>
                  <a:pt x="867204" y="20975"/>
                </a:lnTo>
                <a:lnTo>
                  <a:pt x="880235" y="26378"/>
                </a:lnTo>
                <a:lnTo>
                  <a:pt x="892947" y="31781"/>
                </a:lnTo>
                <a:lnTo>
                  <a:pt x="905341" y="38137"/>
                </a:lnTo>
                <a:lnTo>
                  <a:pt x="917736" y="44811"/>
                </a:lnTo>
                <a:lnTo>
                  <a:pt x="929177" y="52121"/>
                </a:lnTo>
                <a:lnTo>
                  <a:pt x="940618" y="59748"/>
                </a:lnTo>
                <a:lnTo>
                  <a:pt x="951424" y="68011"/>
                </a:lnTo>
                <a:lnTo>
                  <a:pt x="962229" y="76592"/>
                </a:lnTo>
                <a:lnTo>
                  <a:pt x="972399" y="85490"/>
                </a:lnTo>
                <a:lnTo>
                  <a:pt x="982251" y="94707"/>
                </a:lnTo>
                <a:lnTo>
                  <a:pt x="991785" y="104559"/>
                </a:lnTo>
                <a:lnTo>
                  <a:pt x="1000684" y="114729"/>
                </a:lnTo>
                <a:lnTo>
                  <a:pt x="1008947" y="125216"/>
                </a:lnTo>
                <a:lnTo>
                  <a:pt x="1014667" y="132208"/>
                </a:lnTo>
                <a:lnTo>
                  <a:pt x="1020070" y="139518"/>
                </a:lnTo>
                <a:lnTo>
                  <a:pt x="1025155" y="147145"/>
                </a:lnTo>
                <a:lnTo>
                  <a:pt x="1029604" y="154455"/>
                </a:lnTo>
                <a:lnTo>
                  <a:pt x="1034371" y="162400"/>
                </a:lnTo>
                <a:lnTo>
                  <a:pt x="1039139" y="170027"/>
                </a:lnTo>
                <a:lnTo>
                  <a:pt x="1043270" y="177973"/>
                </a:lnTo>
                <a:lnTo>
                  <a:pt x="1047402" y="185918"/>
                </a:lnTo>
                <a:lnTo>
                  <a:pt x="1050897" y="194181"/>
                </a:lnTo>
                <a:lnTo>
                  <a:pt x="1054711" y="202444"/>
                </a:lnTo>
                <a:lnTo>
                  <a:pt x="1057889" y="211025"/>
                </a:lnTo>
                <a:lnTo>
                  <a:pt x="1061067" y="219288"/>
                </a:lnTo>
                <a:lnTo>
                  <a:pt x="1063928" y="227868"/>
                </a:lnTo>
                <a:lnTo>
                  <a:pt x="1066470" y="236449"/>
                </a:lnTo>
                <a:lnTo>
                  <a:pt x="1069013" y="245030"/>
                </a:lnTo>
                <a:lnTo>
                  <a:pt x="1071237" y="254247"/>
                </a:lnTo>
                <a:lnTo>
                  <a:pt x="1072826" y="263145"/>
                </a:lnTo>
                <a:lnTo>
                  <a:pt x="1074733" y="271726"/>
                </a:lnTo>
                <a:lnTo>
                  <a:pt x="1076322" y="280942"/>
                </a:lnTo>
                <a:lnTo>
                  <a:pt x="1077276" y="290159"/>
                </a:lnTo>
                <a:lnTo>
                  <a:pt x="1078229" y="299057"/>
                </a:lnTo>
                <a:lnTo>
                  <a:pt x="1078865" y="308274"/>
                </a:lnTo>
                <a:lnTo>
                  <a:pt x="1079182" y="317808"/>
                </a:lnTo>
                <a:lnTo>
                  <a:pt x="1079500" y="327025"/>
                </a:lnTo>
                <a:lnTo>
                  <a:pt x="1079182" y="336241"/>
                </a:lnTo>
                <a:lnTo>
                  <a:pt x="1078865" y="345457"/>
                </a:lnTo>
                <a:lnTo>
                  <a:pt x="1078229" y="354992"/>
                </a:lnTo>
                <a:lnTo>
                  <a:pt x="1077593" y="364208"/>
                </a:lnTo>
                <a:lnTo>
                  <a:pt x="1076322" y="373742"/>
                </a:lnTo>
                <a:lnTo>
                  <a:pt x="1074733" y="383277"/>
                </a:lnTo>
                <a:lnTo>
                  <a:pt x="1072826" y="392493"/>
                </a:lnTo>
                <a:lnTo>
                  <a:pt x="1070919" y="402027"/>
                </a:lnTo>
                <a:lnTo>
                  <a:pt x="1069966" y="405841"/>
                </a:lnTo>
                <a:lnTo>
                  <a:pt x="1068059" y="414104"/>
                </a:lnTo>
                <a:lnTo>
                  <a:pt x="1065517" y="422049"/>
                </a:lnTo>
                <a:lnTo>
                  <a:pt x="1062974" y="429994"/>
                </a:lnTo>
                <a:lnTo>
                  <a:pt x="1060432" y="437622"/>
                </a:lnTo>
                <a:lnTo>
                  <a:pt x="1057571" y="445249"/>
                </a:lnTo>
                <a:lnTo>
                  <a:pt x="1054711" y="453194"/>
                </a:lnTo>
                <a:lnTo>
                  <a:pt x="1051215" y="460822"/>
                </a:lnTo>
                <a:lnTo>
                  <a:pt x="1048037" y="468131"/>
                </a:lnTo>
                <a:lnTo>
                  <a:pt x="1044224" y="475441"/>
                </a:lnTo>
                <a:lnTo>
                  <a:pt x="1040728" y="482433"/>
                </a:lnTo>
                <a:lnTo>
                  <a:pt x="1032782" y="496416"/>
                </a:lnTo>
                <a:lnTo>
                  <a:pt x="1024519" y="510082"/>
                </a:lnTo>
                <a:lnTo>
                  <a:pt x="1014985" y="522794"/>
                </a:lnTo>
                <a:lnTo>
                  <a:pt x="1005451" y="535189"/>
                </a:lnTo>
                <a:lnTo>
                  <a:pt x="994963" y="547266"/>
                </a:lnTo>
                <a:lnTo>
                  <a:pt x="984476" y="558389"/>
                </a:lnTo>
                <a:lnTo>
                  <a:pt x="973035" y="569512"/>
                </a:lnTo>
                <a:lnTo>
                  <a:pt x="961276" y="579682"/>
                </a:lnTo>
                <a:lnTo>
                  <a:pt x="949199" y="589534"/>
                </a:lnTo>
                <a:lnTo>
                  <a:pt x="936169" y="598433"/>
                </a:lnTo>
                <a:lnTo>
                  <a:pt x="923139" y="607013"/>
                </a:lnTo>
                <a:lnTo>
                  <a:pt x="909473" y="614959"/>
                </a:lnTo>
                <a:lnTo>
                  <a:pt x="896125" y="621950"/>
                </a:lnTo>
                <a:lnTo>
                  <a:pt x="881824" y="628624"/>
                </a:lnTo>
                <a:lnTo>
                  <a:pt x="867204" y="634663"/>
                </a:lnTo>
                <a:lnTo>
                  <a:pt x="852585" y="639748"/>
                </a:lnTo>
                <a:lnTo>
                  <a:pt x="837331" y="644197"/>
                </a:lnTo>
                <a:lnTo>
                  <a:pt x="822076" y="648011"/>
                </a:lnTo>
                <a:lnTo>
                  <a:pt x="806503" y="650871"/>
                </a:lnTo>
                <a:lnTo>
                  <a:pt x="790931" y="653413"/>
                </a:lnTo>
                <a:lnTo>
                  <a:pt x="775040" y="655002"/>
                </a:lnTo>
                <a:lnTo>
                  <a:pt x="758832" y="655638"/>
                </a:lnTo>
                <a:lnTo>
                  <a:pt x="750887" y="655638"/>
                </a:lnTo>
                <a:lnTo>
                  <a:pt x="742624" y="655638"/>
                </a:lnTo>
                <a:lnTo>
                  <a:pt x="734679" y="655320"/>
                </a:lnTo>
                <a:lnTo>
                  <a:pt x="726415" y="654685"/>
                </a:lnTo>
                <a:lnTo>
                  <a:pt x="718470" y="654049"/>
                </a:lnTo>
                <a:lnTo>
                  <a:pt x="710207" y="653096"/>
                </a:lnTo>
                <a:lnTo>
                  <a:pt x="702262" y="651507"/>
                </a:lnTo>
                <a:lnTo>
                  <a:pt x="693681" y="650235"/>
                </a:lnTo>
                <a:lnTo>
                  <a:pt x="685418" y="648964"/>
                </a:lnTo>
                <a:lnTo>
                  <a:pt x="677473" y="647057"/>
                </a:lnTo>
                <a:lnTo>
                  <a:pt x="669210" y="644833"/>
                </a:lnTo>
                <a:lnTo>
                  <a:pt x="661265" y="642608"/>
                </a:lnTo>
                <a:lnTo>
                  <a:pt x="653002" y="640383"/>
                </a:lnTo>
                <a:lnTo>
                  <a:pt x="645374" y="637523"/>
                </a:lnTo>
                <a:lnTo>
                  <a:pt x="637111" y="634981"/>
                </a:lnTo>
                <a:lnTo>
                  <a:pt x="629484" y="632120"/>
                </a:lnTo>
                <a:lnTo>
                  <a:pt x="621857" y="628942"/>
                </a:lnTo>
                <a:lnTo>
                  <a:pt x="614547" y="625764"/>
                </a:lnTo>
                <a:lnTo>
                  <a:pt x="607237" y="621950"/>
                </a:lnTo>
                <a:lnTo>
                  <a:pt x="599928" y="618455"/>
                </a:lnTo>
                <a:lnTo>
                  <a:pt x="592618" y="614641"/>
                </a:lnTo>
                <a:lnTo>
                  <a:pt x="585627" y="610827"/>
                </a:lnTo>
                <a:lnTo>
                  <a:pt x="571961" y="601929"/>
                </a:lnTo>
                <a:lnTo>
                  <a:pt x="559248" y="593030"/>
                </a:lnTo>
                <a:lnTo>
                  <a:pt x="546536" y="583496"/>
                </a:lnTo>
                <a:lnTo>
                  <a:pt x="534142" y="573008"/>
                </a:lnTo>
                <a:lnTo>
                  <a:pt x="522383" y="562202"/>
                </a:lnTo>
                <a:lnTo>
                  <a:pt x="511577" y="550761"/>
                </a:lnTo>
                <a:lnTo>
                  <a:pt x="501407" y="539320"/>
                </a:lnTo>
                <a:lnTo>
                  <a:pt x="491238" y="526926"/>
                </a:lnTo>
                <a:lnTo>
                  <a:pt x="482021" y="513896"/>
                </a:lnTo>
                <a:lnTo>
                  <a:pt x="473440" y="500866"/>
                </a:lnTo>
                <a:lnTo>
                  <a:pt x="465495" y="487200"/>
                </a:lnTo>
                <a:lnTo>
                  <a:pt x="457868" y="473216"/>
                </a:lnTo>
                <a:lnTo>
                  <a:pt x="451512" y="458915"/>
                </a:lnTo>
                <a:lnTo>
                  <a:pt x="445473" y="444614"/>
                </a:lnTo>
                <a:lnTo>
                  <a:pt x="440070" y="429677"/>
                </a:lnTo>
                <a:lnTo>
                  <a:pt x="435621" y="414422"/>
                </a:lnTo>
                <a:lnTo>
                  <a:pt x="431807" y="399167"/>
                </a:lnTo>
                <a:lnTo>
                  <a:pt x="428629" y="383594"/>
                </a:lnTo>
                <a:lnTo>
                  <a:pt x="426405" y="367704"/>
                </a:lnTo>
                <a:lnTo>
                  <a:pt x="424816" y="351496"/>
                </a:lnTo>
                <a:lnTo>
                  <a:pt x="424498" y="343551"/>
                </a:lnTo>
                <a:lnTo>
                  <a:pt x="424180" y="335605"/>
                </a:lnTo>
                <a:lnTo>
                  <a:pt x="423862" y="327342"/>
                </a:lnTo>
                <a:lnTo>
                  <a:pt x="424180" y="319397"/>
                </a:lnTo>
                <a:lnTo>
                  <a:pt x="424498" y="311134"/>
                </a:lnTo>
                <a:lnTo>
                  <a:pt x="424816" y="303189"/>
                </a:lnTo>
                <a:lnTo>
                  <a:pt x="425769" y="294608"/>
                </a:lnTo>
                <a:lnTo>
                  <a:pt x="426405" y="286345"/>
                </a:lnTo>
                <a:lnTo>
                  <a:pt x="427676" y="278082"/>
                </a:lnTo>
                <a:lnTo>
                  <a:pt x="428947" y="269819"/>
                </a:lnTo>
                <a:lnTo>
                  <a:pt x="430854" y="261874"/>
                </a:lnTo>
                <a:lnTo>
                  <a:pt x="432443" y="253611"/>
                </a:lnTo>
                <a:lnTo>
                  <a:pt x="434350" y="245030"/>
                </a:lnTo>
                <a:lnTo>
                  <a:pt x="436892" y="237085"/>
                </a:lnTo>
                <a:lnTo>
                  <a:pt x="439117" y="229140"/>
                </a:lnTo>
                <a:lnTo>
                  <a:pt x="441659" y="221194"/>
                </a:lnTo>
                <a:lnTo>
                  <a:pt x="444520" y="213249"/>
                </a:lnTo>
                <a:lnTo>
                  <a:pt x="447380" y="205622"/>
                </a:lnTo>
                <a:lnTo>
                  <a:pt x="450558" y="197994"/>
                </a:lnTo>
                <a:lnTo>
                  <a:pt x="454054" y="190685"/>
                </a:lnTo>
                <a:lnTo>
                  <a:pt x="457232" y="183375"/>
                </a:lnTo>
                <a:lnTo>
                  <a:pt x="461046" y="176066"/>
                </a:lnTo>
                <a:lnTo>
                  <a:pt x="464859" y="169074"/>
                </a:lnTo>
                <a:lnTo>
                  <a:pt x="468991" y="161764"/>
                </a:lnTo>
                <a:lnTo>
                  <a:pt x="477254" y="148099"/>
                </a:lnTo>
                <a:lnTo>
                  <a:pt x="486470" y="135068"/>
                </a:lnTo>
                <a:lnTo>
                  <a:pt x="496322" y="122356"/>
                </a:lnTo>
                <a:lnTo>
                  <a:pt x="506492" y="109962"/>
                </a:lnTo>
                <a:lnTo>
                  <a:pt x="517298" y="98521"/>
                </a:lnTo>
                <a:lnTo>
                  <a:pt x="528421" y="87397"/>
                </a:lnTo>
                <a:lnTo>
                  <a:pt x="540498" y="77227"/>
                </a:lnTo>
                <a:lnTo>
                  <a:pt x="552892" y="67058"/>
                </a:lnTo>
                <a:lnTo>
                  <a:pt x="565287" y="57841"/>
                </a:lnTo>
                <a:lnTo>
                  <a:pt x="578635" y="49578"/>
                </a:lnTo>
                <a:lnTo>
                  <a:pt x="591983" y="41633"/>
                </a:lnTo>
                <a:lnTo>
                  <a:pt x="605966" y="34006"/>
                </a:lnTo>
                <a:lnTo>
                  <a:pt x="620268" y="27332"/>
                </a:lnTo>
                <a:lnTo>
                  <a:pt x="634887" y="21293"/>
                </a:lnTo>
                <a:lnTo>
                  <a:pt x="649824" y="16208"/>
                </a:lnTo>
                <a:lnTo>
                  <a:pt x="664761" y="11759"/>
                </a:lnTo>
                <a:lnTo>
                  <a:pt x="680651" y="7627"/>
                </a:lnTo>
                <a:lnTo>
                  <a:pt x="696224" y="4767"/>
                </a:lnTo>
                <a:lnTo>
                  <a:pt x="711796" y="2225"/>
                </a:lnTo>
                <a:lnTo>
                  <a:pt x="727687" y="636"/>
                </a:lnTo>
                <a:lnTo>
                  <a:pt x="735632" y="318"/>
                </a:lnTo>
                <a:lnTo>
                  <a:pt x="7438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371600" y="2346960"/>
            <a:ext cx="180000" cy="1800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551305" y="2020570"/>
            <a:ext cx="360000" cy="3600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066800" y="1432560"/>
            <a:ext cx="2286000" cy="56388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决定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系数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19245" y="3679825"/>
            <a:ext cx="62547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>
                <a:latin typeface="微软雅黑" panose="020B0503020204020204" pitchFamily="2" charset="-122"/>
                <a:ea typeface="微软雅黑" panose="020B0503020204020204" pitchFamily="2" charset="-122"/>
              </a:rPr>
              <a:t>决定系数：</a:t>
            </a:r>
            <a:endParaRPr lang="zh-CN" altLang="en-US" sz="3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0" y="2106295"/>
            <a:ext cx="4756785" cy="125984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480" y="4572000"/>
            <a:ext cx="2162810" cy="123317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直接连接符 17"/>
          <p:cNvSpPr/>
          <p:nvPr/>
        </p:nvSpPr>
        <p:spPr>
          <a:xfrm>
            <a:off x="5977682" y="1419225"/>
            <a:ext cx="1" cy="410527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TextBox 27"/>
          <p:cNvSpPr/>
          <p:nvPr/>
        </p:nvSpPr>
        <p:spPr>
          <a:xfrm>
            <a:off x="565086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605" y="2878455"/>
            <a:ext cx="4874260" cy="909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#显示多元线性回归模型决定系数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r>
              <a:rPr sz="2800">
                <a:latin typeface="微软雅黑" panose="020B0503020204020204" pitchFamily="2" charset="-122"/>
                <a:ea typeface="微软雅黑" panose="020B0503020204020204" pitchFamily="2" charset="-122"/>
              </a:rPr>
              <a:t>(R2=summary(fm)$r.sq) </a:t>
            </a:r>
            <a:endParaRPr sz="28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8" name="灯泡"/>
          <p:cNvSpPr/>
          <p:nvPr/>
        </p:nvSpPr>
        <p:spPr>
          <a:xfrm>
            <a:off x="776605" y="1630680"/>
            <a:ext cx="563880" cy="853440"/>
          </a:xfrm>
          <a:custGeom>
            <a:avLst/>
            <a:gdLst>
              <a:gd name="connsiteX0" fmla="*/ 1569114 w 3604952"/>
              <a:gd name="connsiteY0" fmla="*/ 5211012 h 5550702"/>
              <a:gd name="connsiteX1" fmla="*/ 2035839 w 3604952"/>
              <a:gd name="connsiteY1" fmla="*/ 5211012 h 5550702"/>
              <a:gd name="connsiteX2" fmla="*/ 2035839 w 3604952"/>
              <a:gd name="connsiteY2" fmla="*/ 5550702 h 5550702"/>
              <a:gd name="connsiteX3" fmla="*/ 1569114 w 3604952"/>
              <a:gd name="connsiteY3" fmla="*/ 5550702 h 5550702"/>
              <a:gd name="connsiteX4" fmla="*/ 1045239 w 3604952"/>
              <a:gd name="connsiteY4" fmla="*/ 4710950 h 5550702"/>
              <a:gd name="connsiteX5" fmla="*/ 2559714 w 3604952"/>
              <a:gd name="connsiteY5" fmla="*/ 4710950 h 5550702"/>
              <a:gd name="connsiteX6" fmla="*/ 2559714 w 3604952"/>
              <a:gd name="connsiteY6" fmla="*/ 4972888 h 5550702"/>
              <a:gd name="connsiteX7" fmla="*/ 1045239 w 3604952"/>
              <a:gd name="connsiteY7" fmla="*/ 4972888 h 5550702"/>
              <a:gd name="connsiteX8" fmla="*/ 1045239 w 3604952"/>
              <a:gd name="connsiteY8" fmla="*/ 4210887 h 5550702"/>
              <a:gd name="connsiteX9" fmla="*/ 2559714 w 3604952"/>
              <a:gd name="connsiteY9" fmla="*/ 4210887 h 5550702"/>
              <a:gd name="connsiteX10" fmla="*/ 2559714 w 3604952"/>
              <a:gd name="connsiteY10" fmla="*/ 4472825 h 5550702"/>
              <a:gd name="connsiteX11" fmla="*/ 1045239 w 3604952"/>
              <a:gd name="connsiteY11" fmla="*/ 4472825 h 5550702"/>
              <a:gd name="connsiteX12" fmla="*/ 1802476 w 3604952"/>
              <a:gd name="connsiteY12" fmla="*/ 0 h 5550702"/>
              <a:gd name="connsiteX13" fmla="*/ 3604952 w 3604952"/>
              <a:gd name="connsiteY13" fmla="*/ 1857794 h 5550702"/>
              <a:gd name="connsiteX14" fmla="*/ 2661643 w 3604952"/>
              <a:gd name="connsiteY14" fmla="*/ 3491362 h 5550702"/>
              <a:gd name="connsiteX15" fmla="*/ 2559714 w 3604952"/>
              <a:gd name="connsiteY15" fmla="*/ 3541971 h 5550702"/>
              <a:gd name="connsiteX16" fmla="*/ 2559714 w 3604952"/>
              <a:gd name="connsiteY16" fmla="*/ 3972762 h 5550702"/>
              <a:gd name="connsiteX17" fmla="*/ 1045239 w 3604952"/>
              <a:gd name="connsiteY17" fmla="*/ 3972762 h 5550702"/>
              <a:gd name="connsiteX18" fmla="*/ 1045239 w 3604952"/>
              <a:gd name="connsiteY18" fmla="*/ 3541971 h 5550702"/>
              <a:gd name="connsiteX19" fmla="*/ 943309 w 3604952"/>
              <a:gd name="connsiteY19" fmla="*/ 3491362 h 5550702"/>
              <a:gd name="connsiteX20" fmla="*/ 0 w 3604952"/>
              <a:gd name="connsiteY20" fmla="*/ 1857794 h 5550702"/>
              <a:gd name="connsiteX21" fmla="*/ 1802476 w 3604952"/>
              <a:gd name="connsiteY21" fmla="*/ 0 h 555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04952" h="5550702">
                <a:moveTo>
                  <a:pt x="1569114" y="5211012"/>
                </a:moveTo>
                <a:lnTo>
                  <a:pt x="2035839" y="5211012"/>
                </a:lnTo>
                <a:lnTo>
                  <a:pt x="2035839" y="5550702"/>
                </a:lnTo>
                <a:lnTo>
                  <a:pt x="1569114" y="5550702"/>
                </a:lnTo>
                <a:close/>
                <a:moveTo>
                  <a:pt x="1045239" y="4710950"/>
                </a:moveTo>
                <a:lnTo>
                  <a:pt x="2559714" y="4710950"/>
                </a:lnTo>
                <a:lnTo>
                  <a:pt x="2559714" y="4972888"/>
                </a:lnTo>
                <a:lnTo>
                  <a:pt x="1045239" y="4972888"/>
                </a:lnTo>
                <a:close/>
                <a:moveTo>
                  <a:pt x="1045239" y="4210887"/>
                </a:moveTo>
                <a:lnTo>
                  <a:pt x="2559714" y="4210887"/>
                </a:lnTo>
                <a:lnTo>
                  <a:pt x="2559714" y="4472825"/>
                </a:lnTo>
                <a:lnTo>
                  <a:pt x="1045239" y="4472825"/>
                </a:lnTo>
                <a:close/>
                <a:moveTo>
                  <a:pt x="1802476" y="0"/>
                </a:moveTo>
                <a:cubicBezTo>
                  <a:pt x="2797956" y="0"/>
                  <a:pt x="3604952" y="831763"/>
                  <a:pt x="3604952" y="1857794"/>
                </a:cubicBezTo>
                <a:cubicBezTo>
                  <a:pt x="3604952" y="2563190"/>
                  <a:pt x="3223520" y="3176765"/>
                  <a:pt x="2661643" y="3491362"/>
                </a:cubicBezTo>
                <a:lnTo>
                  <a:pt x="2559714" y="3541971"/>
                </a:lnTo>
                <a:lnTo>
                  <a:pt x="2559714" y="3972762"/>
                </a:lnTo>
                <a:lnTo>
                  <a:pt x="1045239" y="3972762"/>
                </a:lnTo>
                <a:lnTo>
                  <a:pt x="1045239" y="3541971"/>
                </a:lnTo>
                <a:lnTo>
                  <a:pt x="943309" y="3491362"/>
                </a:lnTo>
                <a:cubicBezTo>
                  <a:pt x="381432" y="3176765"/>
                  <a:pt x="0" y="2563190"/>
                  <a:pt x="0" y="1857794"/>
                </a:cubicBezTo>
                <a:cubicBezTo>
                  <a:pt x="0" y="831763"/>
                  <a:pt x="806996" y="0"/>
                  <a:pt x="18024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431925" y="1965960"/>
            <a:ext cx="1783080" cy="51816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语言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代码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969125" y="1965960"/>
            <a:ext cx="1783080" cy="51816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数据</a:t>
            </a: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输出</a:t>
            </a:r>
            <a:endParaRPr kumimoji="1" lang="zh-CN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" name="接口"/>
          <p:cNvSpPr/>
          <p:nvPr/>
        </p:nvSpPr>
        <p:spPr bwMode="auto">
          <a:xfrm>
            <a:off x="6156960" y="1645920"/>
            <a:ext cx="762000" cy="853440"/>
          </a:xfrm>
          <a:custGeom>
            <a:avLst/>
            <a:gdLst>
              <a:gd name="T0" fmla="*/ 75031380 w 6161"/>
              <a:gd name="T1" fmla="*/ 238104551 h 6428"/>
              <a:gd name="T2" fmla="*/ 88473918 w 6161"/>
              <a:gd name="T3" fmla="*/ 225457106 h 6428"/>
              <a:gd name="T4" fmla="*/ 12300226 w 6161"/>
              <a:gd name="T5" fmla="*/ 144566621 h 6428"/>
              <a:gd name="T6" fmla="*/ 0 w 6161"/>
              <a:gd name="T7" fmla="*/ 131567989 h 6428"/>
              <a:gd name="T8" fmla="*/ 13003096 w 6161"/>
              <a:gd name="T9" fmla="*/ 119359749 h 6428"/>
              <a:gd name="T10" fmla="*/ 126780337 w 6161"/>
              <a:gd name="T11" fmla="*/ 12208241 h 6428"/>
              <a:gd name="T12" fmla="*/ 139783433 w 6161"/>
              <a:gd name="T13" fmla="*/ 0 h 6428"/>
              <a:gd name="T14" fmla="*/ 151995653 w 6161"/>
              <a:gd name="T15" fmla="*/ 12998632 h 6428"/>
              <a:gd name="T16" fmla="*/ 228257055 w 6161"/>
              <a:gd name="T17" fmla="*/ 93977135 h 6428"/>
              <a:gd name="T18" fmla="*/ 240030129 w 6161"/>
              <a:gd name="T19" fmla="*/ 82822750 h 6428"/>
              <a:gd name="T20" fmla="*/ 372345419 w 6161"/>
              <a:gd name="T21" fmla="*/ 223261377 h 6428"/>
              <a:gd name="T22" fmla="*/ 405292602 w 6161"/>
              <a:gd name="T23" fmla="*/ 319434241 h 6428"/>
              <a:gd name="T24" fmla="*/ 435955161 w 6161"/>
              <a:gd name="T25" fmla="*/ 352018987 h 6428"/>
              <a:gd name="T26" fmla="*/ 333599855 w 6161"/>
              <a:gd name="T27" fmla="*/ 448367296 h 6428"/>
              <a:gd name="T28" fmla="*/ 303288435 w 6161"/>
              <a:gd name="T29" fmla="*/ 416046310 h 6428"/>
              <a:gd name="T30" fmla="*/ 210246158 w 6161"/>
              <a:gd name="T31" fmla="*/ 381617317 h 6428"/>
              <a:gd name="T32" fmla="*/ 75031380 w 6161"/>
              <a:gd name="T33" fmla="*/ 238104551 h 6428"/>
              <a:gd name="T34" fmla="*/ 75031380 w 6161"/>
              <a:gd name="T35" fmla="*/ 238104551 h 6428"/>
              <a:gd name="T36" fmla="*/ 120981659 w 6161"/>
              <a:gd name="T37" fmla="*/ 109874165 h 6428"/>
              <a:gd name="T38" fmla="*/ 136532511 w 6161"/>
              <a:gd name="T39" fmla="*/ 126386140 h 6428"/>
              <a:gd name="T40" fmla="*/ 164120161 w 6161"/>
              <a:gd name="T41" fmla="*/ 100476303 h 6428"/>
              <a:gd name="T42" fmla="*/ 148481302 w 6161"/>
              <a:gd name="T43" fmla="*/ 83964624 h 6428"/>
              <a:gd name="T44" fmla="*/ 120981659 w 6161"/>
              <a:gd name="T45" fmla="*/ 109874165 h 6428"/>
              <a:gd name="T46" fmla="*/ 120981659 w 6161"/>
              <a:gd name="T47" fmla="*/ 109874165 h 6428"/>
              <a:gd name="T48" fmla="*/ 85135285 w 6161"/>
              <a:gd name="T49" fmla="*/ 143600488 h 6428"/>
              <a:gd name="T50" fmla="*/ 100686137 w 6161"/>
              <a:gd name="T51" fmla="*/ 160200187 h 6428"/>
              <a:gd name="T52" fmla="*/ 128361795 w 6161"/>
              <a:gd name="T53" fmla="*/ 134202923 h 6428"/>
              <a:gd name="T54" fmla="*/ 112722936 w 6161"/>
              <a:gd name="T55" fmla="*/ 117690947 h 6428"/>
              <a:gd name="T56" fmla="*/ 85135285 w 6161"/>
              <a:gd name="T57" fmla="*/ 143600488 h 6428"/>
              <a:gd name="T58" fmla="*/ 85135285 w 6161"/>
              <a:gd name="T59" fmla="*/ 143600488 h 6428"/>
              <a:gd name="T60" fmla="*/ 114392104 w 6161"/>
              <a:gd name="T61" fmla="*/ 200952902 h 6428"/>
              <a:gd name="T62" fmla="*/ 202250863 w 6161"/>
              <a:gd name="T63" fmla="*/ 118393616 h 6428"/>
              <a:gd name="T64" fmla="*/ 138201976 w 6161"/>
              <a:gd name="T65" fmla="*/ 50413745 h 6428"/>
              <a:gd name="T66" fmla="*/ 50430928 w 6161"/>
              <a:gd name="T67" fmla="*/ 133148772 h 6428"/>
              <a:gd name="T68" fmla="*/ 114392104 w 6161"/>
              <a:gd name="T69" fmla="*/ 200952902 h 6428"/>
              <a:gd name="T70" fmla="*/ 114392104 w 6161"/>
              <a:gd name="T71" fmla="*/ 200952902 h 6428"/>
              <a:gd name="T72" fmla="*/ 381834165 w 6161"/>
              <a:gd name="T73" fmla="*/ 439057453 h 6428"/>
              <a:gd name="T74" fmla="*/ 500004344 w 6161"/>
              <a:gd name="T75" fmla="*/ 564565184 h 6428"/>
              <a:gd name="T76" fmla="*/ 541297961 w 6161"/>
              <a:gd name="T77" fmla="*/ 525744733 h 6428"/>
              <a:gd name="T78" fmla="*/ 423040071 w 6161"/>
              <a:gd name="T79" fmla="*/ 400149280 h 6428"/>
              <a:gd name="T80" fmla="*/ 381834165 w 6161"/>
              <a:gd name="T81" fmla="*/ 439057453 h 642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61" h="6428">
                <a:moveTo>
                  <a:pt x="854" y="2711"/>
                </a:moveTo>
                <a:lnTo>
                  <a:pt x="1007" y="2567"/>
                </a:lnTo>
                <a:lnTo>
                  <a:pt x="140" y="1646"/>
                </a:lnTo>
                <a:lnTo>
                  <a:pt x="0" y="1498"/>
                </a:lnTo>
                <a:lnTo>
                  <a:pt x="148" y="1359"/>
                </a:lnTo>
                <a:lnTo>
                  <a:pt x="1443" y="139"/>
                </a:lnTo>
                <a:lnTo>
                  <a:pt x="1591" y="0"/>
                </a:lnTo>
                <a:lnTo>
                  <a:pt x="1730" y="148"/>
                </a:lnTo>
                <a:lnTo>
                  <a:pt x="2598" y="1070"/>
                </a:lnTo>
                <a:lnTo>
                  <a:pt x="2732" y="943"/>
                </a:lnTo>
                <a:lnTo>
                  <a:pt x="4238" y="2542"/>
                </a:lnTo>
                <a:lnTo>
                  <a:pt x="4613" y="3637"/>
                </a:lnTo>
                <a:lnTo>
                  <a:pt x="4962" y="4008"/>
                </a:lnTo>
                <a:lnTo>
                  <a:pt x="3797" y="5105"/>
                </a:lnTo>
                <a:lnTo>
                  <a:pt x="3452" y="4737"/>
                </a:lnTo>
                <a:lnTo>
                  <a:pt x="2393" y="4345"/>
                </a:lnTo>
                <a:lnTo>
                  <a:pt x="854" y="2711"/>
                </a:lnTo>
                <a:close/>
                <a:moveTo>
                  <a:pt x="1377" y="1251"/>
                </a:moveTo>
                <a:lnTo>
                  <a:pt x="1554" y="1439"/>
                </a:lnTo>
                <a:lnTo>
                  <a:pt x="1868" y="1144"/>
                </a:lnTo>
                <a:lnTo>
                  <a:pt x="1690" y="956"/>
                </a:lnTo>
                <a:lnTo>
                  <a:pt x="1377" y="1251"/>
                </a:lnTo>
                <a:close/>
                <a:moveTo>
                  <a:pt x="969" y="1635"/>
                </a:moveTo>
                <a:lnTo>
                  <a:pt x="1146" y="1824"/>
                </a:lnTo>
                <a:lnTo>
                  <a:pt x="1461" y="1528"/>
                </a:lnTo>
                <a:lnTo>
                  <a:pt x="1283" y="1340"/>
                </a:lnTo>
                <a:lnTo>
                  <a:pt x="969" y="1635"/>
                </a:lnTo>
                <a:close/>
                <a:moveTo>
                  <a:pt x="1302" y="2288"/>
                </a:moveTo>
                <a:lnTo>
                  <a:pt x="2302" y="1348"/>
                </a:lnTo>
                <a:lnTo>
                  <a:pt x="1573" y="574"/>
                </a:lnTo>
                <a:lnTo>
                  <a:pt x="574" y="1516"/>
                </a:lnTo>
                <a:lnTo>
                  <a:pt x="1302" y="2288"/>
                </a:lnTo>
                <a:close/>
                <a:moveTo>
                  <a:pt x="4346" y="4999"/>
                </a:moveTo>
                <a:lnTo>
                  <a:pt x="5691" y="6428"/>
                </a:lnTo>
                <a:lnTo>
                  <a:pt x="6161" y="5986"/>
                </a:lnTo>
                <a:lnTo>
                  <a:pt x="4815" y="4556"/>
                </a:lnTo>
                <a:lnTo>
                  <a:pt x="4346" y="4999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76605" y="4194175"/>
            <a:ext cx="4874260" cy="848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#显示多元数据复相关系数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(R=sqrt(R2))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69125" y="299085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b="1"/>
              <a:t>[1]  0.9997</a:t>
            </a:r>
            <a:endParaRPr lang="zh-CN" altLang="en-US" sz="3600" b="1"/>
          </a:p>
        </p:txBody>
      </p:sp>
      <p:sp>
        <p:nvSpPr>
          <p:cNvPr id="13" name="文本框 12"/>
          <p:cNvSpPr txBox="1"/>
          <p:nvPr/>
        </p:nvSpPr>
        <p:spPr>
          <a:xfrm>
            <a:off x="6979920" y="428117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b="1"/>
              <a:t>[1]  0.9999</a:t>
            </a:r>
            <a:endParaRPr lang="zh-CN" altLang="en-US" sz="3600"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直接连接符 17"/>
          <p:cNvSpPr/>
          <p:nvPr/>
        </p:nvSpPr>
        <p:spPr>
          <a:xfrm>
            <a:off x="3524042" y="1419225"/>
            <a:ext cx="1" cy="410527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" name="TextBox 28"/>
          <p:cNvSpPr/>
          <p:nvPr/>
        </p:nvSpPr>
        <p:spPr>
          <a:xfrm>
            <a:off x="15303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4.4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回归变量的选择方法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人"/>
          <p:cNvSpPr/>
          <p:nvPr/>
        </p:nvSpPr>
        <p:spPr>
          <a:xfrm>
            <a:off x="168275" y="2819400"/>
            <a:ext cx="1752600" cy="2575560"/>
          </a:xfrm>
          <a:custGeom>
            <a:avLst/>
            <a:gdLst>
              <a:gd name="connsiteX0" fmla="*/ 622300 w 1549400"/>
              <a:gd name="connsiteY0" fmla="*/ 644526 h 2651126"/>
              <a:gd name="connsiteX1" fmla="*/ 609600 w 1549400"/>
              <a:gd name="connsiteY1" fmla="*/ 647701 h 2651126"/>
              <a:gd name="connsiteX2" fmla="*/ 596900 w 1549400"/>
              <a:gd name="connsiteY2" fmla="*/ 654051 h 2651126"/>
              <a:gd name="connsiteX3" fmla="*/ 590550 w 1549400"/>
              <a:gd name="connsiteY3" fmla="*/ 666751 h 2651126"/>
              <a:gd name="connsiteX4" fmla="*/ 587375 w 1549400"/>
              <a:gd name="connsiteY4" fmla="*/ 679451 h 2651126"/>
              <a:gd name="connsiteX5" fmla="*/ 590550 w 1549400"/>
              <a:gd name="connsiteY5" fmla="*/ 692151 h 2651126"/>
              <a:gd name="connsiteX6" fmla="*/ 596900 w 1549400"/>
              <a:gd name="connsiteY6" fmla="*/ 704851 h 2651126"/>
              <a:gd name="connsiteX7" fmla="*/ 609600 w 1549400"/>
              <a:gd name="connsiteY7" fmla="*/ 711201 h 2651126"/>
              <a:gd name="connsiteX8" fmla="*/ 610452 w 1549400"/>
              <a:gd name="connsiteY8" fmla="*/ 711414 h 2651126"/>
              <a:gd name="connsiteX9" fmla="*/ 536575 w 1549400"/>
              <a:gd name="connsiteY9" fmla="*/ 1323976 h 2651126"/>
              <a:gd name="connsiteX10" fmla="*/ 622300 w 1549400"/>
              <a:gd name="connsiteY10" fmla="*/ 1416051 h 2651126"/>
              <a:gd name="connsiteX11" fmla="*/ 701675 w 1549400"/>
              <a:gd name="connsiteY11" fmla="*/ 1323976 h 2651126"/>
              <a:gd name="connsiteX12" fmla="*/ 633960 w 1549400"/>
              <a:gd name="connsiteY12" fmla="*/ 711461 h 2651126"/>
              <a:gd name="connsiteX13" fmla="*/ 635000 w 1549400"/>
              <a:gd name="connsiteY13" fmla="*/ 711201 h 2651126"/>
              <a:gd name="connsiteX14" fmla="*/ 647700 w 1549400"/>
              <a:gd name="connsiteY14" fmla="*/ 704851 h 2651126"/>
              <a:gd name="connsiteX15" fmla="*/ 654050 w 1549400"/>
              <a:gd name="connsiteY15" fmla="*/ 692151 h 2651126"/>
              <a:gd name="connsiteX16" fmla="*/ 657225 w 1549400"/>
              <a:gd name="connsiteY16" fmla="*/ 679451 h 2651126"/>
              <a:gd name="connsiteX17" fmla="*/ 654050 w 1549400"/>
              <a:gd name="connsiteY17" fmla="*/ 666751 h 2651126"/>
              <a:gd name="connsiteX18" fmla="*/ 647700 w 1549400"/>
              <a:gd name="connsiteY18" fmla="*/ 654051 h 2651126"/>
              <a:gd name="connsiteX19" fmla="*/ 635000 w 1549400"/>
              <a:gd name="connsiteY19" fmla="*/ 647701 h 2651126"/>
              <a:gd name="connsiteX20" fmla="*/ 1450975 w 1549400"/>
              <a:gd name="connsiteY20" fmla="*/ 76201 h 2651126"/>
              <a:gd name="connsiteX21" fmla="*/ 1470025 w 1549400"/>
              <a:gd name="connsiteY21" fmla="*/ 76201 h 2651126"/>
              <a:gd name="connsiteX22" fmla="*/ 1485900 w 1549400"/>
              <a:gd name="connsiteY22" fmla="*/ 79376 h 2651126"/>
              <a:gd name="connsiteX23" fmla="*/ 1504950 w 1549400"/>
              <a:gd name="connsiteY23" fmla="*/ 88901 h 2651126"/>
              <a:gd name="connsiteX24" fmla="*/ 1517650 w 1549400"/>
              <a:gd name="connsiteY24" fmla="*/ 98426 h 2651126"/>
              <a:gd name="connsiteX25" fmla="*/ 1530350 w 1549400"/>
              <a:gd name="connsiteY25" fmla="*/ 111126 h 2651126"/>
              <a:gd name="connsiteX26" fmla="*/ 1539875 w 1549400"/>
              <a:gd name="connsiteY26" fmla="*/ 127001 h 2651126"/>
              <a:gd name="connsiteX27" fmla="*/ 1546225 w 1549400"/>
              <a:gd name="connsiteY27" fmla="*/ 146051 h 2651126"/>
              <a:gd name="connsiteX28" fmla="*/ 1549400 w 1549400"/>
              <a:gd name="connsiteY28" fmla="*/ 161926 h 2651126"/>
              <a:gd name="connsiteX29" fmla="*/ 1549400 w 1549400"/>
              <a:gd name="connsiteY29" fmla="*/ 180976 h 2651126"/>
              <a:gd name="connsiteX30" fmla="*/ 1546225 w 1549400"/>
              <a:gd name="connsiteY30" fmla="*/ 200026 h 2651126"/>
              <a:gd name="connsiteX31" fmla="*/ 1536700 w 1549400"/>
              <a:gd name="connsiteY31" fmla="*/ 215901 h 2651126"/>
              <a:gd name="connsiteX32" fmla="*/ 1527175 w 1549400"/>
              <a:gd name="connsiteY32" fmla="*/ 228601 h 2651126"/>
              <a:gd name="connsiteX33" fmla="*/ 1514475 w 1549400"/>
              <a:gd name="connsiteY33" fmla="*/ 241301 h 2651126"/>
              <a:gd name="connsiteX34" fmla="*/ 898525 w 1549400"/>
              <a:gd name="connsiteY34" fmla="*/ 833446 h 2651126"/>
              <a:gd name="connsiteX35" fmla="*/ 898525 w 1549400"/>
              <a:gd name="connsiteY35" fmla="*/ 1454151 h 2651126"/>
              <a:gd name="connsiteX36" fmla="*/ 895350 w 1549400"/>
              <a:gd name="connsiteY36" fmla="*/ 1479551 h 2651126"/>
              <a:gd name="connsiteX37" fmla="*/ 892175 w 1549400"/>
              <a:gd name="connsiteY37" fmla="*/ 1501776 h 2651126"/>
              <a:gd name="connsiteX38" fmla="*/ 885825 w 1549400"/>
              <a:gd name="connsiteY38" fmla="*/ 1524001 h 2651126"/>
              <a:gd name="connsiteX39" fmla="*/ 879101 w 1549400"/>
              <a:gd name="connsiteY39" fmla="*/ 1535207 h 2651126"/>
              <a:gd name="connsiteX40" fmla="*/ 879475 w 1549400"/>
              <a:gd name="connsiteY40" fmla="*/ 1536701 h 2651126"/>
              <a:gd name="connsiteX41" fmla="*/ 882650 w 1549400"/>
              <a:gd name="connsiteY41" fmla="*/ 1562101 h 2651126"/>
              <a:gd name="connsiteX42" fmla="*/ 882650 w 1549400"/>
              <a:gd name="connsiteY42" fmla="*/ 2520951 h 2651126"/>
              <a:gd name="connsiteX43" fmla="*/ 879475 w 1549400"/>
              <a:gd name="connsiteY43" fmla="*/ 2546351 h 2651126"/>
              <a:gd name="connsiteX44" fmla="*/ 873125 w 1549400"/>
              <a:gd name="connsiteY44" fmla="*/ 2571751 h 2651126"/>
              <a:gd name="connsiteX45" fmla="*/ 860425 w 1549400"/>
              <a:gd name="connsiteY45" fmla="*/ 2593976 h 2651126"/>
              <a:gd name="connsiteX46" fmla="*/ 844550 w 1549400"/>
              <a:gd name="connsiteY46" fmla="*/ 2613026 h 2651126"/>
              <a:gd name="connsiteX47" fmla="*/ 825500 w 1549400"/>
              <a:gd name="connsiteY47" fmla="*/ 2628901 h 2651126"/>
              <a:gd name="connsiteX48" fmla="*/ 803275 w 1549400"/>
              <a:gd name="connsiteY48" fmla="*/ 2638426 h 2651126"/>
              <a:gd name="connsiteX49" fmla="*/ 781050 w 1549400"/>
              <a:gd name="connsiteY49" fmla="*/ 2647951 h 2651126"/>
              <a:gd name="connsiteX50" fmla="*/ 755650 w 1549400"/>
              <a:gd name="connsiteY50" fmla="*/ 2651126 h 2651126"/>
              <a:gd name="connsiteX51" fmla="*/ 727075 w 1549400"/>
              <a:gd name="connsiteY51" fmla="*/ 2647951 h 2651126"/>
              <a:gd name="connsiteX52" fmla="*/ 704850 w 1549400"/>
              <a:gd name="connsiteY52" fmla="*/ 2638426 h 2651126"/>
              <a:gd name="connsiteX53" fmla="*/ 682625 w 1549400"/>
              <a:gd name="connsiteY53" fmla="*/ 2628901 h 2651126"/>
              <a:gd name="connsiteX54" fmla="*/ 663575 w 1549400"/>
              <a:gd name="connsiteY54" fmla="*/ 2613026 h 2651126"/>
              <a:gd name="connsiteX55" fmla="*/ 647700 w 1549400"/>
              <a:gd name="connsiteY55" fmla="*/ 2593976 h 2651126"/>
              <a:gd name="connsiteX56" fmla="*/ 635000 w 1549400"/>
              <a:gd name="connsiteY56" fmla="*/ 2571751 h 2651126"/>
              <a:gd name="connsiteX57" fmla="*/ 628650 w 1549400"/>
              <a:gd name="connsiteY57" fmla="*/ 2546351 h 2651126"/>
              <a:gd name="connsiteX58" fmla="*/ 625475 w 1549400"/>
              <a:gd name="connsiteY58" fmla="*/ 2520951 h 2651126"/>
              <a:gd name="connsiteX59" fmla="*/ 625475 w 1549400"/>
              <a:gd name="connsiteY59" fmla="*/ 1612901 h 2651126"/>
              <a:gd name="connsiteX60" fmla="*/ 527050 w 1549400"/>
              <a:gd name="connsiteY60" fmla="*/ 1612901 h 2651126"/>
              <a:gd name="connsiteX61" fmla="*/ 527050 w 1549400"/>
              <a:gd name="connsiteY61" fmla="*/ 2520951 h 2651126"/>
              <a:gd name="connsiteX62" fmla="*/ 527050 w 1549400"/>
              <a:gd name="connsiteY62" fmla="*/ 2546351 h 2651126"/>
              <a:gd name="connsiteX63" fmla="*/ 517525 w 1549400"/>
              <a:gd name="connsiteY63" fmla="*/ 2571751 h 2651126"/>
              <a:gd name="connsiteX64" fmla="*/ 504825 w 1549400"/>
              <a:gd name="connsiteY64" fmla="*/ 2593976 h 2651126"/>
              <a:gd name="connsiteX65" fmla="*/ 488950 w 1549400"/>
              <a:gd name="connsiteY65" fmla="*/ 2613026 h 2651126"/>
              <a:gd name="connsiteX66" fmla="*/ 469900 w 1549400"/>
              <a:gd name="connsiteY66" fmla="*/ 2628901 h 2651126"/>
              <a:gd name="connsiteX67" fmla="*/ 450850 w 1549400"/>
              <a:gd name="connsiteY67" fmla="*/ 2638426 h 2651126"/>
              <a:gd name="connsiteX68" fmla="*/ 425450 w 1549400"/>
              <a:gd name="connsiteY68" fmla="*/ 2647951 h 2651126"/>
              <a:gd name="connsiteX69" fmla="*/ 400050 w 1549400"/>
              <a:gd name="connsiteY69" fmla="*/ 2651126 h 2651126"/>
              <a:gd name="connsiteX70" fmla="*/ 374650 w 1549400"/>
              <a:gd name="connsiteY70" fmla="*/ 2647951 h 2651126"/>
              <a:gd name="connsiteX71" fmla="*/ 349250 w 1549400"/>
              <a:gd name="connsiteY71" fmla="*/ 2638426 h 2651126"/>
              <a:gd name="connsiteX72" fmla="*/ 327025 w 1549400"/>
              <a:gd name="connsiteY72" fmla="*/ 2628901 h 2651126"/>
              <a:gd name="connsiteX73" fmla="*/ 307975 w 1549400"/>
              <a:gd name="connsiteY73" fmla="*/ 2613026 h 2651126"/>
              <a:gd name="connsiteX74" fmla="*/ 292100 w 1549400"/>
              <a:gd name="connsiteY74" fmla="*/ 2593976 h 2651126"/>
              <a:gd name="connsiteX75" fmla="*/ 279400 w 1549400"/>
              <a:gd name="connsiteY75" fmla="*/ 2571751 h 2651126"/>
              <a:gd name="connsiteX76" fmla="*/ 273050 w 1549400"/>
              <a:gd name="connsiteY76" fmla="*/ 2546351 h 2651126"/>
              <a:gd name="connsiteX77" fmla="*/ 269875 w 1549400"/>
              <a:gd name="connsiteY77" fmla="*/ 2520951 h 2651126"/>
              <a:gd name="connsiteX78" fmla="*/ 269875 w 1549400"/>
              <a:gd name="connsiteY78" fmla="*/ 1562101 h 2651126"/>
              <a:gd name="connsiteX79" fmla="*/ 273050 w 1549400"/>
              <a:gd name="connsiteY79" fmla="*/ 1536701 h 2651126"/>
              <a:gd name="connsiteX80" fmla="*/ 273424 w 1549400"/>
              <a:gd name="connsiteY80" fmla="*/ 1535207 h 2651126"/>
              <a:gd name="connsiteX81" fmla="*/ 266700 w 1549400"/>
              <a:gd name="connsiteY81" fmla="*/ 1524001 h 2651126"/>
              <a:gd name="connsiteX82" fmla="*/ 260350 w 1549400"/>
              <a:gd name="connsiteY82" fmla="*/ 1501776 h 2651126"/>
              <a:gd name="connsiteX83" fmla="*/ 257175 w 1549400"/>
              <a:gd name="connsiteY83" fmla="*/ 1479551 h 2651126"/>
              <a:gd name="connsiteX84" fmla="*/ 257175 w 1549400"/>
              <a:gd name="connsiteY84" fmla="*/ 1454151 h 2651126"/>
              <a:gd name="connsiteX85" fmla="*/ 257175 w 1549400"/>
              <a:gd name="connsiteY85" fmla="*/ 1027643 h 2651126"/>
              <a:gd name="connsiteX86" fmla="*/ 187325 w 1549400"/>
              <a:gd name="connsiteY86" fmla="*/ 1628776 h 2651126"/>
              <a:gd name="connsiteX87" fmla="*/ 184150 w 1549400"/>
              <a:gd name="connsiteY87" fmla="*/ 1647826 h 2651126"/>
              <a:gd name="connsiteX88" fmla="*/ 177800 w 1549400"/>
              <a:gd name="connsiteY88" fmla="*/ 1663701 h 2651126"/>
              <a:gd name="connsiteX89" fmla="*/ 171450 w 1549400"/>
              <a:gd name="connsiteY89" fmla="*/ 1679576 h 2651126"/>
              <a:gd name="connsiteX90" fmla="*/ 158750 w 1549400"/>
              <a:gd name="connsiteY90" fmla="*/ 1695451 h 2651126"/>
              <a:gd name="connsiteX91" fmla="*/ 146050 w 1549400"/>
              <a:gd name="connsiteY91" fmla="*/ 1704976 h 2651126"/>
              <a:gd name="connsiteX92" fmla="*/ 130175 w 1549400"/>
              <a:gd name="connsiteY92" fmla="*/ 1714501 h 2651126"/>
              <a:gd name="connsiteX93" fmla="*/ 111125 w 1549400"/>
              <a:gd name="connsiteY93" fmla="*/ 1720851 h 2651126"/>
              <a:gd name="connsiteX94" fmla="*/ 92075 w 1549400"/>
              <a:gd name="connsiteY94" fmla="*/ 1720851 h 2651126"/>
              <a:gd name="connsiteX95" fmla="*/ 73025 w 1549400"/>
              <a:gd name="connsiteY95" fmla="*/ 1720851 h 2651126"/>
              <a:gd name="connsiteX96" fmla="*/ 57150 w 1549400"/>
              <a:gd name="connsiteY96" fmla="*/ 1714501 h 2651126"/>
              <a:gd name="connsiteX97" fmla="*/ 41275 w 1549400"/>
              <a:gd name="connsiteY97" fmla="*/ 1704976 h 2651126"/>
              <a:gd name="connsiteX98" fmla="*/ 28575 w 1549400"/>
              <a:gd name="connsiteY98" fmla="*/ 1695451 h 2651126"/>
              <a:gd name="connsiteX99" fmla="*/ 15875 w 1549400"/>
              <a:gd name="connsiteY99" fmla="*/ 1679576 h 2651126"/>
              <a:gd name="connsiteX100" fmla="*/ 9525 w 1549400"/>
              <a:gd name="connsiteY100" fmla="*/ 1663701 h 2651126"/>
              <a:gd name="connsiteX101" fmla="*/ 3175 w 1549400"/>
              <a:gd name="connsiteY101" fmla="*/ 1647826 h 2651126"/>
              <a:gd name="connsiteX102" fmla="*/ 0 w 1549400"/>
              <a:gd name="connsiteY102" fmla="*/ 1628776 h 2651126"/>
              <a:gd name="connsiteX103" fmla="*/ 107950 w 1549400"/>
              <a:gd name="connsiteY103" fmla="*/ 727076 h 2651126"/>
              <a:gd name="connsiteX104" fmla="*/ 107950 w 1549400"/>
              <a:gd name="connsiteY104" fmla="*/ 708026 h 2651126"/>
              <a:gd name="connsiteX105" fmla="*/ 114300 w 1549400"/>
              <a:gd name="connsiteY105" fmla="*/ 692151 h 2651126"/>
              <a:gd name="connsiteX106" fmla="*/ 123825 w 1549400"/>
              <a:gd name="connsiteY106" fmla="*/ 676276 h 2651126"/>
              <a:gd name="connsiteX107" fmla="*/ 127000 w 1549400"/>
              <a:gd name="connsiteY107" fmla="*/ 669926 h 2651126"/>
              <a:gd name="connsiteX108" fmla="*/ 133350 w 1549400"/>
              <a:gd name="connsiteY108" fmla="*/ 660401 h 2651126"/>
              <a:gd name="connsiteX109" fmla="*/ 146050 w 1549400"/>
              <a:gd name="connsiteY109" fmla="*/ 650876 h 2651126"/>
              <a:gd name="connsiteX110" fmla="*/ 158750 w 1549400"/>
              <a:gd name="connsiteY110" fmla="*/ 641351 h 2651126"/>
              <a:gd name="connsiteX111" fmla="*/ 190500 w 1549400"/>
              <a:gd name="connsiteY111" fmla="*/ 625476 h 2651126"/>
              <a:gd name="connsiteX112" fmla="*/ 228600 w 1549400"/>
              <a:gd name="connsiteY112" fmla="*/ 609601 h 2651126"/>
              <a:gd name="connsiteX113" fmla="*/ 273050 w 1549400"/>
              <a:gd name="connsiteY113" fmla="*/ 600076 h 2651126"/>
              <a:gd name="connsiteX114" fmla="*/ 317500 w 1549400"/>
              <a:gd name="connsiteY114" fmla="*/ 590551 h 2651126"/>
              <a:gd name="connsiteX115" fmla="*/ 365125 w 1549400"/>
              <a:gd name="connsiteY115" fmla="*/ 581026 h 2651126"/>
              <a:gd name="connsiteX116" fmla="*/ 450850 w 1549400"/>
              <a:gd name="connsiteY116" fmla="*/ 571501 h 2651126"/>
              <a:gd name="connsiteX117" fmla="*/ 520700 w 1549400"/>
              <a:gd name="connsiteY117" fmla="*/ 568326 h 2651126"/>
              <a:gd name="connsiteX118" fmla="*/ 631825 w 1549400"/>
              <a:gd name="connsiteY118" fmla="*/ 568326 h 2651126"/>
              <a:gd name="connsiteX119" fmla="*/ 701675 w 1549400"/>
              <a:gd name="connsiteY119" fmla="*/ 571501 h 2651126"/>
              <a:gd name="connsiteX120" fmla="*/ 784225 w 1549400"/>
              <a:gd name="connsiteY120" fmla="*/ 577851 h 2651126"/>
              <a:gd name="connsiteX121" fmla="*/ 869950 w 1549400"/>
              <a:gd name="connsiteY121" fmla="*/ 593726 h 2651126"/>
              <a:gd name="connsiteX122" fmla="*/ 879958 w 1549400"/>
              <a:gd name="connsiteY122" fmla="*/ 595266 h 2651126"/>
              <a:gd name="connsiteX123" fmla="*/ 1400175 w 1549400"/>
              <a:gd name="connsiteY123" fmla="*/ 95251 h 2651126"/>
              <a:gd name="connsiteX124" fmla="*/ 1416050 w 1549400"/>
              <a:gd name="connsiteY124" fmla="*/ 85726 h 2651126"/>
              <a:gd name="connsiteX125" fmla="*/ 1435100 w 1549400"/>
              <a:gd name="connsiteY125" fmla="*/ 79376 h 2651126"/>
              <a:gd name="connsiteX126" fmla="*/ 658814 w 1549400"/>
              <a:gd name="connsiteY126" fmla="*/ 0 h 2651126"/>
              <a:gd name="connsiteX127" fmla="*/ 930277 w 1549400"/>
              <a:gd name="connsiteY127" fmla="*/ 271463 h 2651126"/>
              <a:gd name="connsiteX128" fmla="*/ 658814 w 1549400"/>
              <a:gd name="connsiteY128" fmla="*/ 542926 h 2651126"/>
              <a:gd name="connsiteX129" fmla="*/ 387351 w 1549400"/>
              <a:gd name="connsiteY129" fmla="*/ 271463 h 2651126"/>
              <a:gd name="connsiteX130" fmla="*/ 658814 w 1549400"/>
              <a:gd name="connsiteY130" fmla="*/ 0 h 2651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1549400" h="2651126">
                <a:moveTo>
                  <a:pt x="622300" y="644526"/>
                </a:moveTo>
                <a:lnTo>
                  <a:pt x="609600" y="647701"/>
                </a:lnTo>
                <a:lnTo>
                  <a:pt x="596900" y="654051"/>
                </a:lnTo>
                <a:lnTo>
                  <a:pt x="590550" y="666751"/>
                </a:lnTo>
                <a:lnTo>
                  <a:pt x="587375" y="679451"/>
                </a:lnTo>
                <a:lnTo>
                  <a:pt x="590550" y="692151"/>
                </a:lnTo>
                <a:lnTo>
                  <a:pt x="596900" y="704851"/>
                </a:lnTo>
                <a:lnTo>
                  <a:pt x="609600" y="711201"/>
                </a:lnTo>
                <a:lnTo>
                  <a:pt x="610452" y="711414"/>
                </a:lnTo>
                <a:lnTo>
                  <a:pt x="536575" y="1323976"/>
                </a:lnTo>
                <a:lnTo>
                  <a:pt x="622300" y="1416051"/>
                </a:lnTo>
                <a:lnTo>
                  <a:pt x="701675" y="1323976"/>
                </a:lnTo>
                <a:lnTo>
                  <a:pt x="633960" y="711461"/>
                </a:lnTo>
                <a:lnTo>
                  <a:pt x="635000" y="711201"/>
                </a:lnTo>
                <a:lnTo>
                  <a:pt x="647700" y="704851"/>
                </a:lnTo>
                <a:lnTo>
                  <a:pt x="654050" y="692151"/>
                </a:lnTo>
                <a:lnTo>
                  <a:pt x="657225" y="679451"/>
                </a:lnTo>
                <a:lnTo>
                  <a:pt x="654050" y="666751"/>
                </a:lnTo>
                <a:lnTo>
                  <a:pt x="647700" y="654051"/>
                </a:lnTo>
                <a:lnTo>
                  <a:pt x="635000" y="647701"/>
                </a:lnTo>
                <a:close/>
                <a:moveTo>
                  <a:pt x="1450975" y="76201"/>
                </a:moveTo>
                <a:lnTo>
                  <a:pt x="1470025" y="76201"/>
                </a:lnTo>
                <a:lnTo>
                  <a:pt x="1485900" y="79376"/>
                </a:lnTo>
                <a:lnTo>
                  <a:pt x="1504950" y="88901"/>
                </a:lnTo>
                <a:lnTo>
                  <a:pt x="1517650" y="98426"/>
                </a:lnTo>
                <a:lnTo>
                  <a:pt x="1530350" y="111126"/>
                </a:lnTo>
                <a:lnTo>
                  <a:pt x="1539875" y="127001"/>
                </a:lnTo>
                <a:lnTo>
                  <a:pt x="1546225" y="146051"/>
                </a:lnTo>
                <a:lnTo>
                  <a:pt x="1549400" y="161926"/>
                </a:lnTo>
                <a:lnTo>
                  <a:pt x="1549400" y="180976"/>
                </a:lnTo>
                <a:lnTo>
                  <a:pt x="1546225" y="200026"/>
                </a:lnTo>
                <a:lnTo>
                  <a:pt x="1536700" y="215901"/>
                </a:lnTo>
                <a:lnTo>
                  <a:pt x="1527175" y="228601"/>
                </a:lnTo>
                <a:lnTo>
                  <a:pt x="1514475" y="241301"/>
                </a:lnTo>
                <a:lnTo>
                  <a:pt x="898525" y="833446"/>
                </a:lnTo>
                <a:lnTo>
                  <a:pt x="898525" y="1454151"/>
                </a:lnTo>
                <a:lnTo>
                  <a:pt x="895350" y="1479551"/>
                </a:lnTo>
                <a:lnTo>
                  <a:pt x="892175" y="1501776"/>
                </a:lnTo>
                <a:lnTo>
                  <a:pt x="885825" y="1524001"/>
                </a:lnTo>
                <a:lnTo>
                  <a:pt x="879101" y="1535207"/>
                </a:lnTo>
                <a:lnTo>
                  <a:pt x="879475" y="1536701"/>
                </a:lnTo>
                <a:lnTo>
                  <a:pt x="882650" y="1562101"/>
                </a:lnTo>
                <a:lnTo>
                  <a:pt x="882650" y="2520951"/>
                </a:lnTo>
                <a:lnTo>
                  <a:pt x="879475" y="2546351"/>
                </a:lnTo>
                <a:lnTo>
                  <a:pt x="873125" y="2571751"/>
                </a:lnTo>
                <a:lnTo>
                  <a:pt x="860425" y="2593976"/>
                </a:lnTo>
                <a:lnTo>
                  <a:pt x="844550" y="2613026"/>
                </a:lnTo>
                <a:lnTo>
                  <a:pt x="825500" y="2628901"/>
                </a:lnTo>
                <a:lnTo>
                  <a:pt x="803275" y="2638426"/>
                </a:lnTo>
                <a:lnTo>
                  <a:pt x="781050" y="2647951"/>
                </a:lnTo>
                <a:lnTo>
                  <a:pt x="755650" y="2651126"/>
                </a:lnTo>
                <a:lnTo>
                  <a:pt x="727075" y="2647951"/>
                </a:lnTo>
                <a:lnTo>
                  <a:pt x="704850" y="2638426"/>
                </a:lnTo>
                <a:lnTo>
                  <a:pt x="682625" y="2628901"/>
                </a:lnTo>
                <a:lnTo>
                  <a:pt x="663575" y="2613026"/>
                </a:lnTo>
                <a:lnTo>
                  <a:pt x="647700" y="2593976"/>
                </a:lnTo>
                <a:lnTo>
                  <a:pt x="635000" y="2571751"/>
                </a:lnTo>
                <a:lnTo>
                  <a:pt x="628650" y="2546351"/>
                </a:lnTo>
                <a:lnTo>
                  <a:pt x="625475" y="2520951"/>
                </a:lnTo>
                <a:lnTo>
                  <a:pt x="625475" y="1612901"/>
                </a:lnTo>
                <a:lnTo>
                  <a:pt x="527050" y="1612901"/>
                </a:lnTo>
                <a:lnTo>
                  <a:pt x="527050" y="2520951"/>
                </a:lnTo>
                <a:lnTo>
                  <a:pt x="527050" y="2546351"/>
                </a:lnTo>
                <a:lnTo>
                  <a:pt x="517525" y="2571751"/>
                </a:lnTo>
                <a:lnTo>
                  <a:pt x="504825" y="2593976"/>
                </a:lnTo>
                <a:lnTo>
                  <a:pt x="488950" y="2613026"/>
                </a:lnTo>
                <a:lnTo>
                  <a:pt x="469900" y="2628901"/>
                </a:lnTo>
                <a:lnTo>
                  <a:pt x="450850" y="2638426"/>
                </a:lnTo>
                <a:lnTo>
                  <a:pt x="425450" y="2647951"/>
                </a:lnTo>
                <a:lnTo>
                  <a:pt x="400050" y="2651126"/>
                </a:lnTo>
                <a:lnTo>
                  <a:pt x="374650" y="2647951"/>
                </a:lnTo>
                <a:lnTo>
                  <a:pt x="349250" y="2638426"/>
                </a:lnTo>
                <a:lnTo>
                  <a:pt x="327025" y="2628901"/>
                </a:lnTo>
                <a:lnTo>
                  <a:pt x="307975" y="2613026"/>
                </a:lnTo>
                <a:lnTo>
                  <a:pt x="292100" y="2593976"/>
                </a:lnTo>
                <a:lnTo>
                  <a:pt x="279400" y="2571751"/>
                </a:lnTo>
                <a:lnTo>
                  <a:pt x="273050" y="2546351"/>
                </a:lnTo>
                <a:lnTo>
                  <a:pt x="269875" y="2520951"/>
                </a:lnTo>
                <a:lnTo>
                  <a:pt x="269875" y="1562101"/>
                </a:lnTo>
                <a:lnTo>
                  <a:pt x="273050" y="1536701"/>
                </a:lnTo>
                <a:lnTo>
                  <a:pt x="273424" y="1535207"/>
                </a:lnTo>
                <a:lnTo>
                  <a:pt x="266700" y="1524001"/>
                </a:lnTo>
                <a:lnTo>
                  <a:pt x="260350" y="1501776"/>
                </a:lnTo>
                <a:lnTo>
                  <a:pt x="257175" y="1479551"/>
                </a:lnTo>
                <a:lnTo>
                  <a:pt x="257175" y="1454151"/>
                </a:lnTo>
                <a:lnTo>
                  <a:pt x="257175" y="1027643"/>
                </a:lnTo>
                <a:lnTo>
                  <a:pt x="187325" y="1628776"/>
                </a:lnTo>
                <a:lnTo>
                  <a:pt x="184150" y="1647826"/>
                </a:lnTo>
                <a:lnTo>
                  <a:pt x="177800" y="1663701"/>
                </a:lnTo>
                <a:lnTo>
                  <a:pt x="171450" y="1679576"/>
                </a:lnTo>
                <a:lnTo>
                  <a:pt x="158750" y="1695451"/>
                </a:lnTo>
                <a:lnTo>
                  <a:pt x="146050" y="1704976"/>
                </a:lnTo>
                <a:lnTo>
                  <a:pt x="130175" y="1714501"/>
                </a:lnTo>
                <a:lnTo>
                  <a:pt x="111125" y="1720851"/>
                </a:lnTo>
                <a:lnTo>
                  <a:pt x="92075" y="1720851"/>
                </a:lnTo>
                <a:lnTo>
                  <a:pt x="73025" y="1720851"/>
                </a:lnTo>
                <a:lnTo>
                  <a:pt x="57150" y="1714501"/>
                </a:lnTo>
                <a:lnTo>
                  <a:pt x="41275" y="1704976"/>
                </a:lnTo>
                <a:lnTo>
                  <a:pt x="28575" y="1695451"/>
                </a:lnTo>
                <a:lnTo>
                  <a:pt x="15875" y="1679576"/>
                </a:lnTo>
                <a:lnTo>
                  <a:pt x="9525" y="1663701"/>
                </a:lnTo>
                <a:lnTo>
                  <a:pt x="3175" y="1647826"/>
                </a:lnTo>
                <a:lnTo>
                  <a:pt x="0" y="1628776"/>
                </a:lnTo>
                <a:lnTo>
                  <a:pt x="107950" y="727076"/>
                </a:lnTo>
                <a:lnTo>
                  <a:pt x="107950" y="708026"/>
                </a:lnTo>
                <a:lnTo>
                  <a:pt x="114300" y="692151"/>
                </a:lnTo>
                <a:lnTo>
                  <a:pt x="123825" y="676276"/>
                </a:lnTo>
                <a:lnTo>
                  <a:pt x="127000" y="669926"/>
                </a:lnTo>
                <a:lnTo>
                  <a:pt x="133350" y="660401"/>
                </a:lnTo>
                <a:lnTo>
                  <a:pt x="146050" y="650876"/>
                </a:lnTo>
                <a:lnTo>
                  <a:pt x="158750" y="641351"/>
                </a:lnTo>
                <a:lnTo>
                  <a:pt x="190500" y="625476"/>
                </a:lnTo>
                <a:lnTo>
                  <a:pt x="228600" y="609601"/>
                </a:lnTo>
                <a:lnTo>
                  <a:pt x="273050" y="600076"/>
                </a:lnTo>
                <a:lnTo>
                  <a:pt x="317500" y="590551"/>
                </a:lnTo>
                <a:lnTo>
                  <a:pt x="365125" y="581026"/>
                </a:lnTo>
                <a:lnTo>
                  <a:pt x="450850" y="571501"/>
                </a:lnTo>
                <a:lnTo>
                  <a:pt x="520700" y="568326"/>
                </a:lnTo>
                <a:lnTo>
                  <a:pt x="631825" y="568326"/>
                </a:lnTo>
                <a:lnTo>
                  <a:pt x="701675" y="571501"/>
                </a:lnTo>
                <a:lnTo>
                  <a:pt x="784225" y="577851"/>
                </a:lnTo>
                <a:lnTo>
                  <a:pt x="869950" y="593726"/>
                </a:lnTo>
                <a:lnTo>
                  <a:pt x="879958" y="595266"/>
                </a:lnTo>
                <a:lnTo>
                  <a:pt x="1400175" y="95251"/>
                </a:lnTo>
                <a:lnTo>
                  <a:pt x="1416050" y="85726"/>
                </a:lnTo>
                <a:lnTo>
                  <a:pt x="1435100" y="79376"/>
                </a:lnTo>
                <a:close/>
                <a:moveTo>
                  <a:pt x="658814" y="0"/>
                </a:moveTo>
                <a:cubicBezTo>
                  <a:pt x="808739" y="0"/>
                  <a:pt x="930277" y="121538"/>
                  <a:pt x="930277" y="271463"/>
                </a:cubicBezTo>
                <a:cubicBezTo>
                  <a:pt x="930277" y="421388"/>
                  <a:pt x="808739" y="542926"/>
                  <a:pt x="658814" y="542926"/>
                </a:cubicBezTo>
                <a:cubicBezTo>
                  <a:pt x="508889" y="542926"/>
                  <a:pt x="387351" y="421388"/>
                  <a:pt x="387351" y="271463"/>
                </a:cubicBezTo>
                <a:cubicBezTo>
                  <a:pt x="387351" y="121538"/>
                  <a:pt x="508889" y="0"/>
                  <a:pt x="65881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44880" y="1950720"/>
            <a:ext cx="2453640" cy="86868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多元回归分析</a:t>
            </a:r>
            <a:r>
              <a:rPr kumimoji="1" lang="zh-CN" altLang="en-US" sz="2400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主要用途</a:t>
            </a:r>
            <a:endParaRPr kumimoji="1" lang="zh-CN" altLang="en-US" sz="2400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0" name="勾"/>
          <p:cNvSpPr/>
          <p:nvPr/>
        </p:nvSpPr>
        <p:spPr bwMode="auto">
          <a:xfrm>
            <a:off x="3977640" y="167640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勾"/>
          <p:cNvSpPr/>
          <p:nvPr/>
        </p:nvSpPr>
        <p:spPr bwMode="auto">
          <a:xfrm>
            <a:off x="3977640" y="318516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8" name="勾"/>
          <p:cNvSpPr/>
          <p:nvPr/>
        </p:nvSpPr>
        <p:spPr bwMode="auto">
          <a:xfrm>
            <a:off x="3977640" y="468376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624705" y="1676400"/>
            <a:ext cx="6747510" cy="848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用于描述解释现象, 这时希望回归方程中所包含的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自变量尽可能少一些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24705" y="3230245"/>
            <a:ext cx="552831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用于预测, 这时希望预测的均方误差较小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24705" y="4683760"/>
            <a:ext cx="6657340" cy="848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用于控制,这时希望各回归系数具有较小的方差和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均方误差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直接连接符 17"/>
          <p:cNvSpPr/>
          <p:nvPr/>
        </p:nvSpPr>
        <p:spPr>
          <a:xfrm>
            <a:off x="3524042" y="1419225"/>
            <a:ext cx="1" cy="410527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" name="TextBox 28"/>
          <p:cNvSpPr/>
          <p:nvPr/>
        </p:nvSpPr>
        <p:spPr>
          <a:xfrm>
            <a:off x="15303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4.4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回归变量的选择方法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人"/>
          <p:cNvSpPr/>
          <p:nvPr/>
        </p:nvSpPr>
        <p:spPr>
          <a:xfrm>
            <a:off x="168275" y="2819400"/>
            <a:ext cx="1752600" cy="2575560"/>
          </a:xfrm>
          <a:custGeom>
            <a:avLst/>
            <a:gdLst>
              <a:gd name="connsiteX0" fmla="*/ 622300 w 1549400"/>
              <a:gd name="connsiteY0" fmla="*/ 644526 h 2651126"/>
              <a:gd name="connsiteX1" fmla="*/ 609600 w 1549400"/>
              <a:gd name="connsiteY1" fmla="*/ 647701 h 2651126"/>
              <a:gd name="connsiteX2" fmla="*/ 596900 w 1549400"/>
              <a:gd name="connsiteY2" fmla="*/ 654051 h 2651126"/>
              <a:gd name="connsiteX3" fmla="*/ 590550 w 1549400"/>
              <a:gd name="connsiteY3" fmla="*/ 666751 h 2651126"/>
              <a:gd name="connsiteX4" fmla="*/ 587375 w 1549400"/>
              <a:gd name="connsiteY4" fmla="*/ 679451 h 2651126"/>
              <a:gd name="connsiteX5" fmla="*/ 590550 w 1549400"/>
              <a:gd name="connsiteY5" fmla="*/ 692151 h 2651126"/>
              <a:gd name="connsiteX6" fmla="*/ 596900 w 1549400"/>
              <a:gd name="connsiteY6" fmla="*/ 704851 h 2651126"/>
              <a:gd name="connsiteX7" fmla="*/ 609600 w 1549400"/>
              <a:gd name="connsiteY7" fmla="*/ 711201 h 2651126"/>
              <a:gd name="connsiteX8" fmla="*/ 610452 w 1549400"/>
              <a:gd name="connsiteY8" fmla="*/ 711414 h 2651126"/>
              <a:gd name="connsiteX9" fmla="*/ 536575 w 1549400"/>
              <a:gd name="connsiteY9" fmla="*/ 1323976 h 2651126"/>
              <a:gd name="connsiteX10" fmla="*/ 622300 w 1549400"/>
              <a:gd name="connsiteY10" fmla="*/ 1416051 h 2651126"/>
              <a:gd name="connsiteX11" fmla="*/ 701675 w 1549400"/>
              <a:gd name="connsiteY11" fmla="*/ 1323976 h 2651126"/>
              <a:gd name="connsiteX12" fmla="*/ 633960 w 1549400"/>
              <a:gd name="connsiteY12" fmla="*/ 711461 h 2651126"/>
              <a:gd name="connsiteX13" fmla="*/ 635000 w 1549400"/>
              <a:gd name="connsiteY13" fmla="*/ 711201 h 2651126"/>
              <a:gd name="connsiteX14" fmla="*/ 647700 w 1549400"/>
              <a:gd name="connsiteY14" fmla="*/ 704851 h 2651126"/>
              <a:gd name="connsiteX15" fmla="*/ 654050 w 1549400"/>
              <a:gd name="connsiteY15" fmla="*/ 692151 h 2651126"/>
              <a:gd name="connsiteX16" fmla="*/ 657225 w 1549400"/>
              <a:gd name="connsiteY16" fmla="*/ 679451 h 2651126"/>
              <a:gd name="connsiteX17" fmla="*/ 654050 w 1549400"/>
              <a:gd name="connsiteY17" fmla="*/ 666751 h 2651126"/>
              <a:gd name="connsiteX18" fmla="*/ 647700 w 1549400"/>
              <a:gd name="connsiteY18" fmla="*/ 654051 h 2651126"/>
              <a:gd name="connsiteX19" fmla="*/ 635000 w 1549400"/>
              <a:gd name="connsiteY19" fmla="*/ 647701 h 2651126"/>
              <a:gd name="connsiteX20" fmla="*/ 1450975 w 1549400"/>
              <a:gd name="connsiteY20" fmla="*/ 76201 h 2651126"/>
              <a:gd name="connsiteX21" fmla="*/ 1470025 w 1549400"/>
              <a:gd name="connsiteY21" fmla="*/ 76201 h 2651126"/>
              <a:gd name="connsiteX22" fmla="*/ 1485900 w 1549400"/>
              <a:gd name="connsiteY22" fmla="*/ 79376 h 2651126"/>
              <a:gd name="connsiteX23" fmla="*/ 1504950 w 1549400"/>
              <a:gd name="connsiteY23" fmla="*/ 88901 h 2651126"/>
              <a:gd name="connsiteX24" fmla="*/ 1517650 w 1549400"/>
              <a:gd name="connsiteY24" fmla="*/ 98426 h 2651126"/>
              <a:gd name="connsiteX25" fmla="*/ 1530350 w 1549400"/>
              <a:gd name="connsiteY25" fmla="*/ 111126 h 2651126"/>
              <a:gd name="connsiteX26" fmla="*/ 1539875 w 1549400"/>
              <a:gd name="connsiteY26" fmla="*/ 127001 h 2651126"/>
              <a:gd name="connsiteX27" fmla="*/ 1546225 w 1549400"/>
              <a:gd name="connsiteY27" fmla="*/ 146051 h 2651126"/>
              <a:gd name="connsiteX28" fmla="*/ 1549400 w 1549400"/>
              <a:gd name="connsiteY28" fmla="*/ 161926 h 2651126"/>
              <a:gd name="connsiteX29" fmla="*/ 1549400 w 1549400"/>
              <a:gd name="connsiteY29" fmla="*/ 180976 h 2651126"/>
              <a:gd name="connsiteX30" fmla="*/ 1546225 w 1549400"/>
              <a:gd name="connsiteY30" fmla="*/ 200026 h 2651126"/>
              <a:gd name="connsiteX31" fmla="*/ 1536700 w 1549400"/>
              <a:gd name="connsiteY31" fmla="*/ 215901 h 2651126"/>
              <a:gd name="connsiteX32" fmla="*/ 1527175 w 1549400"/>
              <a:gd name="connsiteY32" fmla="*/ 228601 h 2651126"/>
              <a:gd name="connsiteX33" fmla="*/ 1514475 w 1549400"/>
              <a:gd name="connsiteY33" fmla="*/ 241301 h 2651126"/>
              <a:gd name="connsiteX34" fmla="*/ 898525 w 1549400"/>
              <a:gd name="connsiteY34" fmla="*/ 833446 h 2651126"/>
              <a:gd name="connsiteX35" fmla="*/ 898525 w 1549400"/>
              <a:gd name="connsiteY35" fmla="*/ 1454151 h 2651126"/>
              <a:gd name="connsiteX36" fmla="*/ 895350 w 1549400"/>
              <a:gd name="connsiteY36" fmla="*/ 1479551 h 2651126"/>
              <a:gd name="connsiteX37" fmla="*/ 892175 w 1549400"/>
              <a:gd name="connsiteY37" fmla="*/ 1501776 h 2651126"/>
              <a:gd name="connsiteX38" fmla="*/ 885825 w 1549400"/>
              <a:gd name="connsiteY38" fmla="*/ 1524001 h 2651126"/>
              <a:gd name="connsiteX39" fmla="*/ 879101 w 1549400"/>
              <a:gd name="connsiteY39" fmla="*/ 1535207 h 2651126"/>
              <a:gd name="connsiteX40" fmla="*/ 879475 w 1549400"/>
              <a:gd name="connsiteY40" fmla="*/ 1536701 h 2651126"/>
              <a:gd name="connsiteX41" fmla="*/ 882650 w 1549400"/>
              <a:gd name="connsiteY41" fmla="*/ 1562101 h 2651126"/>
              <a:gd name="connsiteX42" fmla="*/ 882650 w 1549400"/>
              <a:gd name="connsiteY42" fmla="*/ 2520951 h 2651126"/>
              <a:gd name="connsiteX43" fmla="*/ 879475 w 1549400"/>
              <a:gd name="connsiteY43" fmla="*/ 2546351 h 2651126"/>
              <a:gd name="connsiteX44" fmla="*/ 873125 w 1549400"/>
              <a:gd name="connsiteY44" fmla="*/ 2571751 h 2651126"/>
              <a:gd name="connsiteX45" fmla="*/ 860425 w 1549400"/>
              <a:gd name="connsiteY45" fmla="*/ 2593976 h 2651126"/>
              <a:gd name="connsiteX46" fmla="*/ 844550 w 1549400"/>
              <a:gd name="connsiteY46" fmla="*/ 2613026 h 2651126"/>
              <a:gd name="connsiteX47" fmla="*/ 825500 w 1549400"/>
              <a:gd name="connsiteY47" fmla="*/ 2628901 h 2651126"/>
              <a:gd name="connsiteX48" fmla="*/ 803275 w 1549400"/>
              <a:gd name="connsiteY48" fmla="*/ 2638426 h 2651126"/>
              <a:gd name="connsiteX49" fmla="*/ 781050 w 1549400"/>
              <a:gd name="connsiteY49" fmla="*/ 2647951 h 2651126"/>
              <a:gd name="connsiteX50" fmla="*/ 755650 w 1549400"/>
              <a:gd name="connsiteY50" fmla="*/ 2651126 h 2651126"/>
              <a:gd name="connsiteX51" fmla="*/ 727075 w 1549400"/>
              <a:gd name="connsiteY51" fmla="*/ 2647951 h 2651126"/>
              <a:gd name="connsiteX52" fmla="*/ 704850 w 1549400"/>
              <a:gd name="connsiteY52" fmla="*/ 2638426 h 2651126"/>
              <a:gd name="connsiteX53" fmla="*/ 682625 w 1549400"/>
              <a:gd name="connsiteY53" fmla="*/ 2628901 h 2651126"/>
              <a:gd name="connsiteX54" fmla="*/ 663575 w 1549400"/>
              <a:gd name="connsiteY54" fmla="*/ 2613026 h 2651126"/>
              <a:gd name="connsiteX55" fmla="*/ 647700 w 1549400"/>
              <a:gd name="connsiteY55" fmla="*/ 2593976 h 2651126"/>
              <a:gd name="connsiteX56" fmla="*/ 635000 w 1549400"/>
              <a:gd name="connsiteY56" fmla="*/ 2571751 h 2651126"/>
              <a:gd name="connsiteX57" fmla="*/ 628650 w 1549400"/>
              <a:gd name="connsiteY57" fmla="*/ 2546351 h 2651126"/>
              <a:gd name="connsiteX58" fmla="*/ 625475 w 1549400"/>
              <a:gd name="connsiteY58" fmla="*/ 2520951 h 2651126"/>
              <a:gd name="connsiteX59" fmla="*/ 625475 w 1549400"/>
              <a:gd name="connsiteY59" fmla="*/ 1612901 h 2651126"/>
              <a:gd name="connsiteX60" fmla="*/ 527050 w 1549400"/>
              <a:gd name="connsiteY60" fmla="*/ 1612901 h 2651126"/>
              <a:gd name="connsiteX61" fmla="*/ 527050 w 1549400"/>
              <a:gd name="connsiteY61" fmla="*/ 2520951 h 2651126"/>
              <a:gd name="connsiteX62" fmla="*/ 527050 w 1549400"/>
              <a:gd name="connsiteY62" fmla="*/ 2546351 h 2651126"/>
              <a:gd name="connsiteX63" fmla="*/ 517525 w 1549400"/>
              <a:gd name="connsiteY63" fmla="*/ 2571751 h 2651126"/>
              <a:gd name="connsiteX64" fmla="*/ 504825 w 1549400"/>
              <a:gd name="connsiteY64" fmla="*/ 2593976 h 2651126"/>
              <a:gd name="connsiteX65" fmla="*/ 488950 w 1549400"/>
              <a:gd name="connsiteY65" fmla="*/ 2613026 h 2651126"/>
              <a:gd name="connsiteX66" fmla="*/ 469900 w 1549400"/>
              <a:gd name="connsiteY66" fmla="*/ 2628901 h 2651126"/>
              <a:gd name="connsiteX67" fmla="*/ 450850 w 1549400"/>
              <a:gd name="connsiteY67" fmla="*/ 2638426 h 2651126"/>
              <a:gd name="connsiteX68" fmla="*/ 425450 w 1549400"/>
              <a:gd name="connsiteY68" fmla="*/ 2647951 h 2651126"/>
              <a:gd name="connsiteX69" fmla="*/ 400050 w 1549400"/>
              <a:gd name="connsiteY69" fmla="*/ 2651126 h 2651126"/>
              <a:gd name="connsiteX70" fmla="*/ 374650 w 1549400"/>
              <a:gd name="connsiteY70" fmla="*/ 2647951 h 2651126"/>
              <a:gd name="connsiteX71" fmla="*/ 349250 w 1549400"/>
              <a:gd name="connsiteY71" fmla="*/ 2638426 h 2651126"/>
              <a:gd name="connsiteX72" fmla="*/ 327025 w 1549400"/>
              <a:gd name="connsiteY72" fmla="*/ 2628901 h 2651126"/>
              <a:gd name="connsiteX73" fmla="*/ 307975 w 1549400"/>
              <a:gd name="connsiteY73" fmla="*/ 2613026 h 2651126"/>
              <a:gd name="connsiteX74" fmla="*/ 292100 w 1549400"/>
              <a:gd name="connsiteY74" fmla="*/ 2593976 h 2651126"/>
              <a:gd name="connsiteX75" fmla="*/ 279400 w 1549400"/>
              <a:gd name="connsiteY75" fmla="*/ 2571751 h 2651126"/>
              <a:gd name="connsiteX76" fmla="*/ 273050 w 1549400"/>
              <a:gd name="connsiteY76" fmla="*/ 2546351 h 2651126"/>
              <a:gd name="connsiteX77" fmla="*/ 269875 w 1549400"/>
              <a:gd name="connsiteY77" fmla="*/ 2520951 h 2651126"/>
              <a:gd name="connsiteX78" fmla="*/ 269875 w 1549400"/>
              <a:gd name="connsiteY78" fmla="*/ 1562101 h 2651126"/>
              <a:gd name="connsiteX79" fmla="*/ 273050 w 1549400"/>
              <a:gd name="connsiteY79" fmla="*/ 1536701 h 2651126"/>
              <a:gd name="connsiteX80" fmla="*/ 273424 w 1549400"/>
              <a:gd name="connsiteY80" fmla="*/ 1535207 h 2651126"/>
              <a:gd name="connsiteX81" fmla="*/ 266700 w 1549400"/>
              <a:gd name="connsiteY81" fmla="*/ 1524001 h 2651126"/>
              <a:gd name="connsiteX82" fmla="*/ 260350 w 1549400"/>
              <a:gd name="connsiteY82" fmla="*/ 1501776 h 2651126"/>
              <a:gd name="connsiteX83" fmla="*/ 257175 w 1549400"/>
              <a:gd name="connsiteY83" fmla="*/ 1479551 h 2651126"/>
              <a:gd name="connsiteX84" fmla="*/ 257175 w 1549400"/>
              <a:gd name="connsiteY84" fmla="*/ 1454151 h 2651126"/>
              <a:gd name="connsiteX85" fmla="*/ 257175 w 1549400"/>
              <a:gd name="connsiteY85" fmla="*/ 1027643 h 2651126"/>
              <a:gd name="connsiteX86" fmla="*/ 187325 w 1549400"/>
              <a:gd name="connsiteY86" fmla="*/ 1628776 h 2651126"/>
              <a:gd name="connsiteX87" fmla="*/ 184150 w 1549400"/>
              <a:gd name="connsiteY87" fmla="*/ 1647826 h 2651126"/>
              <a:gd name="connsiteX88" fmla="*/ 177800 w 1549400"/>
              <a:gd name="connsiteY88" fmla="*/ 1663701 h 2651126"/>
              <a:gd name="connsiteX89" fmla="*/ 171450 w 1549400"/>
              <a:gd name="connsiteY89" fmla="*/ 1679576 h 2651126"/>
              <a:gd name="connsiteX90" fmla="*/ 158750 w 1549400"/>
              <a:gd name="connsiteY90" fmla="*/ 1695451 h 2651126"/>
              <a:gd name="connsiteX91" fmla="*/ 146050 w 1549400"/>
              <a:gd name="connsiteY91" fmla="*/ 1704976 h 2651126"/>
              <a:gd name="connsiteX92" fmla="*/ 130175 w 1549400"/>
              <a:gd name="connsiteY92" fmla="*/ 1714501 h 2651126"/>
              <a:gd name="connsiteX93" fmla="*/ 111125 w 1549400"/>
              <a:gd name="connsiteY93" fmla="*/ 1720851 h 2651126"/>
              <a:gd name="connsiteX94" fmla="*/ 92075 w 1549400"/>
              <a:gd name="connsiteY94" fmla="*/ 1720851 h 2651126"/>
              <a:gd name="connsiteX95" fmla="*/ 73025 w 1549400"/>
              <a:gd name="connsiteY95" fmla="*/ 1720851 h 2651126"/>
              <a:gd name="connsiteX96" fmla="*/ 57150 w 1549400"/>
              <a:gd name="connsiteY96" fmla="*/ 1714501 h 2651126"/>
              <a:gd name="connsiteX97" fmla="*/ 41275 w 1549400"/>
              <a:gd name="connsiteY97" fmla="*/ 1704976 h 2651126"/>
              <a:gd name="connsiteX98" fmla="*/ 28575 w 1549400"/>
              <a:gd name="connsiteY98" fmla="*/ 1695451 h 2651126"/>
              <a:gd name="connsiteX99" fmla="*/ 15875 w 1549400"/>
              <a:gd name="connsiteY99" fmla="*/ 1679576 h 2651126"/>
              <a:gd name="connsiteX100" fmla="*/ 9525 w 1549400"/>
              <a:gd name="connsiteY100" fmla="*/ 1663701 h 2651126"/>
              <a:gd name="connsiteX101" fmla="*/ 3175 w 1549400"/>
              <a:gd name="connsiteY101" fmla="*/ 1647826 h 2651126"/>
              <a:gd name="connsiteX102" fmla="*/ 0 w 1549400"/>
              <a:gd name="connsiteY102" fmla="*/ 1628776 h 2651126"/>
              <a:gd name="connsiteX103" fmla="*/ 107950 w 1549400"/>
              <a:gd name="connsiteY103" fmla="*/ 727076 h 2651126"/>
              <a:gd name="connsiteX104" fmla="*/ 107950 w 1549400"/>
              <a:gd name="connsiteY104" fmla="*/ 708026 h 2651126"/>
              <a:gd name="connsiteX105" fmla="*/ 114300 w 1549400"/>
              <a:gd name="connsiteY105" fmla="*/ 692151 h 2651126"/>
              <a:gd name="connsiteX106" fmla="*/ 123825 w 1549400"/>
              <a:gd name="connsiteY106" fmla="*/ 676276 h 2651126"/>
              <a:gd name="connsiteX107" fmla="*/ 127000 w 1549400"/>
              <a:gd name="connsiteY107" fmla="*/ 669926 h 2651126"/>
              <a:gd name="connsiteX108" fmla="*/ 133350 w 1549400"/>
              <a:gd name="connsiteY108" fmla="*/ 660401 h 2651126"/>
              <a:gd name="connsiteX109" fmla="*/ 146050 w 1549400"/>
              <a:gd name="connsiteY109" fmla="*/ 650876 h 2651126"/>
              <a:gd name="connsiteX110" fmla="*/ 158750 w 1549400"/>
              <a:gd name="connsiteY110" fmla="*/ 641351 h 2651126"/>
              <a:gd name="connsiteX111" fmla="*/ 190500 w 1549400"/>
              <a:gd name="connsiteY111" fmla="*/ 625476 h 2651126"/>
              <a:gd name="connsiteX112" fmla="*/ 228600 w 1549400"/>
              <a:gd name="connsiteY112" fmla="*/ 609601 h 2651126"/>
              <a:gd name="connsiteX113" fmla="*/ 273050 w 1549400"/>
              <a:gd name="connsiteY113" fmla="*/ 600076 h 2651126"/>
              <a:gd name="connsiteX114" fmla="*/ 317500 w 1549400"/>
              <a:gd name="connsiteY114" fmla="*/ 590551 h 2651126"/>
              <a:gd name="connsiteX115" fmla="*/ 365125 w 1549400"/>
              <a:gd name="connsiteY115" fmla="*/ 581026 h 2651126"/>
              <a:gd name="connsiteX116" fmla="*/ 450850 w 1549400"/>
              <a:gd name="connsiteY116" fmla="*/ 571501 h 2651126"/>
              <a:gd name="connsiteX117" fmla="*/ 520700 w 1549400"/>
              <a:gd name="connsiteY117" fmla="*/ 568326 h 2651126"/>
              <a:gd name="connsiteX118" fmla="*/ 631825 w 1549400"/>
              <a:gd name="connsiteY118" fmla="*/ 568326 h 2651126"/>
              <a:gd name="connsiteX119" fmla="*/ 701675 w 1549400"/>
              <a:gd name="connsiteY119" fmla="*/ 571501 h 2651126"/>
              <a:gd name="connsiteX120" fmla="*/ 784225 w 1549400"/>
              <a:gd name="connsiteY120" fmla="*/ 577851 h 2651126"/>
              <a:gd name="connsiteX121" fmla="*/ 869950 w 1549400"/>
              <a:gd name="connsiteY121" fmla="*/ 593726 h 2651126"/>
              <a:gd name="connsiteX122" fmla="*/ 879958 w 1549400"/>
              <a:gd name="connsiteY122" fmla="*/ 595266 h 2651126"/>
              <a:gd name="connsiteX123" fmla="*/ 1400175 w 1549400"/>
              <a:gd name="connsiteY123" fmla="*/ 95251 h 2651126"/>
              <a:gd name="connsiteX124" fmla="*/ 1416050 w 1549400"/>
              <a:gd name="connsiteY124" fmla="*/ 85726 h 2651126"/>
              <a:gd name="connsiteX125" fmla="*/ 1435100 w 1549400"/>
              <a:gd name="connsiteY125" fmla="*/ 79376 h 2651126"/>
              <a:gd name="connsiteX126" fmla="*/ 658814 w 1549400"/>
              <a:gd name="connsiteY126" fmla="*/ 0 h 2651126"/>
              <a:gd name="connsiteX127" fmla="*/ 930277 w 1549400"/>
              <a:gd name="connsiteY127" fmla="*/ 271463 h 2651126"/>
              <a:gd name="connsiteX128" fmla="*/ 658814 w 1549400"/>
              <a:gd name="connsiteY128" fmla="*/ 542926 h 2651126"/>
              <a:gd name="connsiteX129" fmla="*/ 387351 w 1549400"/>
              <a:gd name="connsiteY129" fmla="*/ 271463 h 2651126"/>
              <a:gd name="connsiteX130" fmla="*/ 658814 w 1549400"/>
              <a:gd name="connsiteY130" fmla="*/ 0 h 2651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1549400" h="2651126">
                <a:moveTo>
                  <a:pt x="622300" y="644526"/>
                </a:moveTo>
                <a:lnTo>
                  <a:pt x="609600" y="647701"/>
                </a:lnTo>
                <a:lnTo>
                  <a:pt x="596900" y="654051"/>
                </a:lnTo>
                <a:lnTo>
                  <a:pt x="590550" y="666751"/>
                </a:lnTo>
                <a:lnTo>
                  <a:pt x="587375" y="679451"/>
                </a:lnTo>
                <a:lnTo>
                  <a:pt x="590550" y="692151"/>
                </a:lnTo>
                <a:lnTo>
                  <a:pt x="596900" y="704851"/>
                </a:lnTo>
                <a:lnTo>
                  <a:pt x="609600" y="711201"/>
                </a:lnTo>
                <a:lnTo>
                  <a:pt x="610452" y="711414"/>
                </a:lnTo>
                <a:lnTo>
                  <a:pt x="536575" y="1323976"/>
                </a:lnTo>
                <a:lnTo>
                  <a:pt x="622300" y="1416051"/>
                </a:lnTo>
                <a:lnTo>
                  <a:pt x="701675" y="1323976"/>
                </a:lnTo>
                <a:lnTo>
                  <a:pt x="633960" y="711461"/>
                </a:lnTo>
                <a:lnTo>
                  <a:pt x="635000" y="711201"/>
                </a:lnTo>
                <a:lnTo>
                  <a:pt x="647700" y="704851"/>
                </a:lnTo>
                <a:lnTo>
                  <a:pt x="654050" y="692151"/>
                </a:lnTo>
                <a:lnTo>
                  <a:pt x="657225" y="679451"/>
                </a:lnTo>
                <a:lnTo>
                  <a:pt x="654050" y="666751"/>
                </a:lnTo>
                <a:lnTo>
                  <a:pt x="647700" y="654051"/>
                </a:lnTo>
                <a:lnTo>
                  <a:pt x="635000" y="647701"/>
                </a:lnTo>
                <a:close/>
                <a:moveTo>
                  <a:pt x="1450975" y="76201"/>
                </a:moveTo>
                <a:lnTo>
                  <a:pt x="1470025" y="76201"/>
                </a:lnTo>
                <a:lnTo>
                  <a:pt x="1485900" y="79376"/>
                </a:lnTo>
                <a:lnTo>
                  <a:pt x="1504950" y="88901"/>
                </a:lnTo>
                <a:lnTo>
                  <a:pt x="1517650" y="98426"/>
                </a:lnTo>
                <a:lnTo>
                  <a:pt x="1530350" y="111126"/>
                </a:lnTo>
                <a:lnTo>
                  <a:pt x="1539875" y="127001"/>
                </a:lnTo>
                <a:lnTo>
                  <a:pt x="1546225" y="146051"/>
                </a:lnTo>
                <a:lnTo>
                  <a:pt x="1549400" y="161926"/>
                </a:lnTo>
                <a:lnTo>
                  <a:pt x="1549400" y="180976"/>
                </a:lnTo>
                <a:lnTo>
                  <a:pt x="1546225" y="200026"/>
                </a:lnTo>
                <a:lnTo>
                  <a:pt x="1536700" y="215901"/>
                </a:lnTo>
                <a:lnTo>
                  <a:pt x="1527175" y="228601"/>
                </a:lnTo>
                <a:lnTo>
                  <a:pt x="1514475" y="241301"/>
                </a:lnTo>
                <a:lnTo>
                  <a:pt x="898525" y="833446"/>
                </a:lnTo>
                <a:lnTo>
                  <a:pt x="898525" y="1454151"/>
                </a:lnTo>
                <a:lnTo>
                  <a:pt x="895350" y="1479551"/>
                </a:lnTo>
                <a:lnTo>
                  <a:pt x="892175" y="1501776"/>
                </a:lnTo>
                <a:lnTo>
                  <a:pt x="885825" y="1524001"/>
                </a:lnTo>
                <a:lnTo>
                  <a:pt x="879101" y="1535207"/>
                </a:lnTo>
                <a:lnTo>
                  <a:pt x="879475" y="1536701"/>
                </a:lnTo>
                <a:lnTo>
                  <a:pt x="882650" y="1562101"/>
                </a:lnTo>
                <a:lnTo>
                  <a:pt x="882650" y="2520951"/>
                </a:lnTo>
                <a:lnTo>
                  <a:pt x="879475" y="2546351"/>
                </a:lnTo>
                <a:lnTo>
                  <a:pt x="873125" y="2571751"/>
                </a:lnTo>
                <a:lnTo>
                  <a:pt x="860425" y="2593976"/>
                </a:lnTo>
                <a:lnTo>
                  <a:pt x="844550" y="2613026"/>
                </a:lnTo>
                <a:lnTo>
                  <a:pt x="825500" y="2628901"/>
                </a:lnTo>
                <a:lnTo>
                  <a:pt x="803275" y="2638426"/>
                </a:lnTo>
                <a:lnTo>
                  <a:pt x="781050" y="2647951"/>
                </a:lnTo>
                <a:lnTo>
                  <a:pt x="755650" y="2651126"/>
                </a:lnTo>
                <a:lnTo>
                  <a:pt x="727075" y="2647951"/>
                </a:lnTo>
                <a:lnTo>
                  <a:pt x="704850" y="2638426"/>
                </a:lnTo>
                <a:lnTo>
                  <a:pt x="682625" y="2628901"/>
                </a:lnTo>
                <a:lnTo>
                  <a:pt x="663575" y="2613026"/>
                </a:lnTo>
                <a:lnTo>
                  <a:pt x="647700" y="2593976"/>
                </a:lnTo>
                <a:lnTo>
                  <a:pt x="635000" y="2571751"/>
                </a:lnTo>
                <a:lnTo>
                  <a:pt x="628650" y="2546351"/>
                </a:lnTo>
                <a:lnTo>
                  <a:pt x="625475" y="2520951"/>
                </a:lnTo>
                <a:lnTo>
                  <a:pt x="625475" y="1612901"/>
                </a:lnTo>
                <a:lnTo>
                  <a:pt x="527050" y="1612901"/>
                </a:lnTo>
                <a:lnTo>
                  <a:pt x="527050" y="2520951"/>
                </a:lnTo>
                <a:lnTo>
                  <a:pt x="527050" y="2546351"/>
                </a:lnTo>
                <a:lnTo>
                  <a:pt x="517525" y="2571751"/>
                </a:lnTo>
                <a:lnTo>
                  <a:pt x="504825" y="2593976"/>
                </a:lnTo>
                <a:lnTo>
                  <a:pt x="488950" y="2613026"/>
                </a:lnTo>
                <a:lnTo>
                  <a:pt x="469900" y="2628901"/>
                </a:lnTo>
                <a:lnTo>
                  <a:pt x="450850" y="2638426"/>
                </a:lnTo>
                <a:lnTo>
                  <a:pt x="425450" y="2647951"/>
                </a:lnTo>
                <a:lnTo>
                  <a:pt x="400050" y="2651126"/>
                </a:lnTo>
                <a:lnTo>
                  <a:pt x="374650" y="2647951"/>
                </a:lnTo>
                <a:lnTo>
                  <a:pt x="349250" y="2638426"/>
                </a:lnTo>
                <a:lnTo>
                  <a:pt x="327025" y="2628901"/>
                </a:lnTo>
                <a:lnTo>
                  <a:pt x="307975" y="2613026"/>
                </a:lnTo>
                <a:lnTo>
                  <a:pt x="292100" y="2593976"/>
                </a:lnTo>
                <a:lnTo>
                  <a:pt x="279400" y="2571751"/>
                </a:lnTo>
                <a:lnTo>
                  <a:pt x="273050" y="2546351"/>
                </a:lnTo>
                <a:lnTo>
                  <a:pt x="269875" y="2520951"/>
                </a:lnTo>
                <a:lnTo>
                  <a:pt x="269875" y="1562101"/>
                </a:lnTo>
                <a:lnTo>
                  <a:pt x="273050" y="1536701"/>
                </a:lnTo>
                <a:lnTo>
                  <a:pt x="273424" y="1535207"/>
                </a:lnTo>
                <a:lnTo>
                  <a:pt x="266700" y="1524001"/>
                </a:lnTo>
                <a:lnTo>
                  <a:pt x="260350" y="1501776"/>
                </a:lnTo>
                <a:lnTo>
                  <a:pt x="257175" y="1479551"/>
                </a:lnTo>
                <a:lnTo>
                  <a:pt x="257175" y="1454151"/>
                </a:lnTo>
                <a:lnTo>
                  <a:pt x="257175" y="1027643"/>
                </a:lnTo>
                <a:lnTo>
                  <a:pt x="187325" y="1628776"/>
                </a:lnTo>
                <a:lnTo>
                  <a:pt x="184150" y="1647826"/>
                </a:lnTo>
                <a:lnTo>
                  <a:pt x="177800" y="1663701"/>
                </a:lnTo>
                <a:lnTo>
                  <a:pt x="171450" y="1679576"/>
                </a:lnTo>
                <a:lnTo>
                  <a:pt x="158750" y="1695451"/>
                </a:lnTo>
                <a:lnTo>
                  <a:pt x="146050" y="1704976"/>
                </a:lnTo>
                <a:lnTo>
                  <a:pt x="130175" y="1714501"/>
                </a:lnTo>
                <a:lnTo>
                  <a:pt x="111125" y="1720851"/>
                </a:lnTo>
                <a:lnTo>
                  <a:pt x="92075" y="1720851"/>
                </a:lnTo>
                <a:lnTo>
                  <a:pt x="73025" y="1720851"/>
                </a:lnTo>
                <a:lnTo>
                  <a:pt x="57150" y="1714501"/>
                </a:lnTo>
                <a:lnTo>
                  <a:pt x="41275" y="1704976"/>
                </a:lnTo>
                <a:lnTo>
                  <a:pt x="28575" y="1695451"/>
                </a:lnTo>
                <a:lnTo>
                  <a:pt x="15875" y="1679576"/>
                </a:lnTo>
                <a:lnTo>
                  <a:pt x="9525" y="1663701"/>
                </a:lnTo>
                <a:lnTo>
                  <a:pt x="3175" y="1647826"/>
                </a:lnTo>
                <a:lnTo>
                  <a:pt x="0" y="1628776"/>
                </a:lnTo>
                <a:lnTo>
                  <a:pt x="107950" y="727076"/>
                </a:lnTo>
                <a:lnTo>
                  <a:pt x="107950" y="708026"/>
                </a:lnTo>
                <a:lnTo>
                  <a:pt x="114300" y="692151"/>
                </a:lnTo>
                <a:lnTo>
                  <a:pt x="123825" y="676276"/>
                </a:lnTo>
                <a:lnTo>
                  <a:pt x="127000" y="669926"/>
                </a:lnTo>
                <a:lnTo>
                  <a:pt x="133350" y="660401"/>
                </a:lnTo>
                <a:lnTo>
                  <a:pt x="146050" y="650876"/>
                </a:lnTo>
                <a:lnTo>
                  <a:pt x="158750" y="641351"/>
                </a:lnTo>
                <a:lnTo>
                  <a:pt x="190500" y="625476"/>
                </a:lnTo>
                <a:lnTo>
                  <a:pt x="228600" y="609601"/>
                </a:lnTo>
                <a:lnTo>
                  <a:pt x="273050" y="600076"/>
                </a:lnTo>
                <a:lnTo>
                  <a:pt x="317500" y="590551"/>
                </a:lnTo>
                <a:lnTo>
                  <a:pt x="365125" y="581026"/>
                </a:lnTo>
                <a:lnTo>
                  <a:pt x="450850" y="571501"/>
                </a:lnTo>
                <a:lnTo>
                  <a:pt x="520700" y="568326"/>
                </a:lnTo>
                <a:lnTo>
                  <a:pt x="631825" y="568326"/>
                </a:lnTo>
                <a:lnTo>
                  <a:pt x="701675" y="571501"/>
                </a:lnTo>
                <a:lnTo>
                  <a:pt x="784225" y="577851"/>
                </a:lnTo>
                <a:lnTo>
                  <a:pt x="869950" y="593726"/>
                </a:lnTo>
                <a:lnTo>
                  <a:pt x="879958" y="595266"/>
                </a:lnTo>
                <a:lnTo>
                  <a:pt x="1400175" y="95251"/>
                </a:lnTo>
                <a:lnTo>
                  <a:pt x="1416050" y="85726"/>
                </a:lnTo>
                <a:lnTo>
                  <a:pt x="1435100" y="79376"/>
                </a:lnTo>
                <a:close/>
                <a:moveTo>
                  <a:pt x="658814" y="0"/>
                </a:moveTo>
                <a:cubicBezTo>
                  <a:pt x="808739" y="0"/>
                  <a:pt x="930277" y="121538"/>
                  <a:pt x="930277" y="271463"/>
                </a:cubicBezTo>
                <a:cubicBezTo>
                  <a:pt x="930277" y="421388"/>
                  <a:pt x="808739" y="542926"/>
                  <a:pt x="658814" y="542926"/>
                </a:cubicBezTo>
                <a:cubicBezTo>
                  <a:pt x="508889" y="542926"/>
                  <a:pt x="387351" y="421388"/>
                  <a:pt x="387351" y="271463"/>
                </a:cubicBezTo>
                <a:cubicBezTo>
                  <a:pt x="387351" y="121538"/>
                  <a:pt x="508889" y="0"/>
                  <a:pt x="65881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44880" y="1950720"/>
            <a:ext cx="2453640" cy="86868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变量</a:t>
            </a:r>
            <a:r>
              <a:rPr kumimoji="1" lang="zh-CN" altLang="en-US" sz="24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太多，容易引起的</a:t>
            </a:r>
            <a:r>
              <a:rPr kumimoji="1" lang="zh-CN" altLang="en-US" sz="2400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问题</a:t>
            </a:r>
            <a:endParaRPr kumimoji="1" lang="zh-CN" altLang="en-US" sz="2400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0" name="勾"/>
          <p:cNvSpPr/>
          <p:nvPr/>
        </p:nvSpPr>
        <p:spPr bwMode="auto">
          <a:xfrm>
            <a:off x="3977640" y="167640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勾"/>
          <p:cNvSpPr/>
          <p:nvPr/>
        </p:nvSpPr>
        <p:spPr bwMode="auto">
          <a:xfrm>
            <a:off x="3977640" y="281940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8" name="勾"/>
          <p:cNvSpPr/>
          <p:nvPr/>
        </p:nvSpPr>
        <p:spPr bwMode="auto">
          <a:xfrm>
            <a:off x="3977640" y="396748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624705" y="1676400"/>
            <a:ext cx="35356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变量多增加了模型的复杂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" name="勾"/>
          <p:cNvSpPr/>
          <p:nvPr/>
        </p:nvSpPr>
        <p:spPr bwMode="auto">
          <a:xfrm>
            <a:off x="3977640" y="513080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24705" y="2823845"/>
            <a:ext cx="17068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计算量增大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24705" y="3967480"/>
            <a:ext cx="32308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估计和预测的精度下降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24705" y="5041265"/>
            <a:ext cx="26212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模型应用费用增加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直接连接符 17"/>
          <p:cNvSpPr/>
          <p:nvPr/>
        </p:nvSpPr>
        <p:spPr>
          <a:xfrm>
            <a:off x="3524042" y="1419225"/>
            <a:ext cx="1" cy="410527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" name="TextBox 28"/>
          <p:cNvSpPr/>
          <p:nvPr/>
        </p:nvSpPr>
        <p:spPr>
          <a:xfrm>
            <a:off x="15303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4.4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回归变量的选择方法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人"/>
          <p:cNvSpPr/>
          <p:nvPr/>
        </p:nvSpPr>
        <p:spPr>
          <a:xfrm>
            <a:off x="168275" y="2819400"/>
            <a:ext cx="1752600" cy="2575560"/>
          </a:xfrm>
          <a:custGeom>
            <a:avLst/>
            <a:gdLst>
              <a:gd name="connsiteX0" fmla="*/ 622300 w 1549400"/>
              <a:gd name="connsiteY0" fmla="*/ 644526 h 2651126"/>
              <a:gd name="connsiteX1" fmla="*/ 609600 w 1549400"/>
              <a:gd name="connsiteY1" fmla="*/ 647701 h 2651126"/>
              <a:gd name="connsiteX2" fmla="*/ 596900 w 1549400"/>
              <a:gd name="connsiteY2" fmla="*/ 654051 h 2651126"/>
              <a:gd name="connsiteX3" fmla="*/ 590550 w 1549400"/>
              <a:gd name="connsiteY3" fmla="*/ 666751 h 2651126"/>
              <a:gd name="connsiteX4" fmla="*/ 587375 w 1549400"/>
              <a:gd name="connsiteY4" fmla="*/ 679451 h 2651126"/>
              <a:gd name="connsiteX5" fmla="*/ 590550 w 1549400"/>
              <a:gd name="connsiteY5" fmla="*/ 692151 h 2651126"/>
              <a:gd name="connsiteX6" fmla="*/ 596900 w 1549400"/>
              <a:gd name="connsiteY6" fmla="*/ 704851 h 2651126"/>
              <a:gd name="connsiteX7" fmla="*/ 609600 w 1549400"/>
              <a:gd name="connsiteY7" fmla="*/ 711201 h 2651126"/>
              <a:gd name="connsiteX8" fmla="*/ 610452 w 1549400"/>
              <a:gd name="connsiteY8" fmla="*/ 711414 h 2651126"/>
              <a:gd name="connsiteX9" fmla="*/ 536575 w 1549400"/>
              <a:gd name="connsiteY9" fmla="*/ 1323976 h 2651126"/>
              <a:gd name="connsiteX10" fmla="*/ 622300 w 1549400"/>
              <a:gd name="connsiteY10" fmla="*/ 1416051 h 2651126"/>
              <a:gd name="connsiteX11" fmla="*/ 701675 w 1549400"/>
              <a:gd name="connsiteY11" fmla="*/ 1323976 h 2651126"/>
              <a:gd name="connsiteX12" fmla="*/ 633960 w 1549400"/>
              <a:gd name="connsiteY12" fmla="*/ 711461 h 2651126"/>
              <a:gd name="connsiteX13" fmla="*/ 635000 w 1549400"/>
              <a:gd name="connsiteY13" fmla="*/ 711201 h 2651126"/>
              <a:gd name="connsiteX14" fmla="*/ 647700 w 1549400"/>
              <a:gd name="connsiteY14" fmla="*/ 704851 h 2651126"/>
              <a:gd name="connsiteX15" fmla="*/ 654050 w 1549400"/>
              <a:gd name="connsiteY15" fmla="*/ 692151 h 2651126"/>
              <a:gd name="connsiteX16" fmla="*/ 657225 w 1549400"/>
              <a:gd name="connsiteY16" fmla="*/ 679451 h 2651126"/>
              <a:gd name="connsiteX17" fmla="*/ 654050 w 1549400"/>
              <a:gd name="connsiteY17" fmla="*/ 666751 h 2651126"/>
              <a:gd name="connsiteX18" fmla="*/ 647700 w 1549400"/>
              <a:gd name="connsiteY18" fmla="*/ 654051 h 2651126"/>
              <a:gd name="connsiteX19" fmla="*/ 635000 w 1549400"/>
              <a:gd name="connsiteY19" fmla="*/ 647701 h 2651126"/>
              <a:gd name="connsiteX20" fmla="*/ 1450975 w 1549400"/>
              <a:gd name="connsiteY20" fmla="*/ 76201 h 2651126"/>
              <a:gd name="connsiteX21" fmla="*/ 1470025 w 1549400"/>
              <a:gd name="connsiteY21" fmla="*/ 76201 h 2651126"/>
              <a:gd name="connsiteX22" fmla="*/ 1485900 w 1549400"/>
              <a:gd name="connsiteY22" fmla="*/ 79376 h 2651126"/>
              <a:gd name="connsiteX23" fmla="*/ 1504950 w 1549400"/>
              <a:gd name="connsiteY23" fmla="*/ 88901 h 2651126"/>
              <a:gd name="connsiteX24" fmla="*/ 1517650 w 1549400"/>
              <a:gd name="connsiteY24" fmla="*/ 98426 h 2651126"/>
              <a:gd name="connsiteX25" fmla="*/ 1530350 w 1549400"/>
              <a:gd name="connsiteY25" fmla="*/ 111126 h 2651126"/>
              <a:gd name="connsiteX26" fmla="*/ 1539875 w 1549400"/>
              <a:gd name="connsiteY26" fmla="*/ 127001 h 2651126"/>
              <a:gd name="connsiteX27" fmla="*/ 1546225 w 1549400"/>
              <a:gd name="connsiteY27" fmla="*/ 146051 h 2651126"/>
              <a:gd name="connsiteX28" fmla="*/ 1549400 w 1549400"/>
              <a:gd name="connsiteY28" fmla="*/ 161926 h 2651126"/>
              <a:gd name="connsiteX29" fmla="*/ 1549400 w 1549400"/>
              <a:gd name="connsiteY29" fmla="*/ 180976 h 2651126"/>
              <a:gd name="connsiteX30" fmla="*/ 1546225 w 1549400"/>
              <a:gd name="connsiteY30" fmla="*/ 200026 h 2651126"/>
              <a:gd name="connsiteX31" fmla="*/ 1536700 w 1549400"/>
              <a:gd name="connsiteY31" fmla="*/ 215901 h 2651126"/>
              <a:gd name="connsiteX32" fmla="*/ 1527175 w 1549400"/>
              <a:gd name="connsiteY32" fmla="*/ 228601 h 2651126"/>
              <a:gd name="connsiteX33" fmla="*/ 1514475 w 1549400"/>
              <a:gd name="connsiteY33" fmla="*/ 241301 h 2651126"/>
              <a:gd name="connsiteX34" fmla="*/ 898525 w 1549400"/>
              <a:gd name="connsiteY34" fmla="*/ 833446 h 2651126"/>
              <a:gd name="connsiteX35" fmla="*/ 898525 w 1549400"/>
              <a:gd name="connsiteY35" fmla="*/ 1454151 h 2651126"/>
              <a:gd name="connsiteX36" fmla="*/ 895350 w 1549400"/>
              <a:gd name="connsiteY36" fmla="*/ 1479551 h 2651126"/>
              <a:gd name="connsiteX37" fmla="*/ 892175 w 1549400"/>
              <a:gd name="connsiteY37" fmla="*/ 1501776 h 2651126"/>
              <a:gd name="connsiteX38" fmla="*/ 885825 w 1549400"/>
              <a:gd name="connsiteY38" fmla="*/ 1524001 h 2651126"/>
              <a:gd name="connsiteX39" fmla="*/ 879101 w 1549400"/>
              <a:gd name="connsiteY39" fmla="*/ 1535207 h 2651126"/>
              <a:gd name="connsiteX40" fmla="*/ 879475 w 1549400"/>
              <a:gd name="connsiteY40" fmla="*/ 1536701 h 2651126"/>
              <a:gd name="connsiteX41" fmla="*/ 882650 w 1549400"/>
              <a:gd name="connsiteY41" fmla="*/ 1562101 h 2651126"/>
              <a:gd name="connsiteX42" fmla="*/ 882650 w 1549400"/>
              <a:gd name="connsiteY42" fmla="*/ 2520951 h 2651126"/>
              <a:gd name="connsiteX43" fmla="*/ 879475 w 1549400"/>
              <a:gd name="connsiteY43" fmla="*/ 2546351 h 2651126"/>
              <a:gd name="connsiteX44" fmla="*/ 873125 w 1549400"/>
              <a:gd name="connsiteY44" fmla="*/ 2571751 h 2651126"/>
              <a:gd name="connsiteX45" fmla="*/ 860425 w 1549400"/>
              <a:gd name="connsiteY45" fmla="*/ 2593976 h 2651126"/>
              <a:gd name="connsiteX46" fmla="*/ 844550 w 1549400"/>
              <a:gd name="connsiteY46" fmla="*/ 2613026 h 2651126"/>
              <a:gd name="connsiteX47" fmla="*/ 825500 w 1549400"/>
              <a:gd name="connsiteY47" fmla="*/ 2628901 h 2651126"/>
              <a:gd name="connsiteX48" fmla="*/ 803275 w 1549400"/>
              <a:gd name="connsiteY48" fmla="*/ 2638426 h 2651126"/>
              <a:gd name="connsiteX49" fmla="*/ 781050 w 1549400"/>
              <a:gd name="connsiteY49" fmla="*/ 2647951 h 2651126"/>
              <a:gd name="connsiteX50" fmla="*/ 755650 w 1549400"/>
              <a:gd name="connsiteY50" fmla="*/ 2651126 h 2651126"/>
              <a:gd name="connsiteX51" fmla="*/ 727075 w 1549400"/>
              <a:gd name="connsiteY51" fmla="*/ 2647951 h 2651126"/>
              <a:gd name="connsiteX52" fmla="*/ 704850 w 1549400"/>
              <a:gd name="connsiteY52" fmla="*/ 2638426 h 2651126"/>
              <a:gd name="connsiteX53" fmla="*/ 682625 w 1549400"/>
              <a:gd name="connsiteY53" fmla="*/ 2628901 h 2651126"/>
              <a:gd name="connsiteX54" fmla="*/ 663575 w 1549400"/>
              <a:gd name="connsiteY54" fmla="*/ 2613026 h 2651126"/>
              <a:gd name="connsiteX55" fmla="*/ 647700 w 1549400"/>
              <a:gd name="connsiteY55" fmla="*/ 2593976 h 2651126"/>
              <a:gd name="connsiteX56" fmla="*/ 635000 w 1549400"/>
              <a:gd name="connsiteY56" fmla="*/ 2571751 h 2651126"/>
              <a:gd name="connsiteX57" fmla="*/ 628650 w 1549400"/>
              <a:gd name="connsiteY57" fmla="*/ 2546351 h 2651126"/>
              <a:gd name="connsiteX58" fmla="*/ 625475 w 1549400"/>
              <a:gd name="connsiteY58" fmla="*/ 2520951 h 2651126"/>
              <a:gd name="connsiteX59" fmla="*/ 625475 w 1549400"/>
              <a:gd name="connsiteY59" fmla="*/ 1612901 h 2651126"/>
              <a:gd name="connsiteX60" fmla="*/ 527050 w 1549400"/>
              <a:gd name="connsiteY60" fmla="*/ 1612901 h 2651126"/>
              <a:gd name="connsiteX61" fmla="*/ 527050 w 1549400"/>
              <a:gd name="connsiteY61" fmla="*/ 2520951 h 2651126"/>
              <a:gd name="connsiteX62" fmla="*/ 527050 w 1549400"/>
              <a:gd name="connsiteY62" fmla="*/ 2546351 h 2651126"/>
              <a:gd name="connsiteX63" fmla="*/ 517525 w 1549400"/>
              <a:gd name="connsiteY63" fmla="*/ 2571751 h 2651126"/>
              <a:gd name="connsiteX64" fmla="*/ 504825 w 1549400"/>
              <a:gd name="connsiteY64" fmla="*/ 2593976 h 2651126"/>
              <a:gd name="connsiteX65" fmla="*/ 488950 w 1549400"/>
              <a:gd name="connsiteY65" fmla="*/ 2613026 h 2651126"/>
              <a:gd name="connsiteX66" fmla="*/ 469900 w 1549400"/>
              <a:gd name="connsiteY66" fmla="*/ 2628901 h 2651126"/>
              <a:gd name="connsiteX67" fmla="*/ 450850 w 1549400"/>
              <a:gd name="connsiteY67" fmla="*/ 2638426 h 2651126"/>
              <a:gd name="connsiteX68" fmla="*/ 425450 w 1549400"/>
              <a:gd name="connsiteY68" fmla="*/ 2647951 h 2651126"/>
              <a:gd name="connsiteX69" fmla="*/ 400050 w 1549400"/>
              <a:gd name="connsiteY69" fmla="*/ 2651126 h 2651126"/>
              <a:gd name="connsiteX70" fmla="*/ 374650 w 1549400"/>
              <a:gd name="connsiteY70" fmla="*/ 2647951 h 2651126"/>
              <a:gd name="connsiteX71" fmla="*/ 349250 w 1549400"/>
              <a:gd name="connsiteY71" fmla="*/ 2638426 h 2651126"/>
              <a:gd name="connsiteX72" fmla="*/ 327025 w 1549400"/>
              <a:gd name="connsiteY72" fmla="*/ 2628901 h 2651126"/>
              <a:gd name="connsiteX73" fmla="*/ 307975 w 1549400"/>
              <a:gd name="connsiteY73" fmla="*/ 2613026 h 2651126"/>
              <a:gd name="connsiteX74" fmla="*/ 292100 w 1549400"/>
              <a:gd name="connsiteY74" fmla="*/ 2593976 h 2651126"/>
              <a:gd name="connsiteX75" fmla="*/ 279400 w 1549400"/>
              <a:gd name="connsiteY75" fmla="*/ 2571751 h 2651126"/>
              <a:gd name="connsiteX76" fmla="*/ 273050 w 1549400"/>
              <a:gd name="connsiteY76" fmla="*/ 2546351 h 2651126"/>
              <a:gd name="connsiteX77" fmla="*/ 269875 w 1549400"/>
              <a:gd name="connsiteY77" fmla="*/ 2520951 h 2651126"/>
              <a:gd name="connsiteX78" fmla="*/ 269875 w 1549400"/>
              <a:gd name="connsiteY78" fmla="*/ 1562101 h 2651126"/>
              <a:gd name="connsiteX79" fmla="*/ 273050 w 1549400"/>
              <a:gd name="connsiteY79" fmla="*/ 1536701 h 2651126"/>
              <a:gd name="connsiteX80" fmla="*/ 273424 w 1549400"/>
              <a:gd name="connsiteY80" fmla="*/ 1535207 h 2651126"/>
              <a:gd name="connsiteX81" fmla="*/ 266700 w 1549400"/>
              <a:gd name="connsiteY81" fmla="*/ 1524001 h 2651126"/>
              <a:gd name="connsiteX82" fmla="*/ 260350 w 1549400"/>
              <a:gd name="connsiteY82" fmla="*/ 1501776 h 2651126"/>
              <a:gd name="connsiteX83" fmla="*/ 257175 w 1549400"/>
              <a:gd name="connsiteY83" fmla="*/ 1479551 h 2651126"/>
              <a:gd name="connsiteX84" fmla="*/ 257175 w 1549400"/>
              <a:gd name="connsiteY84" fmla="*/ 1454151 h 2651126"/>
              <a:gd name="connsiteX85" fmla="*/ 257175 w 1549400"/>
              <a:gd name="connsiteY85" fmla="*/ 1027643 h 2651126"/>
              <a:gd name="connsiteX86" fmla="*/ 187325 w 1549400"/>
              <a:gd name="connsiteY86" fmla="*/ 1628776 h 2651126"/>
              <a:gd name="connsiteX87" fmla="*/ 184150 w 1549400"/>
              <a:gd name="connsiteY87" fmla="*/ 1647826 h 2651126"/>
              <a:gd name="connsiteX88" fmla="*/ 177800 w 1549400"/>
              <a:gd name="connsiteY88" fmla="*/ 1663701 h 2651126"/>
              <a:gd name="connsiteX89" fmla="*/ 171450 w 1549400"/>
              <a:gd name="connsiteY89" fmla="*/ 1679576 h 2651126"/>
              <a:gd name="connsiteX90" fmla="*/ 158750 w 1549400"/>
              <a:gd name="connsiteY90" fmla="*/ 1695451 h 2651126"/>
              <a:gd name="connsiteX91" fmla="*/ 146050 w 1549400"/>
              <a:gd name="connsiteY91" fmla="*/ 1704976 h 2651126"/>
              <a:gd name="connsiteX92" fmla="*/ 130175 w 1549400"/>
              <a:gd name="connsiteY92" fmla="*/ 1714501 h 2651126"/>
              <a:gd name="connsiteX93" fmla="*/ 111125 w 1549400"/>
              <a:gd name="connsiteY93" fmla="*/ 1720851 h 2651126"/>
              <a:gd name="connsiteX94" fmla="*/ 92075 w 1549400"/>
              <a:gd name="connsiteY94" fmla="*/ 1720851 h 2651126"/>
              <a:gd name="connsiteX95" fmla="*/ 73025 w 1549400"/>
              <a:gd name="connsiteY95" fmla="*/ 1720851 h 2651126"/>
              <a:gd name="connsiteX96" fmla="*/ 57150 w 1549400"/>
              <a:gd name="connsiteY96" fmla="*/ 1714501 h 2651126"/>
              <a:gd name="connsiteX97" fmla="*/ 41275 w 1549400"/>
              <a:gd name="connsiteY97" fmla="*/ 1704976 h 2651126"/>
              <a:gd name="connsiteX98" fmla="*/ 28575 w 1549400"/>
              <a:gd name="connsiteY98" fmla="*/ 1695451 h 2651126"/>
              <a:gd name="connsiteX99" fmla="*/ 15875 w 1549400"/>
              <a:gd name="connsiteY99" fmla="*/ 1679576 h 2651126"/>
              <a:gd name="connsiteX100" fmla="*/ 9525 w 1549400"/>
              <a:gd name="connsiteY100" fmla="*/ 1663701 h 2651126"/>
              <a:gd name="connsiteX101" fmla="*/ 3175 w 1549400"/>
              <a:gd name="connsiteY101" fmla="*/ 1647826 h 2651126"/>
              <a:gd name="connsiteX102" fmla="*/ 0 w 1549400"/>
              <a:gd name="connsiteY102" fmla="*/ 1628776 h 2651126"/>
              <a:gd name="connsiteX103" fmla="*/ 107950 w 1549400"/>
              <a:gd name="connsiteY103" fmla="*/ 727076 h 2651126"/>
              <a:gd name="connsiteX104" fmla="*/ 107950 w 1549400"/>
              <a:gd name="connsiteY104" fmla="*/ 708026 h 2651126"/>
              <a:gd name="connsiteX105" fmla="*/ 114300 w 1549400"/>
              <a:gd name="connsiteY105" fmla="*/ 692151 h 2651126"/>
              <a:gd name="connsiteX106" fmla="*/ 123825 w 1549400"/>
              <a:gd name="connsiteY106" fmla="*/ 676276 h 2651126"/>
              <a:gd name="connsiteX107" fmla="*/ 127000 w 1549400"/>
              <a:gd name="connsiteY107" fmla="*/ 669926 h 2651126"/>
              <a:gd name="connsiteX108" fmla="*/ 133350 w 1549400"/>
              <a:gd name="connsiteY108" fmla="*/ 660401 h 2651126"/>
              <a:gd name="connsiteX109" fmla="*/ 146050 w 1549400"/>
              <a:gd name="connsiteY109" fmla="*/ 650876 h 2651126"/>
              <a:gd name="connsiteX110" fmla="*/ 158750 w 1549400"/>
              <a:gd name="connsiteY110" fmla="*/ 641351 h 2651126"/>
              <a:gd name="connsiteX111" fmla="*/ 190500 w 1549400"/>
              <a:gd name="connsiteY111" fmla="*/ 625476 h 2651126"/>
              <a:gd name="connsiteX112" fmla="*/ 228600 w 1549400"/>
              <a:gd name="connsiteY112" fmla="*/ 609601 h 2651126"/>
              <a:gd name="connsiteX113" fmla="*/ 273050 w 1549400"/>
              <a:gd name="connsiteY113" fmla="*/ 600076 h 2651126"/>
              <a:gd name="connsiteX114" fmla="*/ 317500 w 1549400"/>
              <a:gd name="connsiteY114" fmla="*/ 590551 h 2651126"/>
              <a:gd name="connsiteX115" fmla="*/ 365125 w 1549400"/>
              <a:gd name="connsiteY115" fmla="*/ 581026 h 2651126"/>
              <a:gd name="connsiteX116" fmla="*/ 450850 w 1549400"/>
              <a:gd name="connsiteY116" fmla="*/ 571501 h 2651126"/>
              <a:gd name="connsiteX117" fmla="*/ 520700 w 1549400"/>
              <a:gd name="connsiteY117" fmla="*/ 568326 h 2651126"/>
              <a:gd name="connsiteX118" fmla="*/ 631825 w 1549400"/>
              <a:gd name="connsiteY118" fmla="*/ 568326 h 2651126"/>
              <a:gd name="connsiteX119" fmla="*/ 701675 w 1549400"/>
              <a:gd name="connsiteY119" fmla="*/ 571501 h 2651126"/>
              <a:gd name="connsiteX120" fmla="*/ 784225 w 1549400"/>
              <a:gd name="connsiteY120" fmla="*/ 577851 h 2651126"/>
              <a:gd name="connsiteX121" fmla="*/ 869950 w 1549400"/>
              <a:gd name="connsiteY121" fmla="*/ 593726 h 2651126"/>
              <a:gd name="connsiteX122" fmla="*/ 879958 w 1549400"/>
              <a:gd name="connsiteY122" fmla="*/ 595266 h 2651126"/>
              <a:gd name="connsiteX123" fmla="*/ 1400175 w 1549400"/>
              <a:gd name="connsiteY123" fmla="*/ 95251 h 2651126"/>
              <a:gd name="connsiteX124" fmla="*/ 1416050 w 1549400"/>
              <a:gd name="connsiteY124" fmla="*/ 85726 h 2651126"/>
              <a:gd name="connsiteX125" fmla="*/ 1435100 w 1549400"/>
              <a:gd name="connsiteY125" fmla="*/ 79376 h 2651126"/>
              <a:gd name="connsiteX126" fmla="*/ 658814 w 1549400"/>
              <a:gd name="connsiteY126" fmla="*/ 0 h 2651126"/>
              <a:gd name="connsiteX127" fmla="*/ 930277 w 1549400"/>
              <a:gd name="connsiteY127" fmla="*/ 271463 h 2651126"/>
              <a:gd name="connsiteX128" fmla="*/ 658814 w 1549400"/>
              <a:gd name="connsiteY128" fmla="*/ 542926 h 2651126"/>
              <a:gd name="connsiteX129" fmla="*/ 387351 w 1549400"/>
              <a:gd name="connsiteY129" fmla="*/ 271463 h 2651126"/>
              <a:gd name="connsiteX130" fmla="*/ 658814 w 1549400"/>
              <a:gd name="connsiteY130" fmla="*/ 0 h 2651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1549400" h="2651126">
                <a:moveTo>
                  <a:pt x="622300" y="644526"/>
                </a:moveTo>
                <a:lnTo>
                  <a:pt x="609600" y="647701"/>
                </a:lnTo>
                <a:lnTo>
                  <a:pt x="596900" y="654051"/>
                </a:lnTo>
                <a:lnTo>
                  <a:pt x="590550" y="666751"/>
                </a:lnTo>
                <a:lnTo>
                  <a:pt x="587375" y="679451"/>
                </a:lnTo>
                <a:lnTo>
                  <a:pt x="590550" y="692151"/>
                </a:lnTo>
                <a:lnTo>
                  <a:pt x="596900" y="704851"/>
                </a:lnTo>
                <a:lnTo>
                  <a:pt x="609600" y="711201"/>
                </a:lnTo>
                <a:lnTo>
                  <a:pt x="610452" y="711414"/>
                </a:lnTo>
                <a:lnTo>
                  <a:pt x="536575" y="1323976"/>
                </a:lnTo>
                <a:lnTo>
                  <a:pt x="622300" y="1416051"/>
                </a:lnTo>
                <a:lnTo>
                  <a:pt x="701675" y="1323976"/>
                </a:lnTo>
                <a:lnTo>
                  <a:pt x="633960" y="711461"/>
                </a:lnTo>
                <a:lnTo>
                  <a:pt x="635000" y="711201"/>
                </a:lnTo>
                <a:lnTo>
                  <a:pt x="647700" y="704851"/>
                </a:lnTo>
                <a:lnTo>
                  <a:pt x="654050" y="692151"/>
                </a:lnTo>
                <a:lnTo>
                  <a:pt x="657225" y="679451"/>
                </a:lnTo>
                <a:lnTo>
                  <a:pt x="654050" y="666751"/>
                </a:lnTo>
                <a:lnTo>
                  <a:pt x="647700" y="654051"/>
                </a:lnTo>
                <a:lnTo>
                  <a:pt x="635000" y="647701"/>
                </a:lnTo>
                <a:close/>
                <a:moveTo>
                  <a:pt x="1450975" y="76201"/>
                </a:moveTo>
                <a:lnTo>
                  <a:pt x="1470025" y="76201"/>
                </a:lnTo>
                <a:lnTo>
                  <a:pt x="1485900" y="79376"/>
                </a:lnTo>
                <a:lnTo>
                  <a:pt x="1504950" y="88901"/>
                </a:lnTo>
                <a:lnTo>
                  <a:pt x="1517650" y="98426"/>
                </a:lnTo>
                <a:lnTo>
                  <a:pt x="1530350" y="111126"/>
                </a:lnTo>
                <a:lnTo>
                  <a:pt x="1539875" y="127001"/>
                </a:lnTo>
                <a:lnTo>
                  <a:pt x="1546225" y="146051"/>
                </a:lnTo>
                <a:lnTo>
                  <a:pt x="1549400" y="161926"/>
                </a:lnTo>
                <a:lnTo>
                  <a:pt x="1549400" y="180976"/>
                </a:lnTo>
                <a:lnTo>
                  <a:pt x="1546225" y="200026"/>
                </a:lnTo>
                <a:lnTo>
                  <a:pt x="1536700" y="215901"/>
                </a:lnTo>
                <a:lnTo>
                  <a:pt x="1527175" y="228601"/>
                </a:lnTo>
                <a:lnTo>
                  <a:pt x="1514475" y="241301"/>
                </a:lnTo>
                <a:lnTo>
                  <a:pt x="898525" y="833446"/>
                </a:lnTo>
                <a:lnTo>
                  <a:pt x="898525" y="1454151"/>
                </a:lnTo>
                <a:lnTo>
                  <a:pt x="895350" y="1479551"/>
                </a:lnTo>
                <a:lnTo>
                  <a:pt x="892175" y="1501776"/>
                </a:lnTo>
                <a:lnTo>
                  <a:pt x="885825" y="1524001"/>
                </a:lnTo>
                <a:lnTo>
                  <a:pt x="879101" y="1535207"/>
                </a:lnTo>
                <a:lnTo>
                  <a:pt x="879475" y="1536701"/>
                </a:lnTo>
                <a:lnTo>
                  <a:pt x="882650" y="1562101"/>
                </a:lnTo>
                <a:lnTo>
                  <a:pt x="882650" y="2520951"/>
                </a:lnTo>
                <a:lnTo>
                  <a:pt x="879475" y="2546351"/>
                </a:lnTo>
                <a:lnTo>
                  <a:pt x="873125" y="2571751"/>
                </a:lnTo>
                <a:lnTo>
                  <a:pt x="860425" y="2593976"/>
                </a:lnTo>
                <a:lnTo>
                  <a:pt x="844550" y="2613026"/>
                </a:lnTo>
                <a:lnTo>
                  <a:pt x="825500" y="2628901"/>
                </a:lnTo>
                <a:lnTo>
                  <a:pt x="803275" y="2638426"/>
                </a:lnTo>
                <a:lnTo>
                  <a:pt x="781050" y="2647951"/>
                </a:lnTo>
                <a:lnTo>
                  <a:pt x="755650" y="2651126"/>
                </a:lnTo>
                <a:lnTo>
                  <a:pt x="727075" y="2647951"/>
                </a:lnTo>
                <a:lnTo>
                  <a:pt x="704850" y="2638426"/>
                </a:lnTo>
                <a:lnTo>
                  <a:pt x="682625" y="2628901"/>
                </a:lnTo>
                <a:lnTo>
                  <a:pt x="663575" y="2613026"/>
                </a:lnTo>
                <a:lnTo>
                  <a:pt x="647700" y="2593976"/>
                </a:lnTo>
                <a:lnTo>
                  <a:pt x="635000" y="2571751"/>
                </a:lnTo>
                <a:lnTo>
                  <a:pt x="628650" y="2546351"/>
                </a:lnTo>
                <a:lnTo>
                  <a:pt x="625475" y="2520951"/>
                </a:lnTo>
                <a:lnTo>
                  <a:pt x="625475" y="1612901"/>
                </a:lnTo>
                <a:lnTo>
                  <a:pt x="527050" y="1612901"/>
                </a:lnTo>
                <a:lnTo>
                  <a:pt x="527050" y="2520951"/>
                </a:lnTo>
                <a:lnTo>
                  <a:pt x="527050" y="2546351"/>
                </a:lnTo>
                <a:lnTo>
                  <a:pt x="517525" y="2571751"/>
                </a:lnTo>
                <a:lnTo>
                  <a:pt x="504825" y="2593976"/>
                </a:lnTo>
                <a:lnTo>
                  <a:pt x="488950" y="2613026"/>
                </a:lnTo>
                <a:lnTo>
                  <a:pt x="469900" y="2628901"/>
                </a:lnTo>
                <a:lnTo>
                  <a:pt x="450850" y="2638426"/>
                </a:lnTo>
                <a:lnTo>
                  <a:pt x="425450" y="2647951"/>
                </a:lnTo>
                <a:lnTo>
                  <a:pt x="400050" y="2651126"/>
                </a:lnTo>
                <a:lnTo>
                  <a:pt x="374650" y="2647951"/>
                </a:lnTo>
                <a:lnTo>
                  <a:pt x="349250" y="2638426"/>
                </a:lnTo>
                <a:lnTo>
                  <a:pt x="327025" y="2628901"/>
                </a:lnTo>
                <a:lnTo>
                  <a:pt x="307975" y="2613026"/>
                </a:lnTo>
                <a:lnTo>
                  <a:pt x="292100" y="2593976"/>
                </a:lnTo>
                <a:lnTo>
                  <a:pt x="279400" y="2571751"/>
                </a:lnTo>
                <a:lnTo>
                  <a:pt x="273050" y="2546351"/>
                </a:lnTo>
                <a:lnTo>
                  <a:pt x="269875" y="2520951"/>
                </a:lnTo>
                <a:lnTo>
                  <a:pt x="269875" y="1562101"/>
                </a:lnTo>
                <a:lnTo>
                  <a:pt x="273050" y="1536701"/>
                </a:lnTo>
                <a:lnTo>
                  <a:pt x="273424" y="1535207"/>
                </a:lnTo>
                <a:lnTo>
                  <a:pt x="266700" y="1524001"/>
                </a:lnTo>
                <a:lnTo>
                  <a:pt x="260350" y="1501776"/>
                </a:lnTo>
                <a:lnTo>
                  <a:pt x="257175" y="1479551"/>
                </a:lnTo>
                <a:lnTo>
                  <a:pt x="257175" y="1454151"/>
                </a:lnTo>
                <a:lnTo>
                  <a:pt x="257175" y="1027643"/>
                </a:lnTo>
                <a:lnTo>
                  <a:pt x="187325" y="1628776"/>
                </a:lnTo>
                <a:lnTo>
                  <a:pt x="184150" y="1647826"/>
                </a:lnTo>
                <a:lnTo>
                  <a:pt x="177800" y="1663701"/>
                </a:lnTo>
                <a:lnTo>
                  <a:pt x="171450" y="1679576"/>
                </a:lnTo>
                <a:lnTo>
                  <a:pt x="158750" y="1695451"/>
                </a:lnTo>
                <a:lnTo>
                  <a:pt x="146050" y="1704976"/>
                </a:lnTo>
                <a:lnTo>
                  <a:pt x="130175" y="1714501"/>
                </a:lnTo>
                <a:lnTo>
                  <a:pt x="111125" y="1720851"/>
                </a:lnTo>
                <a:lnTo>
                  <a:pt x="92075" y="1720851"/>
                </a:lnTo>
                <a:lnTo>
                  <a:pt x="73025" y="1720851"/>
                </a:lnTo>
                <a:lnTo>
                  <a:pt x="57150" y="1714501"/>
                </a:lnTo>
                <a:lnTo>
                  <a:pt x="41275" y="1704976"/>
                </a:lnTo>
                <a:lnTo>
                  <a:pt x="28575" y="1695451"/>
                </a:lnTo>
                <a:lnTo>
                  <a:pt x="15875" y="1679576"/>
                </a:lnTo>
                <a:lnTo>
                  <a:pt x="9525" y="1663701"/>
                </a:lnTo>
                <a:lnTo>
                  <a:pt x="3175" y="1647826"/>
                </a:lnTo>
                <a:lnTo>
                  <a:pt x="0" y="1628776"/>
                </a:lnTo>
                <a:lnTo>
                  <a:pt x="107950" y="727076"/>
                </a:lnTo>
                <a:lnTo>
                  <a:pt x="107950" y="708026"/>
                </a:lnTo>
                <a:lnTo>
                  <a:pt x="114300" y="692151"/>
                </a:lnTo>
                <a:lnTo>
                  <a:pt x="123825" y="676276"/>
                </a:lnTo>
                <a:lnTo>
                  <a:pt x="127000" y="669926"/>
                </a:lnTo>
                <a:lnTo>
                  <a:pt x="133350" y="660401"/>
                </a:lnTo>
                <a:lnTo>
                  <a:pt x="146050" y="650876"/>
                </a:lnTo>
                <a:lnTo>
                  <a:pt x="158750" y="641351"/>
                </a:lnTo>
                <a:lnTo>
                  <a:pt x="190500" y="625476"/>
                </a:lnTo>
                <a:lnTo>
                  <a:pt x="228600" y="609601"/>
                </a:lnTo>
                <a:lnTo>
                  <a:pt x="273050" y="600076"/>
                </a:lnTo>
                <a:lnTo>
                  <a:pt x="317500" y="590551"/>
                </a:lnTo>
                <a:lnTo>
                  <a:pt x="365125" y="581026"/>
                </a:lnTo>
                <a:lnTo>
                  <a:pt x="450850" y="571501"/>
                </a:lnTo>
                <a:lnTo>
                  <a:pt x="520700" y="568326"/>
                </a:lnTo>
                <a:lnTo>
                  <a:pt x="631825" y="568326"/>
                </a:lnTo>
                <a:lnTo>
                  <a:pt x="701675" y="571501"/>
                </a:lnTo>
                <a:lnTo>
                  <a:pt x="784225" y="577851"/>
                </a:lnTo>
                <a:lnTo>
                  <a:pt x="869950" y="593726"/>
                </a:lnTo>
                <a:lnTo>
                  <a:pt x="879958" y="595266"/>
                </a:lnTo>
                <a:lnTo>
                  <a:pt x="1400175" y="95251"/>
                </a:lnTo>
                <a:lnTo>
                  <a:pt x="1416050" y="85726"/>
                </a:lnTo>
                <a:lnTo>
                  <a:pt x="1435100" y="79376"/>
                </a:lnTo>
                <a:close/>
                <a:moveTo>
                  <a:pt x="658814" y="0"/>
                </a:moveTo>
                <a:cubicBezTo>
                  <a:pt x="808739" y="0"/>
                  <a:pt x="930277" y="121538"/>
                  <a:pt x="930277" y="271463"/>
                </a:cubicBezTo>
                <a:cubicBezTo>
                  <a:pt x="930277" y="421388"/>
                  <a:pt x="808739" y="542926"/>
                  <a:pt x="658814" y="542926"/>
                </a:cubicBezTo>
                <a:cubicBezTo>
                  <a:pt x="508889" y="542926"/>
                  <a:pt x="387351" y="421388"/>
                  <a:pt x="387351" y="271463"/>
                </a:cubicBezTo>
                <a:cubicBezTo>
                  <a:pt x="387351" y="121538"/>
                  <a:pt x="508889" y="0"/>
                  <a:pt x="65881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188720" y="2376170"/>
            <a:ext cx="1463675" cy="44323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i="0" u="none" strike="noStrike" cap="none" normalizeH="0" baseline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解决方法</a:t>
            </a:r>
            <a:endParaRPr kumimoji="1" lang="zh-CN" altLang="en-US" sz="2400" i="0" u="none" strike="noStrike" cap="none" normalizeH="0" baseline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0" name="勾"/>
          <p:cNvSpPr/>
          <p:nvPr/>
        </p:nvSpPr>
        <p:spPr bwMode="auto">
          <a:xfrm>
            <a:off x="3977640" y="167640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勾"/>
          <p:cNvSpPr/>
          <p:nvPr/>
        </p:nvSpPr>
        <p:spPr bwMode="auto">
          <a:xfrm>
            <a:off x="3977640" y="281940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8" name="勾"/>
          <p:cNvSpPr/>
          <p:nvPr/>
        </p:nvSpPr>
        <p:spPr bwMode="auto">
          <a:xfrm>
            <a:off x="3977640" y="396748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624705" y="1676400"/>
            <a:ext cx="17068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全部子集法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" name="勾"/>
          <p:cNvSpPr/>
          <p:nvPr/>
        </p:nvSpPr>
        <p:spPr bwMode="auto">
          <a:xfrm>
            <a:off x="3977640" y="513080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24705" y="2823845"/>
            <a:ext cx="17068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向后删除法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24705" y="3967480"/>
            <a:ext cx="17068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向前引入法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24705" y="5041265"/>
            <a:ext cx="17068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逐步回归法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4.4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回归变量的选择方法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直接连接符 17"/>
          <p:cNvSpPr/>
          <p:nvPr/>
        </p:nvSpPr>
        <p:spPr>
          <a:xfrm>
            <a:off x="3524042" y="1419225"/>
            <a:ext cx="1" cy="410527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" name="手指"/>
          <p:cNvSpPr/>
          <p:nvPr/>
        </p:nvSpPr>
        <p:spPr bwMode="auto">
          <a:xfrm>
            <a:off x="1173480" y="3268980"/>
            <a:ext cx="1630680" cy="2255520"/>
          </a:xfrm>
          <a:custGeom>
            <a:avLst/>
            <a:gdLst>
              <a:gd name="T0" fmla="*/ 685944 w 3757"/>
              <a:gd name="T1" fmla="*/ 152336 h 4727"/>
              <a:gd name="T2" fmla="*/ 711364 w 3757"/>
              <a:gd name="T3" fmla="*/ 774171 h 4727"/>
              <a:gd name="T4" fmla="*/ 731942 w 3757"/>
              <a:gd name="T5" fmla="*/ 807620 h 4727"/>
              <a:gd name="T6" fmla="*/ 772292 w 3757"/>
              <a:gd name="T7" fmla="*/ 799157 h 4727"/>
              <a:gd name="T8" fmla="*/ 794484 w 3757"/>
              <a:gd name="T9" fmla="*/ 637955 h 4727"/>
              <a:gd name="T10" fmla="*/ 802958 w 3757"/>
              <a:gd name="T11" fmla="*/ 600476 h 4727"/>
              <a:gd name="T12" fmla="*/ 873973 w 3757"/>
              <a:gd name="T13" fmla="*/ 568236 h 4727"/>
              <a:gd name="T14" fmla="*/ 944182 w 3757"/>
              <a:gd name="T15" fmla="*/ 572669 h 4727"/>
              <a:gd name="T16" fmla="*/ 983321 w 3757"/>
              <a:gd name="T17" fmla="*/ 725407 h 4727"/>
              <a:gd name="T18" fmla="*/ 1005110 w 3757"/>
              <a:gd name="T19" fmla="*/ 762484 h 4727"/>
              <a:gd name="T20" fmla="*/ 1039407 w 3757"/>
              <a:gd name="T21" fmla="*/ 747572 h 4727"/>
              <a:gd name="T22" fmla="*/ 1070476 w 3757"/>
              <a:gd name="T23" fmla="*/ 657300 h 4727"/>
              <a:gd name="T24" fmla="*/ 1121317 w 3757"/>
              <a:gd name="T25" fmla="*/ 642791 h 4727"/>
              <a:gd name="T26" fmla="*/ 1206051 w 3757"/>
              <a:gd name="T27" fmla="*/ 666166 h 4727"/>
              <a:gd name="T28" fmla="*/ 1235909 w 3757"/>
              <a:gd name="T29" fmla="*/ 709287 h 4727"/>
              <a:gd name="T30" fmla="*/ 1214928 w 3757"/>
              <a:gd name="T31" fmla="*/ 812859 h 4727"/>
              <a:gd name="T32" fmla="*/ 1217752 w 3757"/>
              <a:gd name="T33" fmla="*/ 863638 h 4727"/>
              <a:gd name="T34" fmla="*/ 1263751 w 3757"/>
              <a:gd name="T35" fmla="*/ 823740 h 4727"/>
              <a:gd name="T36" fmla="*/ 1315802 w 3757"/>
              <a:gd name="T37" fmla="*/ 806411 h 4727"/>
              <a:gd name="T38" fmla="*/ 1381572 w 3757"/>
              <a:gd name="T39" fmla="*/ 843487 h 4727"/>
              <a:gd name="T40" fmla="*/ 1394080 w 3757"/>
              <a:gd name="T41" fmla="*/ 903132 h 4727"/>
              <a:gd name="T42" fmla="*/ 648015 w 3757"/>
              <a:gd name="T43" fmla="*/ 1562850 h 4727"/>
              <a:gd name="T44" fmla="*/ 527773 w 3757"/>
              <a:gd name="T45" fmla="*/ 1450411 h 4727"/>
              <a:gd name="T46" fmla="*/ 146469 w 3757"/>
              <a:gd name="T47" fmla="*/ 1083275 h 4727"/>
              <a:gd name="T48" fmla="*/ 124680 w 3757"/>
              <a:gd name="T49" fmla="*/ 991390 h 4727"/>
              <a:gd name="T50" fmla="*/ 165837 w 3757"/>
              <a:gd name="T51" fmla="*/ 939805 h 4727"/>
              <a:gd name="T52" fmla="*/ 213046 w 3757"/>
              <a:gd name="T53" fmla="*/ 926506 h 4727"/>
              <a:gd name="T54" fmla="*/ 452723 w 3757"/>
              <a:gd name="T55" fmla="*/ 1089723 h 4727"/>
              <a:gd name="T56" fmla="*/ 491862 w 3757"/>
              <a:gd name="T57" fmla="*/ 1099798 h 4727"/>
              <a:gd name="T58" fmla="*/ 517282 w 3757"/>
              <a:gd name="T59" fmla="*/ 1049422 h 4727"/>
              <a:gd name="T60" fmla="*/ 524142 w 3757"/>
              <a:gd name="T61" fmla="*/ 215607 h 4727"/>
              <a:gd name="T62" fmla="*/ 569333 w 3757"/>
              <a:gd name="T63" fmla="*/ 133394 h 4727"/>
              <a:gd name="T64" fmla="*/ 608473 w 3757"/>
              <a:gd name="T65" fmla="*/ 0 h 4727"/>
              <a:gd name="T66" fmla="*/ 500336 w 3757"/>
              <a:gd name="T67" fmla="*/ 33852 h 4727"/>
              <a:gd name="T68" fmla="*/ 429724 w 3757"/>
              <a:gd name="T69" fmla="*/ 109214 h 4727"/>
              <a:gd name="T70" fmla="*/ 403496 w 3757"/>
              <a:gd name="T71" fmla="*/ 218025 h 4727"/>
              <a:gd name="T72" fmla="*/ 309885 w 3757"/>
              <a:gd name="T73" fmla="*/ 829785 h 4727"/>
              <a:gd name="T74" fmla="*/ 213046 w 3757"/>
              <a:gd name="T75" fmla="*/ 806008 h 4727"/>
              <a:gd name="T76" fmla="*/ 102892 w 3757"/>
              <a:gd name="T77" fmla="*/ 836636 h 4727"/>
              <a:gd name="T78" fmla="*/ 25824 w 3757"/>
              <a:gd name="T79" fmla="*/ 917237 h 4727"/>
              <a:gd name="T80" fmla="*/ 0 w 3757"/>
              <a:gd name="T81" fmla="*/ 1026451 h 4727"/>
              <a:gd name="T82" fmla="*/ 33490 w 3757"/>
              <a:gd name="T83" fmla="*/ 1133247 h 4727"/>
              <a:gd name="T84" fmla="*/ 398654 w 3757"/>
              <a:gd name="T85" fmla="*/ 1478622 h 4727"/>
              <a:gd name="T86" fmla="*/ 514458 w 3757"/>
              <a:gd name="T87" fmla="*/ 1612419 h 4727"/>
              <a:gd name="T88" fmla="*/ 1486884 w 3757"/>
              <a:gd name="T89" fmla="*/ 1036526 h 4727"/>
              <a:gd name="T90" fmla="*/ 1515936 w 3757"/>
              <a:gd name="T91" fmla="*/ 881370 h 4727"/>
              <a:gd name="T92" fmla="*/ 1498586 w 3757"/>
              <a:gd name="T93" fmla="*/ 803993 h 4727"/>
              <a:gd name="T94" fmla="*/ 1432009 w 3757"/>
              <a:gd name="T95" fmla="*/ 729840 h 4727"/>
              <a:gd name="T96" fmla="*/ 1352116 w 3757"/>
              <a:gd name="T97" fmla="*/ 672614 h 4727"/>
              <a:gd name="T98" fmla="*/ 1316609 w 3757"/>
              <a:gd name="T99" fmla="*/ 602894 h 4727"/>
              <a:gd name="T100" fmla="*/ 1240348 w 3757"/>
              <a:gd name="T101" fmla="*/ 548085 h 4727"/>
              <a:gd name="T102" fmla="*/ 1126965 w 3757"/>
              <a:gd name="T103" fmla="*/ 521890 h 4727"/>
              <a:gd name="T104" fmla="*/ 1043038 w 3757"/>
              <a:gd name="T105" fmla="*/ 494889 h 4727"/>
              <a:gd name="T106" fmla="*/ 918761 w 3757"/>
              <a:gd name="T107" fmla="*/ 446125 h 4727"/>
              <a:gd name="T108" fmla="*/ 829589 w 3757"/>
              <a:gd name="T109" fmla="*/ 208756 h 4727"/>
              <a:gd name="T110" fmla="*/ 810221 w 3757"/>
              <a:gd name="T111" fmla="*/ 124125 h 4727"/>
              <a:gd name="T112" fmla="*/ 741626 w 3757"/>
              <a:gd name="T113" fmla="*/ 39897 h 4727"/>
              <a:gd name="T114" fmla="*/ 637524 w 3757"/>
              <a:gd name="T115" fmla="*/ 806 h 4727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3757" h="4727">
                <a:moveTo>
                  <a:pt x="1527" y="299"/>
                </a:moveTo>
                <a:lnTo>
                  <a:pt x="1527" y="299"/>
                </a:lnTo>
                <a:lnTo>
                  <a:pt x="1550" y="300"/>
                </a:lnTo>
                <a:lnTo>
                  <a:pt x="1572" y="303"/>
                </a:lnTo>
                <a:lnTo>
                  <a:pt x="1593" y="308"/>
                </a:lnTo>
                <a:lnTo>
                  <a:pt x="1614" y="316"/>
                </a:lnTo>
                <a:lnTo>
                  <a:pt x="1634" y="325"/>
                </a:lnTo>
                <a:lnTo>
                  <a:pt x="1653" y="336"/>
                </a:lnTo>
                <a:lnTo>
                  <a:pt x="1670" y="349"/>
                </a:lnTo>
                <a:lnTo>
                  <a:pt x="1686" y="363"/>
                </a:lnTo>
                <a:lnTo>
                  <a:pt x="1700" y="378"/>
                </a:lnTo>
                <a:lnTo>
                  <a:pt x="1714" y="395"/>
                </a:lnTo>
                <a:lnTo>
                  <a:pt x="1726" y="413"/>
                </a:lnTo>
                <a:lnTo>
                  <a:pt x="1736" y="432"/>
                </a:lnTo>
                <a:lnTo>
                  <a:pt x="1744" y="453"/>
                </a:lnTo>
                <a:lnTo>
                  <a:pt x="1750" y="474"/>
                </a:lnTo>
                <a:lnTo>
                  <a:pt x="1754" y="497"/>
                </a:lnTo>
                <a:lnTo>
                  <a:pt x="1756" y="519"/>
                </a:lnTo>
                <a:lnTo>
                  <a:pt x="1762" y="1907"/>
                </a:lnTo>
                <a:lnTo>
                  <a:pt x="1763" y="1921"/>
                </a:lnTo>
                <a:lnTo>
                  <a:pt x="1764" y="1932"/>
                </a:lnTo>
                <a:lnTo>
                  <a:pt x="1766" y="1943"/>
                </a:lnTo>
                <a:lnTo>
                  <a:pt x="1769" y="1952"/>
                </a:lnTo>
                <a:lnTo>
                  <a:pt x="1772" y="1962"/>
                </a:lnTo>
                <a:lnTo>
                  <a:pt x="1776" y="1970"/>
                </a:lnTo>
                <a:lnTo>
                  <a:pt x="1781" y="1978"/>
                </a:lnTo>
                <a:lnTo>
                  <a:pt x="1787" y="1985"/>
                </a:lnTo>
                <a:lnTo>
                  <a:pt x="1792" y="1991"/>
                </a:lnTo>
                <a:lnTo>
                  <a:pt x="1799" y="1996"/>
                </a:lnTo>
                <a:lnTo>
                  <a:pt x="1805" y="2001"/>
                </a:lnTo>
                <a:lnTo>
                  <a:pt x="1814" y="2004"/>
                </a:lnTo>
                <a:lnTo>
                  <a:pt x="1821" y="2007"/>
                </a:lnTo>
                <a:lnTo>
                  <a:pt x="1829" y="2009"/>
                </a:lnTo>
                <a:lnTo>
                  <a:pt x="1837" y="2010"/>
                </a:lnTo>
                <a:lnTo>
                  <a:pt x="1845" y="2011"/>
                </a:lnTo>
                <a:lnTo>
                  <a:pt x="1856" y="2010"/>
                </a:lnTo>
                <a:lnTo>
                  <a:pt x="1869" y="2008"/>
                </a:lnTo>
                <a:lnTo>
                  <a:pt x="1880" y="2004"/>
                </a:lnTo>
                <a:lnTo>
                  <a:pt x="1892" y="1998"/>
                </a:lnTo>
                <a:lnTo>
                  <a:pt x="1903" y="1992"/>
                </a:lnTo>
                <a:lnTo>
                  <a:pt x="1914" y="1983"/>
                </a:lnTo>
                <a:lnTo>
                  <a:pt x="1925" y="1973"/>
                </a:lnTo>
                <a:lnTo>
                  <a:pt x="1935" y="1961"/>
                </a:lnTo>
                <a:lnTo>
                  <a:pt x="1944" y="1947"/>
                </a:lnTo>
                <a:lnTo>
                  <a:pt x="1952" y="1933"/>
                </a:lnTo>
                <a:lnTo>
                  <a:pt x="1960" y="1917"/>
                </a:lnTo>
                <a:lnTo>
                  <a:pt x="1966" y="1898"/>
                </a:lnTo>
                <a:lnTo>
                  <a:pt x="1971" y="1878"/>
                </a:lnTo>
                <a:lnTo>
                  <a:pt x="1975" y="1856"/>
                </a:lnTo>
                <a:lnTo>
                  <a:pt x="1978" y="1834"/>
                </a:lnTo>
                <a:lnTo>
                  <a:pt x="1979" y="1809"/>
                </a:lnTo>
                <a:lnTo>
                  <a:pt x="1969" y="1583"/>
                </a:lnTo>
                <a:lnTo>
                  <a:pt x="1968" y="1572"/>
                </a:lnTo>
                <a:lnTo>
                  <a:pt x="1968" y="1561"/>
                </a:lnTo>
                <a:lnTo>
                  <a:pt x="1969" y="1551"/>
                </a:lnTo>
                <a:lnTo>
                  <a:pt x="1970" y="1541"/>
                </a:lnTo>
                <a:lnTo>
                  <a:pt x="1972" y="1530"/>
                </a:lnTo>
                <a:lnTo>
                  <a:pt x="1974" y="1521"/>
                </a:lnTo>
                <a:lnTo>
                  <a:pt x="1978" y="1513"/>
                </a:lnTo>
                <a:lnTo>
                  <a:pt x="1982" y="1505"/>
                </a:lnTo>
                <a:lnTo>
                  <a:pt x="1986" y="1497"/>
                </a:lnTo>
                <a:lnTo>
                  <a:pt x="1990" y="1490"/>
                </a:lnTo>
                <a:lnTo>
                  <a:pt x="1995" y="1483"/>
                </a:lnTo>
                <a:lnTo>
                  <a:pt x="2001" y="1475"/>
                </a:lnTo>
                <a:lnTo>
                  <a:pt x="2013" y="1463"/>
                </a:lnTo>
                <a:lnTo>
                  <a:pt x="2027" y="1452"/>
                </a:lnTo>
                <a:lnTo>
                  <a:pt x="2044" y="1443"/>
                </a:lnTo>
                <a:lnTo>
                  <a:pt x="2061" y="1435"/>
                </a:lnTo>
                <a:lnTo>
                  <a:pt x="2080" y="1428"/>
                </a:lnTo>
                <a:lnTo>
                  <a:pt x="2100" y="1421"/>
                </a:lnTo>
                <a:lnTo>
                  <a:pt x="2121" y="1417"/>
                </a:lnTo>
                <a:lnTo>
                  <a:pt x="2143" y="1413"/>
                </a:lnTo>
                <a:lnTo>
                  <a:pt x="2166" y="1410"/>
                </a:lnTo>
                <a:lnTo>
                  <a:pt x="2188" y="1407"/>
                </a:lnTo>
                <a:lnTo>
                  <a:pt x="2214" y="1406"/>
                </a:lnTo>
                <a:lnTo>
                  <a:pt x="2238" y="1405"/>
                </a:lnTo>
                <a:lnTo>
                  <a:pt x="2258" y="1406"/>
                </a:lnTo>
                <a:lnTo>
                  <a:pt x="2275" y="1407"/>
                </a:lnTo>
                <a:lnTo>
                  <a:pt x="2293" y="1409"/>
                </a:lnTo>
                <a:lnTo>
                  <a:pt x="2310" y="1412"/>
                </a:lnTo>
                <a:lnTo>
                  <a:pt x="2325" y="1416"/>
                </a:lnTo>
                <a:lnTo>
                  <a:pt x="2340" y="1421"/>
                </a:lnTo>
                <a:lnTo>
                  <a:pt x="2353" y="1428"/>
                </a:lnTo>
                <a:lnTo>
                  <a:pt x="2367" y="1435"/>
                </a:lnTo>
                <a:lnTo>
                  <a:pt x="2378" y="1444"/>
                </a:lnTo>
                <a:lnTo>
                  <a:pt x="2389" y="1454"/>
                </a:lnTo>
                <a:lnTo>
                  <a:pt x="2398" y="1465"/>
                </a:lnTo>
                <a:lnTo>
                  <a:pt x="2406" y="1479"/>
                </a:lnTo>
                <a:lnTo>
                  <a:pt x="2414" y="1493"/>
                </a:lnTo>
                <a:lnTo>
                  <a:pt x="2419" y="1509"/>
                </a:lnTo>
                <a:lnTo>
                  <a:pt x="2423" y="1526"/>
                </a:lnTo>
                <a:lnTo>
                  <a:pt x="2425" y="1546"/>
                </a:lnTo>
                <a:lnTo>
                  <a:pt x="2437" y="1800"/>
                </a:lnTo>
                <a:lnTo>
                  <a:pt x="2443" y="1825"/>
                </a:lnTo>
                <a:lnTo>
                  <a:pt x="2451" y="1845"/>
                </a:lnTo>
                <a:lnTo>
                  <a:pt x="2459" y="1861"/>
                </a:lnTo>
                <a:lnTo>
                  <a:pt x="2463" y="1869"/>
                </a:lnTo>
                <a:lnTo>
                  <a:pt x="2468" y="1875"/>
                </a:lnTo>
                <a:lnTo>
                  <a:pt x="2473" y="1880"/>
                </a:lnTo>
                <a:lnTo>
                  <a:pt x="2477" y="1884"/>
                </a:lnTo>
                <a:lnTo>
                  <a:pt x="2482" y="1887"/>
                </a:lnTo>
                <a:lnTo>
                  <a:pt x="2486" y="1890"/>
                </a:lnTo>
                <a:lnTo>
                  <a:pt x="2491" y="1892"/>
                </a:lnTo>
                <a:lnTo>
                  <a:pt x="2496" y="1893"/>
                </a:lnTo>
                <a:lnTo>
                  <a:pt x="2506" y="1894"/>
                </a:lnTo>
                <a:lnTo>
                  <a:pt x="2514" y="1894"/>
                </a:lnTo>
                <a:lnTo>
                  <a:pt x="2522" y="1892"/>
                </a:lnTo>
                <a:lnTo>
                  <a:pt x="2530" y="1889"/>
                </a:lnTo>
                <a:lnTo>
                  <a:pt x="2537" y="1886"/>
                </a:lnTo>
                <a:lnTo>
                  <a:pt x="2545" y="1881"/>
                </a:lnTo>
                <a:lnTo>
                  <a:pt x="2552" y="1877"/>
                </a:lnTo>
                <a:lnTo>
                  <a:pt x="2564" y="1866"/>
                </a:lnTo>
                <a:lnTo>
                  <a:pt x="2576" y="1855"/>
                </a:lnTo>
                <a:lnTo>
                  <a:pt x="2584" y="1846"/>
                </a:lnTo>
                <a:lnTo>
                  <a:pt x="2591" y="1837"/>
                </a:lnTo>
                <a:lnTo>
                  <a:pt x="2611" y="1723"/>
                </a:lnTo>
                <a:lnTo>
                  <a:pt x="2615" y="1706"/>
                </a:lnTo>
                <a:lnTo>
                  <a:pt x="2619" y="1690"/>
                </a:lnTo>
                <a:lnTo>
                  <a:pt x="2624" y="1676"/>
                </a:lnTo>
                <a:lnTo>
                  <a:pt x="2631" y="1663"/>
                </a:lnTo>
                <a:lnTo>
                  <a:pt x="2638" y="1651"/>
                </a:lnTo>
                <a:lnTo>
                  <a:pt x="2645" y="1640"/>
                </a:lnTo>
                <a:lnTo>
                  <a:pt x="2653" y="1631"/>
                </a:lnTo>
                <a:lnTo>
                  <a:pt x="2662" y="1623"/>
                </a:lnTo>
                <a:lnTo>
                  <a:pt x="2672" y="1616"/>
                </a:lnTo>
                <a:lnTo>
                  <a:pt x="2682" y="1610"/>
                </a:lnTo>
                <a:lnTo>
                  <a:pt x="2695" y="1605"/>
                </a:lnTo>
                <a:lnTo>
                  <a:pt x="2706" y="1601"/>
                </a:lnTo>
                <a:lnTo>
                  <a:pt x="2719" y="1598"/>
                </a:lnTo>
                <a:lnTo>
                  <a:pt x="2732" y="1596"/>
                </a:lnTo>
                <a:lnTo>
                  <a:pt x="2747" y="1595"/>
                </a:lnTo>
                <a:lnTo>
                  <a:pt x="2761" y="1595"/>
                </a:lnTo>
                <a:lnTo>
                  <a:pt x="2779" y="1595"/>
                </a:lnTo>
                <a:lnTo>
                  <a:pt x="2799" y="1597"/>
                </a:lnTo>
                <a:lnTo>
                  <a:pt x="2819" y="1599"/>
                </a:lnTo>
                <a:lnTo>
                  <a:pt x="2839" y="1602"/>
                </a:lnTo>
                <a:lnTo>
                  <a:pt x="2863" y="1607"/>
                </a:lnTo>
                <a:lnTo>
                  <a:pt x="2886" y="1612"/>
                </a:lnTo>
                <a:lnTo>
                  <a:pt x="2909" y="1618"/>
                </a:lnTo>
                <a:lnTo>
                  <a:pt x="2930" y="1625"/>
                </a:lnTo>
                <a:lnTo>
                  <a:pt x="2950" y="1633"/>
                </a:lnTo>
                <a:lnTo>
                  <a:pt x="2971" y="1643"/>
                </a:lnTo>
                <a:lnTo>
                  <a:pt x="2989" y="1653"/>
                </a:lnTo>
                <a:lnTo>
                  <a:pt x="3005" y="1665"/>
                </a:lnTo>
                <a:lnTo>
                  <a:pt x="3021" y="1677"/>
                </a:lnTo>
                <a:lnTo>
                  <a:pt x="3034" y="1691"/>
                </a:lnTo>
                <a:lnTo>
                  <a:pt x="3040" y="1699"/>
                </a:lnTo>
                <a:lnTo>
                  <a:pt x="3045" y="1706"/>
                </a:lnTo>
                <a:lnTo>
                  <a:pt x="3049" y="1714"/>
                </a:lnTo>
                <a:lnTo>
                  <a:pt x="3053" y="1723"/>
                </a:lnTo>
                <a:lnTo>
                  <a:pt x="3057" y="1731"/>
                </a:lnTo>
                <a:lnTo>
                  <a:pt x="3060" y="1740"/>
                </a:lnTo>
                <a:lnTo>
                  <a:pt x="3062" y="1750"/>
                </a:lnTo>
                <a:lnTo>
                  <a:pt x="3063" y="1760"/>
                </a:lnTo>
                <a:lnTo>
                  <a:pt x="3064" y="1770"/>
                </a:lnTo>
                <a:lnTo>
                  <a:pt x="3064" y="1781"/>
                </a:lnTo>
                <a:lnTo>
                  <a:pt x="3063" y="1792"/>
                </a:lnTo>
                <a:lnTo>
                  <a:pt x="3061" y="1803"/>
                </a:lnTo>
                <a:lnTo>
                  <a:pt x="3046" y="1892"/>
                </a:lnTo>
                <a:lnTo>
                  <a:pt x="3033" y="1931"/>
                </a:lnTo>
                <a:lnTo>
                  <a:pt x="3022" y="1972"/>
                </a:lnTo>
                <a:lnTo>
                  <a:pt x="3016" y="1994"/>
                </a:lnTo>
                <a:lnTo>
                  <a:pt x="3011" y="2017"/>
                </a:lnTo>
                <a:lnTo>
                  <a:pt x="3006" y="2041"/>
                </a:lnTo>
                <a:lnTo>
                  <a:pt x="3002" y="2064"/>
                </a:lnTo>
                <a:lnTo>
                  <a:pt x="3000" y="2086"/>
                </a:lnTo>
                <a:lnTo>
                  <a:pt x="3000" y="2104"/>
                </a:lnTo>
                <a:lnTo>
                  <a:pt x="3000" y="2113"/>
                </a:lnTo>
                <a:lnTo>
                  <a:pt x="3001" y="2120"/>
                </a:lnTo>
                <a:lnTo>
                  <a:pt x="3003" y="2127"/>
                </a:lnTo>
                <a:lnTo>
                  <a:pt x="3006" y="2132"/>
                </a:lnTo>
                <a:lnTo>
                  <a:pt x="3009" y="2138"/>
                </a:lnTo>
                <a:lnTo>
                  <a:pt x="3014" y="2141"/>
                </a:lnTo>
                <a:lnTo>
                  <a:pt x="3018" y="2143"/>
                </a:lnTo>
                <a:lnTo>
                  <a:pt x="3024" y="2144"/>
                </a:lnTo>
                <a:lnTo>
                  <a:pt x="3031" y="2143"/>
                </a:lnTo>
                <a:lnTo>
                  <a:pt x="3038" y="2141"/>
                </a:lnTo>
                <a:lnTo>
                  <a:pt x="3047" y="2135"/>
                </a:lnTo>
                <a:lnTo>
                  <a:pt x="3057" y="2129"/>
                </a:lnTo>
                <a:lnTo>
                  <a:pt x="3058" y="2129"/>
                </a:lnTo>
                <a:lnTo>
                  <a:pt x="3121" y="2059"/>
                </a:lnTo>
                <a:lnTo>
                  <a:pt x="3132" y="2044"/>
                </a:lnTo>
                <a:lnTo>
                  <a:pt x="3143" y="2030"/>
                </a:lnTo>
                <a:lnTo>
                  <a:pt x="3155" y="2019"/>
                </a:lnTo>
                <a:lnTo>
                  <a:pt x="3167" y="2010"/>
                </a:lnTo>
                <a:lnTo>
                  <a:pt x="3181" y="2003"/>
                </a:lnTo>
                <a:lnTo>
                  <a:pt x="3194" y="1999"/>
                </a:lnTo>
                <a:lnTo>
                  <a:pt x="3208" y="1996"/>
                </a:lnTo>
                <a:lnTo>
                  <a:pt x="3221" y="1996"/>
                </a:lnTo>
                <a:lnTo>
                  <a:pt x="3232" y="1996"/>
                </a:lnTo>
                <a:lnTo>
                  <a:pt x="3241" y="1997"/>
                </a:lnTo>
                <a:lnTo>
                  <a:pt x="3261" y="2001"/>
                </a:lnTo>
                <a:lnTo>
                  <a:pt x="3281" y="2007"/>
                </a:lnTo>
                <a:lnTo>
                  <a:pt x="3302" y="2015"/>
                </a:lnTo>
                <a:lnTo>
                  <a:pt x="3324" y="2027"/>
                </a:lnTo>
                <a:lnTo>
                  <a:pt x="3346" y="2038"/>
                </a:lnTo>
                <a:lnTo>
                  <a:pt x="3368" y="2051"/>
                </a:lnTo>
                <a:lnTo>
                  <a:pt x="3390" y="2065"/>
                </a:lnTo>
                <a:lnTo>
                  <a:pt x="3401" y="2071"/>
                </a:lnTo>
                <a:lnTo>
                  <a:pt x="3409" y="2078"/>
                </a:lnTo>
                <a:lnTo>
                  <a:pt x="3417" y="2086"/>
                </a:lnTo>
                <a:lnTo>
                  <a:pt x="3424" y="2093"/>
                </a:lnTo>
                <a:lnTo>
                  <a:pt x="3430" y="2100"/>
                </a:lnTo>
                <a:lnTo>
                  <a:pt x="3436" y="2109"/>
                </a:lnTo>
                <a:lnTo>
                  <a:pt x="3441" y="2117"/>
                </a:lnTo>
                <a:lnTo>
                  <a:pt x="3445" y="2126"/>
                </a:lnTo>
                <a:lnTo>
                  <a:pt x="3449" y="2135"/>
                </a:lnTo>
                <a:lnTo>
                  <a:pt x="3452" y="2146"/>
                </a:lnTo>
                <a:lnTo>
                  <a:pt x="3454" y="2156"/>
                </a:lnTo>
                <a:lnTo>
                  <a:pt x="3456" y="2166"/>
                </a:lnTo>
                <a:lnTo>
                  <a:pt x="3458" y="2189"/>
                </a:lnTo>
                <a:lnTo>
                  <a:pt x="3457" y="2214"/>
                </a:lnTo>
                <a:lnTo>
                  <a:pt x="3455" y="2241"/>
                </a:lnTo>
                <a:lnTo>
                  <a:pt x="3450" y="2270"/>
                </a:lnTo>
                <a:lnTo>
                  <a:pt x="3443" y="2302"/>
                </a:lnTo>
                <a:lnTo>
                  <a:pt x="3436" y="2336"/>
                </a:lnTo>
                <a:lnTo>
                  <a:pt x="3418" y="2412"/>
                </a:lnTo>
                <a:lnTo>
                  <a:pt x="3396" y="2497"/>
                </a:lnTo>
                <a:lnTo>
                  <a:pt x="2949" y="3903"/>
                </a:lnTo>
                <a:lnTo>
                  <a:pt x="2944" y="4427"/>
                </a:lnTo>
                <a:lnTo>
                  <a:pt x="1620" y="4427"/>
                </a:lnTo>
                <a:lnTo>
                  <a:pt x="1617" y="3885"/>
                </a:lnTo>
                <a:lnTo>
                  <a:pt x="1606" y="3878"/>
                </a:lnTo>
                <a:lnTo>
                  <a:pt x="1591" y="3870"/>
                </a:lnTo>
                <a:lnTo>
                  <a:pt x="1573" y="3857"/>
                </a:lnTo>
                <a:lnTo>
                  <a:pt x="1551" y="3841"/>
                </a:lnTo>
                <a:lnTo>
                  <a:pt x="1524" y="3820"/>
                </a:lnTo>
                <a:lnTo>
                  <a:pt x="1495" y="3796"/>
                </a:lnTo>
                <a:lnTo>
                  <a:pt x="1462" y="3766"/>
                </a:lnTo>
                <a:lnTo>
                  <a:pt x="1426" y="3732"/>
                </a:lnTo>
                <a:lnTo>
                  <a:pt x="1389" y="3693"/>
                </a:lnTo>
                <a:lnTo>
                  <a:pt x="1349" y="3648"/>
                </a:lnTo>
                <a:lnTo>
                  <a:pt x="1329" y="3625"/>
                </a:lnTo>
                <a:lnTo>
                  <a:pt x="1308" y="3599"/>
                </a:lnTo>
                <a:lnTo>
                  <a:pt x="1288" y="3573"/>
                </a:lnTo>
                <a:lnTo>
                  <a:pt x="1266" y="3544"/>
                </a:lnTo>
                <a:lnTo>
                  <a:pt x="1245" y="3515"/>
                </a:lnTo>
                <a:lnTo>
                  <a:pt x="1225" y="3484"/>
                </a:lnTo>
                <a:lnTo>
                  <a:pt x="1203" y="3452"/>
                </a:lnTo>
                <a:lnTo>
                  <a:pt x="1182" y="3418"/>
                </a:lnTo>
                <a:lnTo>
                  <a:pt x="1161" y="3382"/>
                </a:lnTo>
                <a:lnTo>
                  <a:pt x="1140" y="3346"/>
                </a:lnTo>
                <a:lnTo>
                  <a:pt x="380" y="2703"/>
                </a:lnTo>
                <a:lnTo>
                  <a:pt x="363" y="2688"/>
                </a:lnTo>
                <a:lnTo>
                  <a:pt x="348" y="2670"/>
                </a:lnTo>
                <a:lnTo>
                  <a:pt x="334" y="2651"/>
                </a:lnTo>
                <a:lnTo>
                  <a:pt x="323" y="2632"/>
                </a:lnTo>
                <a:lnTo>
                  <a:pt x="315" y="2611"/>
                </a:lnTo>
                <a:lnTo>
                  <a:pt x="308" y="2591"/>
                </a:lnTo>
                <a:lnTo>
                  <a:pt x="303" y="2569"/>
                </a:lnTo>
                <a:lnTo>
                  <a:pt x="300" y="2548"/>
                </a:lnTo>
                <a:lnTo>
                  <a:pt x="299" y="2526"/>
                </a:lnTo>
                <a:lnTo>
                  <a:pt x="301" y="2503"/>
                </a:lnTo>
                <a:lnTo>
                  <a:pt x="304" y="2482"/>
                </a:lnTo>
                <a:lnTo>
                  <a:pt x="309" y="2460"/>
                </a:lnTo>
                <a:lnTo>
                  <a:pt x="317" y="2439"/>
                </a:lnTo>
                <a:lnTo>
                  <a:pt x="327" y="2419"/>
                </a:lnTo>
                <a:lnTo>
                  <a:pt x="338" y="2399"/>
                </a:lnTo>
                <a:lnTo>
                  <a:pt x="353" y="2381"/>
                </a:lnTo>
                <a:lnTo>
                  <a:pt x="362" y="2371"/>
                </a:lnTo>
                <a:lnTo>
                  <a:pt x="371" y="2362"/>
                </a:lnTo>
                <a:lnTo>
                  <a:pt x="380" y="2353"/>
                </a:lnTo>
                <a:lnTo>
                  <a:pt x="390" y="2345"/>
                </a:lnTo>
                <a:lnTo>
                  <a:pt x="401" y="2338"/>
                </a:lnTo>
                <a:lnTo>
                  <a:pt x="411" y="2332"/>
                </a:lnTo>
                <a:lnTo>
                  <a:pt x="422" y="2326"/>
                </a:lnTo>
                <a:lnTo>
                  <a:pt x="433" y="2320"/>
                </a:lnTo>
                <a:lnTo>
                  <a:pt x="444" y="2316"/>
                </a:lnTo>
                <a:lnTo>
                  <a:pt x="456" y="2312"/>
                </a:lnTo>
                <a:lnTo>
                  <a:pt x="468" y="2308"/>
                </a:lnTo>
                <a:lnTo>
                  <a:pt x="479" y="2305"/>
                </a:lnTo>
                <a:lnTo>
                  <a:pt x="491" y="2303"/>
                </a:lnTo>
                <a:lnTo>
                  <a:pt x="503" y="2301"/>
                </a:lnTo>
                <a:lnTo>
                  <a:pt x="516" y="2301"/>
                </a:lnTo>
                <a:lnTo>
                  <a:pt x="528" y="2299"/>
                </a:lnTo>
                <a:lnTo>
                  <a:pt x="547" y="2301"/>
                </a:lnTo>
                <a:lnTo>
                  <a:pt x="567" y="2304"/>
                </a:lnTo>
                <a:lnTo>
                  <a:pt x="586" y="2308"/>
                </a:lnTo>
                <a:lnTo>
                  <a:pt x="605" y="2313"/>
                </a:lnTo>
                <a:lnTo>
                  <a:pt x="624" y="2321"/>
                </a:lnTo>
                <a:lnTo>
                  <a:pt x="641" y="2330"/>
                </a:lnTo>
                <a:lnTo>
                  <a:pt x="658" y="2341"/>
                </a:lnTo>
                <a:lnTo>
                  <a:pt x="676" y="2353"/>
                </a:lnTo>
                <a:lnTo>
                  <a:pt x="1110" y="2695"/>
                </a:lnTo>
                <a:lnTo>
                  <a:pt x="1122" y="2704"/>
                </a:lnTo>
                <a:lnTo>
                  <a:pt x="1134" y="2712"/>
                </a:lnTo>
                <a:lnTo>
                  <a:pt x="1145" y="2719"/>
                </a:lnTo>
                <a:lnTo>
                  <a:pt x="1155" y="2724"/>
                </a:lnTo>
                <a:lnTo>
                  <a:pt x="1166" y="2729"/>
                </a:lnTo>
                <a:lnTo>
                  <a:pt x="1176" y="2732"/>
                </a:lnTo>
                <a:lnTo>
                  <a:pt x="1185" y="2734"/>
                </a:lnTo>
                <a:lnTo>
                  <a:pt x="1194" y="2734"/>
                </a:lnTo>
                <a:lnTo>
                  <a:pt x="1203" y="2734"/>
                </a:lnTo>
                <a:lnTo>
                  <a:pt x="1210" y="2732"/>
                </a:lnTo>
                <a:lnTo>
                  <a:pt x="1219" y="2729"/>
                </a:lnTo>
                <a:lnTo>
                  <a:pt x="1226" y="2724"/>
                </a:lnTo>
                <a:lnTo>
                  <a:pt x="1233" y="2719"/>
                </a:lnTo>
                <a:lnTo>
                  <a:pt x="1240" y="2712"/>
                </a:lnTo>
                <a:lnTo>
                  <a:pt x="1246" y="2703"/>
                </a:lnTo>
                <a:lnTo>
                  <a:pt x="1252" y="2694"/>
                </a:lnTo>
                <a:lnTo>
                  <a:pt x="1258" y="2682"/>
                </a:lnTo>
                <a:lnTo>
                  <a:pt x="1263" y="2669"/>
                </a:lnTo>
                <a:lnTo>
                  <a:pt x="1269" y="2655"/>
                </a:lnTo>
                <a:lnTo>
                  <a:pt x="1273" y="2640"/>
                </a:lnTo>
                <a:lnTo>
                  <a:pt x="1278" y="2622"/>
                </a:lnTo>
                <a:lnTo>
                  <a:pt x="1282" y="2604"/>
                </a:lnTo>
                <a:lnTo>
                  <a:pt x="1289" y="2562"/>
                </a:lnTo>
                <a:lnTo>
                  <a:pt x="1296" y="2514"/>
                </a:lnTo>
                <a:lnTo>
                  <a:pt x="1301" y="2460"/>
                </a:lnTo>
                <a:lnTo>
                  <a:pt x="1305" y="2399"/>
                </a:lnTo>
                <a:lnTo>
                  <a:pt x="1308" y="2332"/>
                </a:lnTo>
                <a:lnTo>
                  <a:pt x="1311" y="2258"/>
                </a:lnTo>
                <a:lnTo>
                  <a:pt x="1313" y="2176"/>
                </a:lnTo>
                <a:lnTo>
                  <a:pt x="1314" y="2087"/>
                </a:lnTo>
                <a:lnTo>
                  <a:pt x="1314" y="1991"/>
                </a:lnTo>
                <a:lnTo>
                  <a:pt x="1299" y="535"/>
                </a:lnTo>
                <a:lnTo>
                  <a:pt x="1299" y="512"/>
                </a:lnTo>
                <a:lnTo>
                  <a:pt x="1302" y="489"/>
                </a:lnTo>
                <a:lnTo>
                  <a:pt x="1306" y="467"/>
                </a:lnTo>
                <a:lnTo>
                  <a:pt x="1313" y="446"/>
                </a:lnTo>
                <a:lnTo>
                  <a:pt x="1323" y="425"/>
                </a:lnTo>
                <a:lnTo>
                  <a:pt x="1334" y="406"/>
                </a:lnTo>
                <a:lnTo>
                  <a:pt x="1346" y="389"/>
                </a:lnTo>
                <a:lnTo>
                  <a:pt x="1360" y="371"/>
                </a:lnTo>
                <a:lnTo>
                  <a:pt x="1375" y="356"/>
                </a:lnTo>
                <a:lnTo>
                  <a:pt x="1393" y="343"/>
                </a:lnTo>
                <a:lnTo>
                  <a:pt x="1411" y="331"/>
                </a:lnTo>
                <a:lnTo>
                  <a:pt x="1430" y="320"/>
                </a:lnTo>
                <a:lnTo>
                  <a:pt x="1452" y="311"/>
                </a:lnTo>
                <a:lnTo>
                  <a:pt x="1473" y="305"/>
                </a:lnTo>
                <a:lnTo>
                  <a:pt x="1496" y="301"/>
                </a:lnTo>
                <a:lnTo>
                  <a:pt x="1519" y="299"/>
                </a:lnTo>
                <a:lnTo>
                  <a:pt x="1527" y="299"/>
                </a:lnTo>
                <a:close/>
                <a:moveTo>
                  <a:pt x="1527" y="0"/>
                </a:moveTo>
                <a:lnTo>
                  <a:pt x="1527" y="0"/>
                </a:lnTo>
                <a:lnTo>
                  <a:pt x="1508" y="0"/>
                </a:lnTo>
                <a:lnTo>
                  <a:pt x="1482" y="2"/>
                </a:lnTo>
                <a:lnTo>
                  <a:pt x="1456" y="4"/>
                </a:lnTo>
                <a:lnTo>
                  <a:pt x="1430" y="9"/>
                </a:lnTo>
                <a:lnTo>
                  <a:pt x="1405" y="14"/>
                </a:lnTo>
                <a:lnTo>
                  <a:pt x="1380" y="20"/>
                </a:lnTo>
                <a:lnTo>
                  <a:pt x="1355" y="28"/>
                </a:lnTo>
                <a:lnTo>
                  <a:pt x="1332" y="37"/>
                </a:lnTo>
                <a:lnTo>
                  <a:pt x="1307" y="47"/>
                </a:lnTo>
                <a:lnTo>
                  <a:pt x="1285" y="59"/>
                </a:lnTo>
                <a:lnTo>
                  <a:pt x="1262" y="71"/>
                </a:lnTo>
                <a:lnTo>
                  <a:pt x="1240" y="84"/>
                </a:lnTo>
                <a:lnTo>
                  <a:pt x="1219" y="98"/>
                </a:lnTo>
                <a:lnTo>
                  <a:pt x="1198" y="115"/>
                </a:lnTo>
                <a:lnTo>
                  <a:pt x="1179" y="131"/>
                </a:lnTo>
                <a:lnTo>
                  <a:pt x="1160" y="149"/>
                </a:lnTo>
                <a:lnTo>
                  <a:pt x="1141" y="168"/>
                </a:lnTo>
                <a:lnTo>
                  <a:pt x="1124" y="187"/>
                </a:lnTo>
                <a:lnTo>
                  <a:pt x="1108" y="207"/>
                </a:lnTo>
                <a:lnTo>
                  <a:pt x="1092" y="228"/>
                </a:lnTo>
                <a:lnTo>
                  <a:pt x="1078" y="249"/>
                </a:lnTo>
                <a:lnTo>
                  <a:pt x="1065" y="271"/>
                </a:lnTo>
                <a:lnTo>
                  <a:pt x="1054" y="294"/>
                </a:lnTo>
                <a:lnTo>
                  <a:pt x="1042" y="317"/>
                </a:lnTo>
                <a:lnTo>
                  <a:pt x="1033" y="341"/>
                </a:lnTo>
                <a:lnTo>
                  <a:pt x="1025" y="364"/>
                </a:lnTo>
                <a:lnTo>
                  <a:pt x="1018" y="389"/>
                </a:lnTo>
                <a:lnTo>
                  <a:pt x="1012" y="414"/>
                </a:lnTo>
                <a:lnTo>
                  <a:pt x="1007" y="439"/>
                </a:lnTo>
                <a:lnTo>
                  <a:pt x="1003" y="464"/>
                </a:lnTo>
                <a:lnTo>
                  <a:pt x="1001" y="489"/>
                </a:lnTo>
                <a:lnTo>
                  <a:pt x="1000" y="515"/>
                </a:lnTo>
                <a:lnTo>
                  <a:pt x="1000" y="541"/>
                </a:lnTo>
                <a:lnTo>
                  <a:pt x="1015" y="1993"/>
                </a:lnTo>
                <a:lnTo>
                  <a:pt x="1014" y="2126"/>
                </a:lnTo>
                <a:lnTo>
                  <a:pt x="1012" y="2237"/>
                </a:lnTo>
                <a:lnTo>
                  <a:pt x="864" y="2121"/>
                </a:lnTo>
                <a:lnTo>
                  <a:pt x="846" y="2107"/>
                </a:lnTo>
                <a:lnTo>
                  <a:pt x="827" y="2094"/>
                </a:lnTo>
                <a:lnTo>
                  <a:pt x="808" y="2082"/>
                </a:lnTo>
                <a:lnTo>
                  <a:pt x="789" y="2069"/>
                </a:lnTo>
                <a:lnTo>
                  <a:pt x="768" y="2059"/>
                </a:lnTo>
                <a:lnTo>
                  <a:pt x="748" y="2049"/>
                </a:lnTo>
                <a:lnTo>
                  <a:pt x="728" y="2040"/>
                </a:lnTo>
                <a:lnTo>
                  <a:pt x="706" y="2032"/>
                </a:lnTo>
                <a:lnTo>
                  <a:pt x="685" y="2024"/>
                </a:lnTo>
                <a:lnTo>
                  <a:pt x="663" y="2018"/>
                </a:lnTo>
                <a:lnTo>
                  <a:pt x="641" y="2012"/>
                </a:lnTo>
                <a:lnTo>
                  <a:pt x="619" y="2008"/>
                </a:lnTo>
                <a:lnTo>
                  <a:pt x="596" y="2005"/>
                </a:lnTo>
                <a:lnTo>
                  <a:pt x="574" y="2002"/>
                </a:lnTo>
                <a:lnTo>
                  <a:pt x="550" y="2001"/>
                </a:lnTo>
                <a:lnTo>
                  <a:pt x="528" y="2000"/>
                </a:lnTo>
                <a:lnTo>
                  <a:pt x="498" y="2001"/>
                </a:lnTo>
                <a:lnTo>
                  <a:pt x="470" y="2003"/>
                </a:lnTo>
                <a:lnTo>
                  <a:pt x="441" y="2007"/>
                </a:lnTo>
                <a:lnTo>
                  <a:pt x="413" y="2013"/>
                </a:lnTo>
                <a:lnTo>
                  <a:pt x="385" y="2019"/>
                </a:lnTo>
                <a:lnTo>
                  <a:pt x="358" y="2029"/>
                </a:lnTo>
                <a:lnTo>
                  <a:pt x="331" y="2038"/>
                </a:lnTo>
                <a:lnTo>
                  <a:pt x="306" y="2049"/>
                </a:lnTo>
                <a:lnTo>
                  <a:pt x="280" y="2062"/>
                </a:lnTo>
                <a:lnTo>
                  <a:pt x="255" y="2076"/>
                </a:lnTo>
                <a:lnTo>
                  <a:pt x="231" y="2092"/>
                </a:lnTo>
                <a:lnTo>
                  <a:pt x="208" y="2108"/>
                </a:lnTo>
                <a:lnTo>
                  <a:pt x="186" y="2126"/>
                </a:lnTo>
                <a:lnTo>
                  <a:pt x="164" y="2146"/>
                </a:lnTo>
                <a:lnTo>
                  <a:pt x="144" y="2166"/>
                </a:lnTo>
                <a:lnTo>
                  <a:pt x="125" y="2187"/>
                </a:lnTo>
                <a:lnTo>
                  <a:pt x="107" y="2209"/>
                </a:lnTo>
                <a:lnTo>
                  <a:pt x="92" y="2230"/>
                </a:lnTo>
                <a:lnTo>
                  <a:pt x="78" y="2253"/>
                </a:lnTo>
                <a:lnTo>
                  <a:pt x="64" y="2276"/>
                </a:lnTo>
                <a:lnTo>
                  <a:pt x="52" y="2299"/>
                </a:lnTo>
                <a:lnTo>
                  <a:pt x="41" y="2323"/>
                </a:lnTo>
                <a:lnTo>
                  <a:pt x="32" y="2346"/>
                </a:lnTo>
                <a:lnTo>
                  <a:pt x="24" y="2371"/>
                </a:lnTo>
                <a:lnTo>
                  <a:pt x="17" y="2396"/>
                </a:lnTo>
                <a:lnTo>
                  <a:pt x="10" y="2421"/>
                </a:lnTo>
                <a:lnTo>
                  <a:pt x="6" y="2446"/>
                </a:lnTo>
                <a:lnTo>
                  <a:pt x="3" y="2472"/>
                </a:lnTo>
                <a:lnTo>
                  <a:pt x="0" y="2496"/>
                </a:lnTo>
                <a:lnTo>
                  <a:pt x="0" y="2522"/>
                </a:lnTo>
                <a:lnTo>
                  <a:pt x="0" y="2547"/>
                </a:lnTo>
                <a:lnTo>
                  <a:pt x="1" y="2572"/>
                </a:lnTo>
                <a:lnTo>
                  <a:pt x="4" y="2598"/>
                </a:lnTo>
                <a:lnTo>
                  <a:pt x="8" y="2622"/>
                </a:lnTo>
                <a:lnTo>
                  <a:pt x="13" y="2648"/>
                </a:lnTo>
                <a:lnTo>
                  <a:pt x="20" y="2672"/>
                </a:lnTo>
                <a:lnTo>
                  <a:pt x="27" y="2697"/>
                </a:lnTo>
                <a:lnTo>
                  <a:pt x="36" y="2720"/>
                </a:lnTo>
                <a:lnTo>
                  <a:pt x="46" y="2745"/>
                </a:lnTo>
                <a:lnTo>
                  <a:pt x="56" y="2767"/>
                </a:lnTo>
                <a:lnTo>
                  <a:pt x="68" y="2790"/>
                </a:lnTo>
                <a:lnTo>
                  <a:pt x="83" y="2812"/>
                </a:lnTo>
                <a:lnTo>
                  <a:pt x="97" y="2834"/>
                </a:lnTo>
                <a:lnTo>
                  <a:pt x="112" y="2855"/>
                </a:lnTo>
                <a:lnTo>
                  <a:pt x="130" y="2875"/>
                </a:lnTo>
                <a:lnTo>
                  <a:pt x="147" y="2894"/>
                </a:lnTo>
                <a:lnTo>
                  <a:pt x="166" y="2914"/>
                </a:lnTo>
                <a:lnTo>
                  <a:pt x="187" y="2932"/>
                </a:lnTo>
                <a:lnTo>
                  <a:pt x="906" y="3540"/>
                </a:lnTo>
                <a:lnTo>
                  <a:pt x="933" y="3585"/>
                </a:lnTo>
                <a:lnTo>
                  <a:pt x="961" y="3628"/>
                </a:lnTo>
                <a:lnTo>
                  <a:pt x="988" y="3669"/>
                </a:lnTo>
                <a:lnTo>
                  <a:pt x="1016" y="3708"/>
                </a:lnTo>
                <a:lnTo>
                  <a:pt x="1043" y="3746"/>
                </a:lnTo>
                <a:lnTo>
                  <a:pt x="1071" y="3782"/>
                </a:lnTo>
                <a:lnTo>
                  <a:pt x="1097" y="3814"/>
                </a:lnTo>
                <a:lnTo>
                  <a:pt x="1125" y="3847"/>
                </a:lnTo>
                <a:lnTo>
                  <a:pt x="1150" y="3876"/>
                </a:lnTo>
                <a:lnTo>
                  <a:pt x="1177" y="3905"/>
                </a:lnTo>
                <a:lnTo>
                  <a:pt x="1202" y="3930"/>
                </a:lnTo>
                <a:lnTo>
                  <a:pt x="1227" y="3956"/>
                </a:lnTo>
                <a:lnTo>
                  <a:pt x="1251" y="3978"/>
                </a:lnTo>
                <a:lnTo>
                  <a:pt x="1275" y="4001"/>
                </a:lnTo>
                <a:lnTo>
                  <a:pt x="1318" y="4038"/>
                </a:lnTo>
                <a:lnTo>
                  <a:pt x="1320" y="4429"/>
                </a:lnTo>
                <a:lnTo>
                  <a:pt x="1323" y="4727"/>
                </a:lnTo>
                <a:lnTo>
                  <a:pt x="1620" y="4727"/>
                </a:lnTo>
                <a:lnTo>
                  <a:pt x="2944" y="4727"/>
                </a:lnTo>
                <a:lnTo>
                  <a:pt x="3240" y="4727"/>
                </a:lnTo>
                <a:lnTo>
                  <a:pt x="3243" y="4431"/>
                </a:lnTo>
                <a:lnTo>
                  <a:pt x="3249" y="3951"/>
                </a:lnTo>
                <a:lnTo>
                  <a:pt x="3681" y="2588"/>
                </a:lnTo>
                <a:lnTo>
                  <a:pt x="3683" y="2580"/>
                </a:lnTo>
                <a:lnTo>
                  <a:pt x="3685" y="2572"/>
                </a:lnTo>
                <a:lnTo>
                  <a:pt x="3696" y="2529"/>
                </a:lnTo>
                <a:lnTo>
                  <a:pt x="3720" y="2440"/>
                </a:lnTo>
                <a:lnTo>
                  <a:pt x="3729" y="2398"/>
                </a:lnTo>
                <a:lnTo>
                  <a:pt x="3738" y="2359"/>
                </a:lnTo>
                <a:lnTo>
                  <a:pt x="3745" y="2320"/>
                </a:lnTo>
                <a:lnTo>
                  <a:pt x="3751" y="2282"/>
                </a:lnTo>
                <a:lnTo>
                  <a:pt x="3754" y="2246"/>
                </a:lnTo>
                <a:lnTo>
                  <a:pt x="3756" y="2209"/>
                </a:lnTo>
                <a:lnTo>
                  <a:pt x="3757" y="2187"/>
                </a:lnTo>
                <a:lnTo>
                  <a:pt x="3756" y="2167"/>
                </a:lnTo>
                <a:lnTo>
                  <a:pt x="3755" y="2148"/>
                </a:lnTo>
                <a:lnTo>
                  <a:pt x="3753" y="2128"/>
                </a:lnTo>
                <a:lnTo>
                  <a:pt x="3750" y="2109"/>
                </a:lnTo>
                <a:lnTo>
                  <a:pt x="3746" y="2092"/>
                </a:lnTo>
                <a:lnTo>
                  <a:pt x="3743" y="2073"/>
                </a:lnTo>
                <a:lnTo>
                  <a:pt x="3738" y="2057"/>
                </a:lnTo>
                <a:lnTo>
                  <a:pt x="3733" y="2041"/>
                </a:lnTo>
                <a:lnTo>
                  <a:pt x="3728" y="2025"/>
                </a:lnTo>
                <a:lnTo>
                  <a:pt x="3722" y="2010"/>
                </a:lnTo>
                <a:lnTo>
                  <a:pt x="3714" y="1995"/>
                </a:lnTo>
                <a:lnTo>
                  <a:pt x="3700" y="1967"/>
                </a:lnTo>
                <a:lnTo>
                  <a:pt x="3685" y="1943"/>
                </a:lnTo>
                <a:lnTo>
                  <a:pt x="3669" y="1920"/>
                </a:lnTo>
                <a:lnTo>
                  <a:pt x="3651" y="1898"/>
                </a:lnTo>
                <a:lnTo>
                  <a:pt x="3634" y="1879"/>
                </a:lnTo>
                <a:lnTo>
                  <a:pt x="3617" y="1863"/>
                </a:lnTo>
                <a:lnTo>
                  <a:pt x="3599" y="1846"/>
                </a:lnTo>
                <a:lnTo>
                  <a:pt x="3582" y="1833"/>
                </a:lnTo>
                <a:lnTo>
                  <a:pt x="3566" y="1821"/>
                </a:lnTo>
                <a:lnTo>
                  <a:pt x="3549" y="1811"/>
                </a:lnTo>
                <a:lnTo>
                  <a:pt x="3505" y="1784"/>
                </a:lnTo>
                <a:lnTo>
                  <a:pt x="3482" y="1771"/>
                </a:lnTo>
                <a:lnTo>
                  <a:pt x="3459" y="1759"/>
                </a:lnTo>
                <a:lnTo>
                  <a:pt x="3434" y="1747"/>
                </a:lnTo>
                <a:lnTo>
                  <a:pt x="3411" y="1736"/>
                </a:lnTo>
                <a:lnTo>
                  <a:pt x="3385" y="1727"/>
                </a:lnTo>
                <a:lnTo>
                  <a:pt x="3360" y="1718"/>
                </a:lnTo>
                <a:lnTo>
                  <a:pt x="3358" y="1702"/>
                </a:lnTo>
                <a:lnTo>
                  <a:pt x="3355" y="1685"/>
                </a:lnTo>
                <a:lnTo>
                  <a:pt x="3351" y="1669"/>
                </a:lnTo>
                <a:lnTo>
                  <a:pt x="3347" y="1653"/>
                </a:lnTo>
                <a:lnTo>
                  <a:pt x="3342" y="1636"/>
                </a:lnTo>
                <a:lnTo>
                  <a:pt x="3335" y="1620"/>
                </a:lnTo>
                <a:lnTo>
                  <a:pt x="3329" y="1604"/>
                </a:lnTo>
                <a:lnTo>
                  <a:pt x="3322" y="1588"/>
                </a:lnTo>
                <a:lnTo>
                  <a:pt x="3314" y="1572"/>
                </a:lnTo>
                <a:lnTo>
                  <a:pt x="3306" y="1556"/>
                </a:lnTo>
                <a:lnTo>
                  <a:pt x="3296" y="1541"/>
                </a:lnTo>
                <a:lnTo>
                  <a:pt x="3286" y="1525"/>
                </a:lnTo>
                <a:lnTo>
                  <a:pt x="3274" y="1511"/>
                </a:lnTo>
                <a:lnTo>
                  <a:pt x="3263" y="1496"/>
                </a:lnTo>
                <a:lnTo>
                  <a:pt x="3250" y="1482"/>
                </a:lnTo>
                <a:lnTo>
                  <a:pt x="3237" y="1468"/>
                </a:lnTo>
                <a:lnTo>
                  <a:pt x="3222" y="1454"/>
                </a:lnTo>
                <a:lnTo>
                  <a:pt x="3207" y="1441"/>
                </a:lnTo>
                <a:lnTo>
                  <a:pt x="3191" y="1429"/>
                </a:lnTo>
                <a:lnTo>
                  <a:pt x="3173" y="1415"/>
                </a:lnTo>
                <a:lnTo>
                  <a:pt x="3155" y="1404"/>
                </a:lnTo>
                <a:lnTo>
                  <a:pt x="3137" y="1392"/>
                </a:lnTo>
                <a:lnTo>
                  <a:pt x="3116" y="1381"/>
                </a:lnTo>
                <a:lnTo>
                  <a:pt x="3096" y="1371"/>
                </a:lnTo>
                <a:lnTo>
                  <a:pt x="3074" y="1360"/>
                </a:lnTo>
                <a:lnTo>
                  <a:pt x="3051" y="1351"/>
                </a:lnTo>
                <a:lnTo>
                  <a:pt x="3027" y="1342"/>
                </a:lnTo>
                <a:lnTo>
                  <a:pt x="3002" y="1334"/>
                </a:lnTo>
                <a:lnTo>
                  <a:pt x="2976" y="1327"/>
                </a:lnTo>
                <a:lnTo>
                  <a:pt x="2949" y="1320"/>
                </a:lnTo>
                <a:lnTo>
                  <a:pt x="2921" y="1314"/>
                </a:lnTo>
                <a:lnTo>
                  <a:pt x="2892" y="1307"/>
                </a:lnTo>
                <a:lnTo>
                  <a:pt x="2857" y="1302"/>
                </a:lnTo>
                <a:lnTo>
                  <a:pt x="2824" y="1298"/>
                </a:lnTo>
                <a:lnTo>
                  <a:pt x="2793" y="1295"/>
                </a:lnTo>
                <a:lnTo>
                  <a:pt x="2761" y="1295"/>
                </a:lnTo>
                <a:lnTo>
                  <a:pt x="2732" y="1295"/>
                </a:lnTo>
                <a:lnTo>
                  <a:pt x="2705" y="1297"/>
                </a:lnTo>
                <a:lnTo>
                  <a:pt x="2677" y="1301"/>
                </a:lnTo>
                <a:lnTo>
                  <a:pt x="2651" y="1306"/>
                </a:lnTo>
                <a:lnTo>
                  <a:pt x="2637" y="1286"/>
                </a:lnTo>
                <a:lnTo>
                  <a:pt x="2621" y="1266"/>
                </a:lnTo>
                <a:lnTo>
                  <a:pt x="2604" y="1246"/>
                </a:lnTo>
                <a:lnTo>
                  <a:pt x="2585" y="1228"/>
                </a:lnTo>
                <a:lnTo>
                  <a:pt x="2565" y="1210"/>
                </a:lnTo>
                <a:lnTo>
                  <a:pt x="2544" y="1193"/>
                </a:lnTo>
                <a:lnTo>
                  <a:pt x="2521" y="1178"/>
                </a:lnTo>
                <a:lnTo>
                  <a:pt x="2496" y="1164"/>
                </a:lnTo>
                <a:lnTo>
                  <a:pt x="2470" y="1152"/>
                </a:lnTo>
                <a:lnTo>
                  <a:pt x="2441" y="1139"/>
                </a:lnTo>
                <a:lnTo>
                  <a:pt x="2412" y="1130"/>
                </a:lnTo>
                <a:lnTo>
                  <a:pt x="2381" y="1121"/>
                </a:lnTo>
                <a:lnTo>
                  <a:pt x="2347" y="1115"/>
                </a:lnTo>
                <a:lnTo>
                  <a:pt x="2313" y="1110"/>
                </a:lnTo>
                <a:lnTo>
                  <a:pt x="2277" y="1107"/>
                </a:lnTo>
                <a:lnTo>
                  <a:pt x="2238" y="1106"/>
                </a:lnTo>
                <a:lnTo>
                  <a:pt x="2203" y="1107"/>
                </a:lnTo>
                <a:lnTo>
                  <a:pt x="2164" y="1109"/>
                </a:lnTo>
                <a:lnTo>
                  <a:pt x="2136" y="1112"/>
                </a:lnTo>
                <a:lnTo>
                  <a:pt x="2109" y="1115"/>
                </a:lnTo>
                <a:lnTo>
                  <a:pt x="2083" y="1119"/>
                </a:lnTo>
                <a:lnTo>
                  <a:pt x="2058" y="1124"/>
                </a:lnTo>
                <a:lnTo>
                  <a:pt x="2056" y="518"/>
                </a:lnTo>
                <a:lnTo>
                  <a:pt x="2055" y="513"/>
                </a:lnTo>
                <a:lnTo>
                  <a:pt x="2055" y="508"/>
                </a:lnTo>
                <a:lnTo>
                  <a:pt x="2054" y="481"/>
                </a:lnTo>
                <a:lnTo>
                  <a:pt x="2051" y="456"/>
                </a:lnTo>
                <a:lnTo>
                  <a:pt x="2047" y="429"/>
                </a:lnTo>
                <a:lnTo>
                  <a:pt x="2042" y="405"/>
                </a:lnTo>
                <a:lnTo>
                  <a:pt x="2035" y="379"/>
                </a:lnTo>
                <a:lnTo>
                  <a:pt x="2027" y="355"/>
                </a:lnTo>
                <a:lnTo>
                  <a:pt x="2018" y="332"/>
                </a:lnTo>
                <a:lnTo>
                  <a:pt x="2008" y="308"/>
                </a:lnTo>
                <a:lnTo>
                  <a:pt x="1998" y="286"/>
                </a:lnTo>
                <a:lnTo>
                  <a:pt x="1986" y="263"/>
                </a:lnTo>
                <a:lnTo>
                  <a:pt x="1972" y="243"/>
                </a:lnTo>
                <a:lnTo>
                  <a:pt x="1959" y="222"/>
                </a:lnTo>
                <a:lnTo>
                  <a:pt x="1944" y="202"/>
                </a:lnTo>
                <a:lnTo>
                  <a:pt x="1929" y="183"/>
                </a:lnTo>
                <a:lnTo>
                  <a:pt x="1912" y="165"/>
                </a:lnTo>
                <a:lnTo>
                  <a:pt x="1895" y="147"/>
                </a:lnTo>
                <a:lnTo>
                  <a:pt x="1877" y="130"/>
                </a:lnTo>
                <a:lnTo>
                  <a:pt x="1857" y="115"/>
                </a:lnTo>
                <a:lnTo>
                  <a:pt x="1838" y="99"/>
                </a:lnTo>
                <a:lnTo>
                  <a:pt x="1818" y="85"/>
                </a:lnTo>
                <a:lnTo>
                  <a:pt x="1796" y="72"/>
                </a:lnTo>
                <a:lnTo>
                  <a:pt x="1774" y="60"/>
                </a:lnTo>
                <a:lnTo>
                  <a:pt x="1752" y="48"/>
                </a:lnTo>
                <a:lnTo>
                  <a:pt x="1729" y="39"/>
                </a:lnTo>
                <a:lnTo>
                  <a:pt x="1706" y="30"/>
                </a:lnTo>
                <a:lnTo>
                  <a:pt x="1681" y="22"/>
                </a:lnTo>
                <a:lnTo>
                  <a:pt x="1657" y="15"/>
                </a:lnTo>
                <a:lnTo>
                  <a:pt x="1631" y="10"/>
                </a:lnTo>
                <a:lnTo>
                  <a:pt x="1606" y="6"/>
                </a:lnTo>
                <a:lnTo>
                  <a:pt x="1580" y="2"/>
                </a:lnTo>
                <a:lnTo>
                  <a:pt x="1554" y="0"/>
                </a:lnTo>
                <a:lnTo>
                  <a:pt x="152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71500" y="2194560"/>
            <a:ext cx="2834640" cy="74676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全局最优法</a:t>
            </a:r>
            <a:endParaRPr kumimoji="1" lang="zh-CN" altLang="en-US" sz="36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14800" y="1960245"/>
            <a:ext cx="7802880" cy="1214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从理论上说，自变量选择最好的方法是所有可能回归法，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即建立因变量和所有自变量全部子集组合的回归模型，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也称全部子集法。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14800" y="3886200"/>
            <a:ext cx="7640320" cy="1214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对于每个模型，在实用上，从数据与模型拟合优劣的直观考虑出发，基于残差（误差）平方和的变量选择准则使用的最多。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grpSp>
        <p:nvGrpSpPr>
          <p:cNvPr id="6146" name="组合 9"/>
          <p:cNvGrpSpPr/>
          <p:nvPr/>
        </p:nvGrpSpPr>
        <p:grpSpPr>
          <a:xfrm>
            <a:off x="74294" y="1644015"/>
            <a:ext cx="6496686" cy="4105275"/>
            <a:chOff x="-119396" y="0"/>
            <a:chExt cx="6232308" cy="4023704"/>
          </a:xfrm>
        </p:grpSpPr>
        <p:sp>
          <p:nvSpPr>
            <p:cNvPr id="6147" name="文本框 23"/>
            <p:cNvSpPr/>
            <p:nvPr/>
          </p:nvSpPr>
          <p:spPr>
            <a:xfrm>
              <a:off x="3384380" y="1088741"/>
              <a:ext cx="2708181" cy="4736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lvl="0">
                <a:lnSpc>
                  <a:spcPct val="100000"/>
                </a:lnSpc>
              </a:pPr>
              <a:endParaRPr lang="zh-CN" altLang="en-US" sz="2400" b="1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6148" name="文本框 25"/>
            <p:cNvSpPr/>
            <p:nvPr/>
          </p:nvSpPr>
          <p:spPr>
            <a:xfrm>
              <a:off x="3384380" y="2731300"/>
              <a:ext cx="2555782" cy="4736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lvl="0">
                <a:lnSpc>
                  <a:spcPct val="100000"/>
                </a:lnSpc>
              </a:pPr>
              <a:endParaRPr lang="zh-CN" altLang="en-US" sz="2400" b="1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6149" name="文本框 26"/>
            <p:cNvSpPr/>
            <p:nvPr/>
          </p:nvSpPr>
          <p:spPr>
            <a:xfrm>
              <a:off x="3384380" y="1636261"/>
              <a:ext cx="2728532" cy="4736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lvl="0">
                <a:lnSpc>
                  <a:spcPct val="100000"/>
                </a:lnSpc>
              </a:pPr>
              <a:endParaRPr lang="zh-CN" altLang="en-US" sz="2400" b="1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grpSp>
          <p:nvGrpSpPr>
            <p:cNvPr id="6150" name="组合 13"/>
            <p:cNvGrpSpPr/>
            <p:nvPr/>
          </p:nvGrpSpPr>
          <p:grpSpPr>
            <a:xfrm>
              <a:off x="354807" y="928274"/>
              <a:ext cx="1947861" cy="1940713"/>
              <a:chOff x="0" y="0"/>
              <a:chExt cx="1590160" cy="1584325"/>
            </a:xfrm>
          </p:grpSpPr>
          <p:sp>
            <p:nvSpPr>
              <p:cNvPr id="6151" name="Freeform 6"/>
              <p:cNvSpPr/>
              <p:nvPr/>
            </p:nvSpPr>
            <p:spPr>
              <a:xfrm>
                <a:off x="0" y="0"/>
                <a:ext cx="1468102" cy="1467130"/>
              </a:xfrm>
              <a:custGeom>
                <a:avLst/>
                <a:gdLst>
                  <a:gd name="txL" fmla="*/ 0 w 1276"/>
                  <a:gd name="txT" fmla="*/ 0 h 1274"/>
                  <a:gd name="txR" fmla="*/ 1276 w 1276"/>
                  <a:gd name="txB" fmla="*/ 1274 h 1274"/>
                </a:gdLst>
                <a:ahLst/>
                <a:cxnLst>
                  <a:cxn ang="0">
                    <a:pos x="691" y="1168"/>
                  </a:cxn>
                  <a:cxn ang="0">
                    <a:pos x="662" y="1267"/>
                  </a:cxn>
                  <a:cxn ang="0">
                    <a:pos x="654" y="1273"/>
                  </a:cxn>
                  <a:cxn ang="0">
                    <a:pos x="643" y="1274"/>
                  </a:cxn>
                  <a:cxn ang="0">
                    <a:pos x="172" y="1274"/>
                  </a:cxn>
                  <a:cxn ang="0">
                    <a:pos x="81" y="1253"/>
                  </a:cxn>
                  <a:cxn ang="0">
                    <a:pos x="1" y="1113"/>
                  </a:cxn>
                  <a:cxn ang="0">
                    <a:pos x="0" y="892"/>
                  </a:cxn>
                  <a:cxn ang="0">
                    <a:pos x="0" y="170"/>
                  </a:cxn>
                  <a:cxn ang="0">
                    <a:pos x="170" y="0"/>
                  </a:cxn>
                  <a:cxn ang="0">
                    <a:pos x="1110" y="0"/>
                  </a:cxn>
                  <a:cxn ang="0">
                    <a:pos x="1273" y="131"/>
                  </a:cxn>
                  <a:cxn ang="0">
                    <a:pos x="1276" y="168"/>
                  </a:cxn>
                  <a:cxn ang="0">
                    <a:pos x="1276" y="629"/>
                  </a:cxn>
                  <a:cxn ang="0">
                    <a:pos x="1275" y="645"/>
                  </a:cxn>
                  <a:cxn ang="0">
                    <a:pos x="1171" y="659"/>
                  </a:cxn>
                  <a:cxn ang="0">
                    <a:pos x="1171" y="214"/>
                  </a:cxn>
                  <a:cxn ang="0">
                    <a:pos x="106" y="214"/>
                  </a:cxn>
                  <a:cxn ang="0">
                    <a:pos x="106" y="230"/>
                  </a:cxn>
                  <a:cxn ang="0">
                    <a:pos x="105" y="1102"/>
                  </a:cxn>
                  <a:cxn ang="0">
                    <a:pos x="171" y="1168"/>
                  </a:cxn>
                  <a:cxn ang="0">
                    <a:pos x="671" y="1168"/>
                  </a:cxn>
                  <a:cxn ang="0">
                    <a:pos x="691" y="1168"/>
                  </a:cxn>
                </a:cxnLst>
                <a:rect l="txL" t="txT" r="txR" b="txB"/>
                <a:pathLst>
                  <a:path w="1276" h="1274">
                    <a:moveTo>
                      <a:pt x="691" y="1168"/>
                    </a:moveTo>
                    <a:cubicBezTo>
                      <a:pt x="681" y="1203"/>
                      <a:pt x="672" y="1235"/>
                      <a:pt x="662" y="1267"/>
                    </a:cubicBezTo>
                    <a:cubicBezTo>
                      <a:pt x="661" y="1270"/>
                      <a:pt x="657" y="1272"/>
                      <a:pt x="654" y="1273"/>
                    </a:cubicBezTo>
                    <a:cubicBezTo>
                      <a:pt x="651" y="1274"/>
                      <a:pt x="647" y="1274"/>
                      <a:pt x="643" y="1274"/>
                    </a:cubicBezTo>
                    <a:cubicBezTo>
                      <a:pt x="486" y="1274"/>
                      <a:pt x="329" y="1273"/>
                      <a:pt x="172" y="1274"/>
                    </a:cubicBezTo>
                    <a:cubicBezTo>
                      <a:pt x="140" y="1274"/>
                      <a:pt x="109" y="1269"/>
                      <a:pt x="81" y="1253"/>
                    </a:cubicBezTo>
                    <a:cubicBezTo>
                      <a:pt x="29" y="1221"/>
                      <a:pt x="1" y="1174"/>
                      <a:pt x="1" y="1113"/>
                    </a:cubicBezTo>
                    <a:cubicBezTo>
                      <a:pt x="0" y="1039"/>
                      <a:pt x="0" y="966"/>
                      <a:pt x="0" y="892"/>
                    </a:cubicBezTo>
                    <a:cubicBezTo>
                      <a:pt x="0" y="651"/>
                      <a:pt x="0" y="411"/>
                      <a:pt x="0" y="170"/>
                    </a:cubicBezTo>
                    <a:cubicBezTo>
                      <a:pt x="0" y="68"/>
                      <a:pt x="68" y="0"/>
                      <a:pt x="170" y="0"/>
                    </a:cubicBezTo>
                    <a:cubicBezTo>
                      <a:pt x="483" y="0"/>
                      <a:pt x="797" y="0"/>
                      <a:pt x="1110" y="0"/>
                    </a:cubicBezTo>
                    <a:cubicBezTo>
                      <a:pt x="1194" y="0"/>
                      <a:pt x="1258" y="51"/>
                      <a:pt x="1273" y="131"/>
                    </a:cubicBezTo>
                    <a:cubicBezTo>
                      <a:pt x="1276" y="143"/>
                      <a:pt x="1276" y="156"/>
                      <a:pt x="1276" y="168"/>
                    </a:cubicBezTo>
                    <a:cubicBezTo>
                      <a:pt x="1276" y="322"/>
                      <a:pt x="1276" y="475"/>
                      <a:pt x="1276" y="629"/>
                    </a:cubicBezTo>
                    <a:cubicBezTo>
                      <a:pt x="1276" y="634"/>
                      <a:pt x="1276" y="638"/>
                      <a:pt x="1275" y="645"/>
                    </a:cubicBezTo>
                    <a:cubicBezTo>
                      <a:pt x="1239" y="640"/>
                      <a:pt x="1205" y="643"/>
                      <a:pt x="1171" y="659"/>
                    </a:cubicBezTo>
                    <a:cubicBezTo>
                      <a:pt x="1171" y="509"/>
                      <a:pt x="1171" y="362"/>
                      <a:pt x="1171" y="214"/>
                    </a:cubicBezTo>
                    <a:cubicBezTo>
                      <a:pt x="816" y="214"/>
                      <a:pt x="462" y="214"/>
                      <a:pt x="106" y="214"/>
                    </a:cubicBezTo>
                    <a:cubicBezTo>
                      <a:pt x="106" y="219"/>
                      <a:pt x="106" y="224"/>
                      <a:pt x="106" y="230"/>
                    </a:cubicBezTo>
                    <a:cubicBezTo>
                      <a:pt x="106" y="521"/>
                      <a:pt x="106" y="812"/>
                      <a:pt x="105" y="1102"/>
                    </a:cubicBezTo>
                    <a:cubicBezTo>
                      <a:pt x="105" y="1141"/>
                      <a:pt x="125" y="1169"/>
                      <a:pt x="171" y="1168"/>
                    </a:cubicBezTo>
                    <a:cubicBezTo>
                      <a:pt x="338" y="1167"/>
                      <a:pt x="504" y="1168"/>
                      <a:pt x="671" y="1168"/>
                    </a:cubicBezTo>
                    <a:cubicBezTo>
                      <a:pt x="677" y="1168"/>
                      <a:pt x="683" y="1168"/>
                      <a:pt x="691" y="1168"/>
                    </a:cubicBezTo>
                    <a:close/>
                  </a:path>
                </a:pathLst>
              </a:custGeom>
              <a:solidFill>
                <a:srgbClr val="0174AB"/>
              </a:solidFill>
              <a:ln w="9525">
                <a:noFill/>
              </a:ln>
            </p:spPr>
            <p:txBody>
              <a:bodyPr vert="horz" wrap="square" anchor="t"/>
              <a:p>
                <a:pPr lvl="0">
                  <a:lnSpc>
                    <a:spcPct val="100000"/>
                  </a:lnSpc>
                </a:pPr>
                <a:endParaRPr b="1">
                  <a:solidFill>
                    <a:srgbClr val="000000"/>
                  </a:solidFill>
                  <a:latin typeface="Calibri" panose="020F0502020204030204" charset="0"/>
                  <a:ea typeface="Calibri" panose="020F0502020204030204" charset="0"/>
                  <a:sym typeface="Calibri" panose="020F0502020204030204" charset="0"/>
                </a:endParaRPr>
              </a:p>
            </p:txBody>
          </p:sp>
          <p:sp>
            <p:nvSpPr>
              <p:cNvPr id="6152" name="Freeform 7"/>
              <p:cNvSpPr>
                <a:spLocks noEditPoints="1"/>
              </p:cNvSpPr>
              <p:nvPr/>
            </p:nvSpPr>
            <p:spPr>
              <a:xfrm>
                <a:off x="861701" y="1016827"/>
                <a:ext cx="569443" cy="567498"/>
              </a:xfrm>
              <a:custGeom>
                <a:avLst/>
                <a:gdLst>
                  <a:gd name="txL" fmla="*/ 0 w 495"/>
                  <a:gd name="txT" fmla="*/ 0 h 493"/>
                  <a:gd name="txR" fmla="*/ 495 w 495"/>
                  <a:gd name="txB" fmla="*/ 493 h 493"/>
                </a:gdLst>
                <a:ahLst/>
                <a:cxnLst>
                  <a:cxn ang="0">
                    <a:pos x="328" y="1"/>
                  </a:cxn>
                  <a:cxn ang="0">
                    <a:pos x="495" y="167"/>
                  </a:cxn>
                  <a:cxn ang="0">
                    <a:pos x="427" y="236"/>
                  </a:cxn>
                  <a:cxn ang="0">
                    <a:pos x="240" y="421"/>
                  </a:cxn>
                  <a:cxn ang="0">
                    <a:pos x="216" y="436"/>
                  </a:cxn>
                  <a:cxn ang="0">
                    <a:pos x="40" y="488"/>
                  </a:cxn>
                  <a:cxn ang="0">
                    <a:pos x="9" y="484"/>
                  </a:cxn>
                  <a:cxn ang="0">
                    <a:pos x="6" y="454"/>
                  </a:cxn>
                  <a:cxn ang="0">
                    <a:pos x="58" y="276"/>
                  </a:cxn>
                  <a:cxn ang="0">
                    <a:pos x="67" y="259"/>
                  </a:cxn>
                  <a:cxn ang="0">
                    <a:pos x="327" y="1"/>
                  </a:cxn>
                  <a:cxn ang="0">
                    <a:pos x="328" y="1"/>
                  </a:cxn>
                  <a:cxn ang="0">
                    <a:pos x="102" y="292"/>
                  </a:cxn>
                  <a:cxn ang="0">
                    <a:pos x="72" y="396"/>
                  </a:cxn>
                  <a:cxn ang="0">
                    <a:pos x="74" y="405"/>
                  </a:cxn>
                  <a:cxn ang="0">
                    <a:pos x="113" y="418"/>
                  </a:cxn>
                  <a:cxn ang="0">
                    <a:pos x="148" y="408"/>
                  </a:cxn>
                  <a:cxn ang="0">
                    <a:pos x="200" y="393"/>
                  </a:cxn>
                  <a:cxn ang="0">
                    <a:pos x="185" y="316"/>
                  </a:cxn>
                  <a:cxn ang="0">
                    <a:pos x="178" y="308"/>
                  </a:cxn>
                  <a:cxn ang="0">
                    <a:pos x="102" y="292"/>
                  </a:cxn>
                </a:cxnLst>
                <a:rect l="txL" t="txT" r="txR" b="txB"/>
                <a:pathLst>
                  <a:path w="495" h="493">
                    <a:moveTo>
                      <a:pt x="328" y="1"/>
                    </a:moveTo>
                    <a:cubicBezTo>
                      <a:pt x="384" y="56"/>
                      <a:pt x="439" y="112"/>
                      <a:pt x="495" y="167"/>
                    </a:cubicBezTo>
                    <a:cubicBezTo>
                      <a:pt x="473" y="190"/>
                      <a:pt x="450" y="213"/>
                      <a:pt x="427" y="236"/>
                    </a:cubicBezTo>
                    <a:cubicBezTo>
                      <a:pt x="365" y="298"/>
                      <a:pt x="303" y="360"/>
                      <a:pt x="240" y="421"/>
                    </a:cubicBezTo>
                    <a:cubicBezTo>
                      <a:pt x="233" y="428"/>
                      <a:pt x="225" y="433"/>
                      <a:pt x="216" y="436"/>
                    </a:cubicBezTo>
                    <a:cubicBezTo>
                      <a:pt x="157" y="454"/>
                      <a:pt x="98" y="471"/>
                      <a:pt x="40" y="488"/>
                    </a:cubicBezTo>
                    <a:cubicBezTo>
                      <a:pt x="28" y="492"/>
                      <a:pt x="18" y="493"/>
                      <a:pt x="9" y="484"/>
                    </a:cubicBezTo>
                    <a:cubicBezTo>
                      <a:pt x="0" y="475"/>
                      <a:pt x="3" y="464"/>
                      <a:pt x="6" y="454"/>
                    </a:cubicBezTo>
                    <a:cubicBezTo>
                      <a:pt x="23" y="395"/>
                      <a:pt x="40" y="335"/>
                      <a:pt x="58" y="276"/>
                    </a:cubicBezTo>
                    <a:cubicBezTo>
                      <a:pt x="60" y="270"/>
                      <a:pt x="63" y="264"/>
                      <a:pt x="67" y="259"/>
                    </a:cubicBezTo>
                    <a:cubicBezTo>
                      <a:pt x="154" y="173"/>
                      <a:pt x="240" y="87"/>
                      <a:pt x="327" y="1"/>
                    </a:cubicBezTo>
                    <a:cubicBezTo>
                      <a:pt x="328" y="1"/>
                      <a:pt x="329" y="0"/>
                      <a:pt x="328" y="1"/>
                    </a:cubicBezTo>
                    <a:close/>
                    <a:moveTo>
                      <a:pt x="102" y="292"/>
                    </a:moveTo>
                    <a:cubicBezTo>
                      <a:pt x="91" y="327"/>
                      <a:pt x="81" y="362"/>
                      <a:pt x="72" y="396"/>
                    </a:cubicBezTo>
                    <a:cubicBezTo>
                      <a:pt x="71" y="399"/>
                      <a:pt x="72" y="403"/>
                      <a:pt x="74" y="405"/>
                    </a:cubicBezTo>
                    <a:cubicBezTo>
                      <a:pt x="87" y="423"/>
                      <a:pt x="92" y="425"/>
                      <a:pt x="113" y="418"/>
                    </a:cubicBezTo>
                    <a:cubicBezTo>
                      <a:pt x="125" y="415"/>
                      <a:pt x="136" y="411"/>
                      <a:pt x="148" y="408"/>
                    </a:cubicBezTo>
                    <a:cubicBezTo>
                      <a:pt x="165" y="403"/>
                      <a:pt x="182" y="398"/>
                      <a:pt x="200" y="393"/>
                    </a:cubicBezTo>
                    <a:cubicBezTo>
                      <a:pt x="195" y="365"/>
                      <a:pt x="190" y="341"/>
                      <a:pt x="185" y="316"/>
                    </a:cubicBezTo>
                    <a:cubicBezTo>
                      <a:pt x="185" y="313"/>
                      <a:pt x="181" y="309"/>
                      <a:pt x="178" y="308"/>
                    </a:cubicBezTo>
                    <a:cubicBezTo>
                      <a:pt x="153" y="302"/>
                      <a:pt x="128" y="297"/>
                      <a:pt x="102" y="292"/>
                    </a:cubicBezTo>
                    <a:close/>
                  </a:path>
                </a:pathLst>
              </a:custGeom>
              <a:solidFill>
                <a:srgbClr val="0174AB"/>
              </a:solidFill>
              <a:ln w="9525">
                <a:noFill/>
              </a:ln>
            </p:spPr>
            <p:txBody>
              <a:bodyPr vert="horz" wrap="square" anchor="t"/>
              <a:p>
                <a:pPr lvl="0">
                  <a:lnSpc>
                    <a:spcPct val="100000"/>
                  </a:lnSpc>
                </a:pPr>
                <a:endParaRPr b="1">
                  <a:solidFill>
                    <a:srgbClr val="000000"/>
                  </a:solidFill>
                  <a:latin typeface="Calibri" panose="020F0502020204030204" charset="0"/>
                  <a:ea typeface="Calibri" panose="020F0502020204030204" charset="0"/>
                  <a:sym typeface="Calibri" panose="020F0502020204030204" charset="0"/>
                </a:endParaRPr>
              </a:p>
            </p:txBody>
          </p:sp>
          <p:sp>
            <p:nvSpPr>
              <p:cNvPr id="6153" name="Freeform 8"/>
              <p:cNvSpPr/>
              <p:nvPr/>
            </p:nvSpPr>
            <p:spPr>
              <a:xfrm>
                <a:off x="552423" y="734781"/>
                <a:ext cx="608346" cy="119627"/>
              </a:xfrm>
              <a:custGeom>
                <a:avLst/>
                <a:gdLst>
                  <a:gd name="txL" fmla="*/ 0 w 529"/>
                  <a:gd name="txT" fmla="*/ 0 h 104"/>
                  <a:gd name="txR" fmla="*/ 529 w 529"/>
                  <a:gd name="txB" fmla="*/ 104 h 104"/>
                </a:gdLst>
                <a:ahLst/>
                <a:cxnLst>
                  <a:cxn ang="0">
                    <a:pos x="0" y="104"/>
                  </a:cxn>
                  <a:cxn ang="0">
                    <a:pos x="0" y="0"/>
                  </a:cxn>
                  <a:cxn ang="0">
                    <a:pos x="529" y="0"/>
                  </a:cxn>
                  <a:cxn ang="0">
                    <a:pos x="529" y="104"/>
                  </a:cxn>
                  <a:cxn ang="0">
                    <a:pos x="0" y="104"/>
                  </a:cxn>
                </a:cxnLst>
                <a:rect l="txL" t="txT" r="txR" b="txB"/>
                <a:pathLst>
                  <a:path w="529" h="104">
                    <a:moveTo>
                      <a:pt x="0" y="104"/>
                    </a:moveTo>
                    <a:cubicBezTo>
                      <a:pt x="0" y="69"/>
                      <a:pt x="0" y="35"/>
                      <a:pt x="0" y="0"/>
                    </a:cubicBezTo>
                    <a:cubicBezTo>
                      <a:pt x="177" y="0"/>
                      <a:pt x="352" y="0"/>
                      <a:pt x="529" y="0"/>
                    </a:cubicBezTo>
                    <a:cubicBezTo>
                      <a:pt x="529" y="35"/>
                      <a:pt x="529" y="69"/>
                      <a:pt x="529" y="104"/>
                    </a:cubicBezTo>
                    <a:cubicBezTo>
                      <a:pt x="353" y="104"/>
                      <a:pt x="177" y="104"/>
                      <a:pt x="0" y="104"/>
                    </a:cubicBezTo>
                    <a:close/>
                  </a:path>
                </a:pathLst>
              </a:custGeom>
              <a:solidFill>
                <a:srgbClr val="0174AB"/>
              </a:solidFill>
              <a:ln w="9525">
                <a:noFill/>
              </a:ln>
            </p:spPr>
            <p:txBody>
              <a:bodyPr vert="horz" wrap="square" anchor="t"/>
              <a:p>
                <a:pPr lvl="0">
                  <a:lnSpc>
                    <a:spcPct val="100000"/>
                  </a:lnSpc>
                </a:pPr>
                <a:endParaRPr b="1">
                  <a:solidFill>
                    <a:srgbClr val="000000"/>
                  </a:solidFill>
                  <a:latin typeface="Calibri" panose="020F0502020204030204" charset="0"/>
                  <a:ea typeface="Calibri" panose="020F0502020204030204" charset="0"/>
                  <a:sym typeface="Calibri" panose="020F0502020204030204" charset="0"/>
                </a:endParaRPr>
              </a:p>
            </p:txBody>
          </p:sp>
          <p:sp>
            <p:nvSpPr>
              <p:cNvPr id="6154" name="Freeform 9"/>
              <p:cNvSpPr/>
              <p:nvPr/>
            </p:nvSpPr>
            <p:spPr>
              <a:xfrm>
                <a:off x="553395" y="490664"/>
                <a:ext cx="607373" cy="119627"/>
              </a:xfrm>
              <a:custGeom>
                <a:avLst/>
                <a:gdLst>
                  <a:gd name="txL" fmla="*/ 0 w 528"/>
                  <a:gd name="txT" fmla="*/ 0 h 104"/>
                  <a:gd name="txR" fmla="*/ 528 w 528"/>
                  <a:gd name="txB" fmla="*/ 104 h 104"/>
                </a:gdLst>
                <a:ahLst/>
                <a:cxnLst>
                  <a:cxn ang="0">
                    <a:pos x="528" y="0"/>
                  </a:cxn>
                  <a:cxn ang="0">
                    <a:pos x="528" y="104"/>
                  </a:cxn>
                  <a:cxn ang="0">
                    <a:pos x="0" y="104"/>
                  </a:cxn>
                  <a:cxn ang="0">
                    <a:pos x="0" y="0"/>
                  </a:cxn>
                  <a:cxn ang="0">
                    <a:pos x="528" y="0"/>
                  </a:cxn>
                </a:cxnLst>
                <a:rect l="txL" t="txT" r="txR" b="txB"/>
                <a:pathLst>
                  <a:path w="528" h="104">
                    <a:moveTo>
                      <a:pt x="528" y="0"/>
                    </a:moveTo>
                    <a:cubicBezTo>
                      <a:pt x="528" y="35"/>
                      <a:pt x="528" y="69"/>
                      <a:pt x="528" y="104"/>
                    </a:cubicBezTo>
                    <a:cubicBezTo>
                      <a:pt x="352" y="104"/>
                      <a:pt x="177" y="104"/>
                      <a:pt x="0" y="104"/>
                    </a:cubicBezTo>
                    <a:cubicBezTo>
                      <a:pt x="0" y="70"/>
                      <a:pt x="0" y="36"/>
                      <a:pt x="0" y="0"/>
                    </a:cubicBezTo>
                    <a:cubicBezTo>
                      <a:pt x="176" y="0"/>
                      <a:pt x="352" y="0"/>
                      <a:pt x="528" y="0"/>
                    </a:cubicBezTo>
                    <a:close/>
                  </a:path>
                </a:pathLst>
              </a:custGeom>
              <a:solidFill>
                <a:srgbClr val="0174AB"/>
              </a:solidFill>
              <a:ln w="9525">
                <a:noFill/>
              </a:ln>
            </p:spPr>
            <p:txBody>
              <a:bodyPr vert="horz" wrap="square" anchor="t"/>
              <a:p>
                <a:pPr lvl="0">
                  <a:lnSpc>
                    <a:spcPct val="100000"/>
                  </a:lnSpc>
                </a:pPr>
                <a:endParaRPr b="1">
                  <a:solidFill>
                    <a:srgbClr val="000000"/>
                  </a:solidFill>
                  <a:latin typeface="Calibri" panose="020F0502020204030204" charset="0"/>
                  <a:ea typeface="Calibri" panose="020F0502020204030204" charset="0"/>
                  <a:sym typeface="Calibri" panose="020F0502020204030204" charset="0"/>
                </a:endParaRPr>
              </a:p>
            </p:txBody>
          </p:sp>
          <p:sp>
            <p:nvSpPr>
              <p:cNvPr id="6155" name="Freeform 10"/>
              <p:cNvSpPr/>
              <p:nvPr/>
            </p:nvSpPr>
            <p:spPr>
              <a:xfrm>
                <a:off x="553395" y="978897"/>
                <a:ext cx="549991" cy="120599"/>
              </a:xfrm>
              <a:custGeom>
                <a:avLst/>
                <a:gdLst>
                  <a:gd name="txL" fmla="*/ 0 w 478"/>
                  <a:gd name="txT" fmla="*/ 0 h 105"/>
                  <a:gd name="txR" fmla="*/ 478 w 478"/>
                  <a:gd name="txB" fmla="*/ 105 h 105"/>
                </a:gdLst>
                <a:ahLst/>
                <a:cxnLst>
                  <a:cxn ang="0">
                    <a:pos x="0" y="0"/>
                  </a:cxn>
                  <a:cxn ang="0">
                    <a:pos x="478" y="0"/>
                  </a:cxn>
                  <a:cxn ang="0">
                    <a:pos x="472" y="8"/>
                  </a:cxn>
                  <a:cxn ang="0">
                    <a:pos x="383" y="97"/>
                  </a:cxn>
                  <a:cxn ang="0">
                    <a:pos x="366" y="104"/>
                  </a:cxn>
                  <a:cxn ang="0">
                    <a:pos x="8" y="105"/>
                  </a:cxn>
                  <a:cxn ang="0">
                    <a:pos x="0" y="104"/>
                  </a:cxn>
                  <a:cxn ang="0">
                    <a:pos x="0" y="0"/>
                  </a:cxn>
                </a:cxnLst>
                <a:rect l="txL" t="txT" r="txR" b="txB"/>
                <a:pathLst>
                  <a:path w="478" h="105">
                    <a:moveTo>
                      <a:pt x="0" y="0"/>
                    </a:moveTo>
                    <a:cubicBezTo>
                      <a:pt x="159" y="0"/>
                      <a:pt x="318" y="0"/>
                      <a:pt x="478" y="0"/>
                    </a:cubicBezTo>
                    <a:cubicBezTo>
                      <a:pt x="476" y="3"/>
                      <a:pt x="474" y="6"/>
                      <a:pt x="472" y="8"/>
                    </a:cubicBezTo>
                    <a:cubicBezTo>
                      <a:pt x="443" y="38"/>
                      <a:pt x="413" y="68"/>
                      <a:pt x="383" y="97"/>
                    </a:cubicBezTo>
                    <a:cubicBezTo>
                      <a:pt x="379" y="101"/>
                      <a:pt x="372" y="104"/>
                      <a:pt x="366" y="104"/>
                    </a:cubicBezTo>
                    <a:cubicBezTo>
                      <a:pt x="247" y="105"/>
                      <a:pt x="127" y="105"/>
                      <a:pt x="8" y="105"/>
                    </a:cubicBezTo>
                    <a:cubicBezTo>
                      <a:pt x="6" y="105"/>
                      <a:pt x="3" y="104"/>
                      <a:pt x="0" y="104"/>
                    </a:cubicBezTo>
                    <a:cubicBezTo>
                      <a:pt x="0" y="69"/>
                      <a:pt x="0" y="35"/>
                      <a:pt x="0" y="0"/>
                    </a:cubicBezTo>
                    <a:close/>
                  </a:path>
                </a:pathLst>
              </a:custGeom>
              <a:solidFill>
                <a:srgbClr val="0174AB"/>
              </a:solidFill>
              <a:ln w="9525">
                <a:noFill/>
              </a:ln>
            </p:spPr>
            <p:txBody>
              <a:bodyPr vert="horz" wrap="square" anchor="t"/>
              <a:p>
                <a:pPr lvl="0">
                  <a:lnSpc>
                    <a:spcPct val="100000"/>
                  </a:lnSpc>
                </a:pPr>
                <a:endParaRPr b="1">
                  <a:solidFill>
                    <a:srgbClr val="000000"/>
                  </a:solidFill>
                  <a:latin typeface="Calibri" panose="020F0502020204030204" charset="0"/>
                  <a:ea typeface="Calibri" panose="020F0502020204030204" charset="0"/>
                  <a:sym typeface="Calibri" panose="020F0502020204030204" charset="0"/>
                </a:endParaRPr>
              </a:p>
            </p:txBody>
          </p:sp>
          <p:sp>
            <p:nvSpPr>
              <p:cNvPr id="6156" name="Freeform 11"/>
              <p:cNvSpPr/>
              <p:nvPr/>
            </p:nvSpPr>
            <p:spPr>
              <a:xfrm>
                <a:off x="1307141" y="855380"/>
                <a:ext cx="283019" cy="281074"/>
              </a:xfrm>
              <a:custGeom>
                <a:avLst/>
                <a:gdLst>
                  <a:gd name="txL" fmla="*/ 0 w 246"/>
                  <a:gd name="txT" fmla="*/ 0 h 244"/>
                  <a:gd name="txR" fmla="*/ 246 w 246"/>
                  <a:gd name="txB" fmla="*/ 244 h 244"/>
                </a:gdLst>
                <a:ahLst/>
                <a:cxnLst>
                  <a:cxn ang="0">
                    <a:pos x="0" y="87"/>
                  </a:cxn>
                  <a:cxn ang="0">
                    <a:pos x="66" y="20"/>
                  </a:cxn>
                  <a:cxn ang="0">
                    <a:pos x="139" y="20"/>
                  </a:cxn>
                  <a:cxn ang="0">
                    <a:pos x="225" y="106"/>
                  </a:cxn>
                  <a:cxn ang="0">
                    <a:pos x="227" y="178"/>
                  </a:cxn>
                  <a:cxn ang="0">
                    <a:pos x="159" y="244"/>
                  </a:cxn>
                  <a:cxn ang="0">
                    <a:pos x="0" y="87"/>
                  </a:cxn>
                </a:cxnLst>
                <a:rect l="txL" t="txT" r="txR" b="txB"/>
                <a:pathLst>
                  <a:path w="246" h="244">
                    <a:moveTo>
                      <a:pt x="0" y="87"/>
                    </a:moveTo>
                    <a:cubicBezTo>
                      <a:pt x="22" y="64"/>
                      <a:pt x="43" y="41"/>
                      <a:pt x="66" y="20"/>
                    </a:cubicBezTo>
                    <a:cubicBezTo>
                      <a:pt x="87" y="1"/>
                      <a:pt x="118" y="0"/>
                      <a:pt x="139" y="20"/>
                    </a:cubicBezTo>
                    <a:cubicBezTo>
                      <a:pt x="169" y="48"/>
                      <a:pt x="198" y="76"/>
                      <a:pt x="225" y="106"/>
                    </a:cubicBezTo>
                    <a:cubicBezTo>
                      <a:pt x="245" y="127"/>
                      <a:pt x="246" y="158"/>
                      <a:pt x="227" y="178"/>
                    </a:cubicBezTo>
                    <a:cubicBezTo>
                      <a:pt x="205" y="202"/>
                      <a:pt x="181" y="223"/>
                      <a:pt x="159" y="244"/>
                    </a:cubicBezTo>
                    <a:cubicBezTo>
                      <a:pt x="107" y="193"/>
                      <a:pt x="54" y="140"/>
                      <a:pt x="0" y="87"/>
                    </a:cubicBezTo>
                    <a:close/>
                  </a:path>
                </a:pathLst>
              </a:custGeom>
              <a:solidFill>
                <a:srgbClr val="0174AB"/>
              </a:solidFill>
              <a:ln w="9525">
                <a:noFill/>
              </a:ln>
            </p:spPr>
            <p:txBody>
              <a:bodyPr vert="horz" wrap="square" anchor="t"/>
              <a:p>
                <a:pPr lvl="0">
                  <a:lnSpc>
                    <a:spcPct val="100000"/>
                  </a:lnSpc>
                </a:pPr>
                <a:endParaRPr b="1">
                  <a:solidFill>
                    <a:srgbClr val="000000"/>
                  </a:solidFill>
                  <a:latin typeface="Calibri" panose="020F0502020204030204" charset="0"/>
                  <a:ea typeface="Calibri" panose="020F0502020204030204" charset="0"/>
                  <a:sym typeface="Calibri" panose="020F0502020204030204" charset="0"/>
                </a:endParaRPr>
              </a:p>
            </p:txBody>
          </p:sp>
          <p:sp>
            <p:nvSpPr>
              <p:cNvPr id="6157" name="Freeform 12"/>
              <p:cNvSpPr/>
              <p:nvPr/>
            </p:nvSpPr>
            <p:spPr>
              <a:xfrm>
                <a:off x="307334" y="735753"/>
                <a:ext cx="119627" cy="117682"/>
              </a:xfrm>
              <a:custGeom>
                <a:avLst/>
                <a:gdLst>
                  <a:gd name="txL" fmla="*/ 0 w 104"/>
                  <a:gd name="txT" fmla="*/ 0 h 102"/>
                  <a:gd name="txR" fmla="*/ 104 w 104"/>
                  <a:gd name="txB" fmla="*/ 102 h 102"/>
                </a:gdLst>
                <a:ahLst/>
                <a:cxnLst>
                  <a:cxn ang="0">
                    <a:pos x="0" y="102"/>
                  </a:cxn>
                  <a:cxn ang="0">
                    <a:pos x="0" y="0"/>
                  </a:cxn>
                  <a:cxn ang="0">
                    <a:pos x="104" y="0"/>
                  </a:cxn>
                  <a:cxn ang="0">
                    <a:pos x="104" y="102"/>
                  </a:cxn>
                  <a:cxn ang="0">
                    <a:pos x="0" y="102"/>
                  </a:cxn>
                </a:cxnLst>
                <a:rect l="txL" t="txT" r="txR" b="txB"/>
                <a:pathLst>
                  <a:path w="104" h="102">
                    <a:moveTo>
                      <a:pt x="0" y="102"/>
                    </a:moveTo>
                    <a:cubicBezTo>
                      <a:pt x="0" y="68"/>
                      <a:pt x="0" y="34"/>
                      <a:pt x="0" y="0"/>
                    </a:cubicBezTo>
                    <a:cubicBezTo>
                      <a:pt x="35" y="0"/>
                      <a:pt x="69" y="0"/>
                      <a:pt x="104" y="0"/>
                    </a:cubicBezTo>
                    <a:cubicBezTo>
                      <a:pt x="104" y="34"/>
                      <a:pt x="104" y="67"/>
                      <a:pt x="104" y="102"/>
                    </a:cubicBezTo>
                    <a:cubicBezTo>
                      <a:pt x="70" y="102"/>
                      <a:pt x="36" y="102"/>
                      <a:pt x="0" y="102"/>
                    </a:cubicBezTo>
                    <a:close/>
                  </a:path>
                </a:pathLst>
              </a:custGeom>
              <a:solidFill>
                <a:srgbClr val="0174AB"/>
              </a:solidFill>
              <a:ln w="9525">
                <a:noFill/>
              </a:ln>
            </p:spPr>
            <p:txBody>
              <a:bodyPr vert="horz" wrap="square" anchor="t"/>
              <a:p>
                <a:pPr lvl="0">
                  <a:lnSpc>
                    <a:spcPct val="100000"/>
                  </a:lnSpc>
                </a:pPr>
                <a:endParaRPr b="1">
                  <a:solidFill>
                    <a:srgbClr val="000000"/>
                  </a:solidFill>
                  <a:latin typeface="Calibri" panose="020F0502020204030204" charset="0"/>
                  <a:ea typeface="Calibri" panose="020F0502020204030204" charset="0"/>
                  <a:sym typeface="Calibri" panose="020F0502020204030204" charset="0"/>
                </a:endParaRPr>
              </a:p>
            </p:txBody>
          </p:sp>
          <p:sp>
            <p:nvSpPr>
              <p:cNvPr id="6158" name="Freeform 13"/>
              <p:cNvSpPr/>
              <p:nvPr/>
            </p:nvSpPr>
            <p:spPr>
              <a:xfrm>
                <a:off x="308306" y="491637"/>
                <a:ext cx="118654" cy="118654"/>
              </a:xfrm>
              <a:custGeom>
                <a:avLst/>
                <a:gdLst>
                  <a:gd name="txL" fmla="*/ 0 w 103"/>
                  <a:gd name="txT" fmla="*/ 0 h 103"/>
                  <a:gd name="txR" fmla="*/ 103 w 103"/>
                  <a:gd name="txB" fmla="*/ 103 h 103"/>
                </a:gdLst>
                <a:ahLst/>
                <a:cxnLst>
                  <a:cxn ang="0">
                    <a:pos x="103" y="103"/>
                  </a:cxn>
                  <a:cxn ang="0">
                    <a:pos x="0" y="103"/>
                  </a:cxn>
                  <a:cxn ang="0">
                    <a:pos x="0" y="0"/>
                  </a:cxn>
                  <a:cxn ang="0">
                    <a:pos x="103" y="0"/>
                  </a:cxn>
                  <a:cxn ang="0">
                    <a:pos x="103" y="103"/>
                  </a:cxn>
                </a:cxnLst>
                <a:rect l="txL" t="txT" r="txR" b="txB"/>
                <a:pathLst>
                  <a:path w="103" h="103">
                    <a:moveTo>
                      <a:pt x="103" y="103"/>
                    </a:moveTo>
                    <a:cubicBezTo>
                      <a:pt x="68" y="103"/>
                      <a:pt x="34" y="103"/>
                      <a:pt x="0" y="103"/>
                    </a:cubicBezTo>
                    <a:cubicBezTo>
                      <a:pt x="0" y="68"/>
                      <a:pt x="0" y="35"/>
                      <a:pt x="0" y="0"/>
                    </a:cubicBezTo>
                    <a:cubicBezTo>
                      <a:pt x="34" y="0"/>
                      <a:pt x="68" y="0"/>
                      <a:pt x="103" y="0"/>
                    </a:cubicBezTo>
                    <a:cubicBezTo>
                      <a:pt x="103" y="34"/>
                      <a:pt x="103" y="68"/>
                      <a:pt x="103" y="103"/>
                    </a:cubicBezTo>
                    <a:close/>
                  </a:path>
                </a:pathLst>
              </a:custGeom>
              <a:solidFill>
                <a:srgbClr val="0174AB"/>
              </a:solidFill>
              <a:ln w="9525">
                <a:noFill/>
              </a:ln>
            </p:spPr>
            <p:txBody>
              <a:bodyPr vert="horz" wrap="square" anchor="t"/>
              <a:p>
                <a:pPr lvl="0">
                  <a:lnSpc>
                    <a:spcPct val="100000"/>
                  </a:lnSpc>
                </a:pPr>
                <a:endParaRPr b="1">
                  <a:solidFill>
                    <a:srgbClr val="000000"/>
                  </a:solidFill>
                  <a:latin typeface="Calibri" panose="020F0502020204030204" charset="0"/>
                  <a:ea typeface="Calibri" panose="020F0502020204030204" charset="0"/>
                  <a:sym typeface="Calibri" panose="020F0502020204030204" charset="0"/>
                </a:endParaRPr>
              </a:p>
            </p:txBody>
          </p:sp>
          <p:sp>
            <p:nvSpPr>
              <p:cNvPr id="6159" name="Freeform 14"/>
              <p:cNvSpPr/>
              <p:nvPr/>
            </p:nvSpPr>
            <p:spPr>
              <a:xfrm>
                <a:off x="308306" y="979870"/>
                <a:ext cx="118654" cy="118654"/>
              </a:xfrm>
              <a:custGeom>
                <a:avLst/>
                <a:gdLst>
                  <a:gd name="txL" fmla="*/ 0 w 103"/>
                  <a:gd name="txT" fmla="*/ 0 h 103"/>
                  <a:gd name="txR" fmla="*/ 103 w 103"/>
                  <a:gd name="txB" fmla="*/ 103 h 103"/>
                </a:gdLst>
                <a:ahLst/>
                <a:cxnLst>
                  <a:cxn ang="0">
                    <a:pos x="103" y="103"/>
                  </a:cxn>
                  <a:cxn ang="0">
                    <a:pos x="0" y="103"/>
                  </a:cxn>
                  <a:cxn ang="0">
                    <a:pos x="0" y="0"/>
                  </a:cxn>
                  <a:cxn ang="0">
                    <a:pos x="103" y="0"/>
                  </a:cxn>
                  <a:cxn ang="0">
                    <a:pos x="103" y="103"/>
                  </a:cxn>
                </a:cxnLst>
                <a:rect l="txL" t="txT" r="txR" b="txB"/>
                <a:pathLst>
                  <a:path w="103" h="103">
                    <a:moveTo>
                      <a:pt x="103" y="103"/>
                    </a:moveTo>
                    <a:cubicBezTo>
                      <a:pt x="68" y="103"/>
                      <a:pt x="35" y="103"/>
                      <a:pt x="0" y="103"/>
                    </a:cubicBezTo>
                    <a:cubicBezTo>
                      <a:pt x="0" y="68"/>
                      <a:pt x="0" y="35"/>
                      <a:pt x="0" y="0"/>
                    </a:cubicBezTo>
                    <a:cubicBezTo>
                      <a:pt x="34" y="0"/>
                      <a:pt x="68" y="0"/>
                      <a:pt x="103" y="0"/>
                    </a:cubicBezTo>
                    <a:cubicBezTo>
                      <a:pt x="103" y="33"/>
                      <a:pt x="103" y="67"/>
                      <a:pt x="103" y="103"/>
                    </a:cubicBezTo>
                    <a:close/>
                  </a:path>
                </a:pathLst>
              </a:custGeom>
              <a:solidFill>
                <a:srgbClr val="0174AB"/>
              </a:solidFill>
              <a:ln w="9525">
                <a:noFill/>
              </a:ln>
            </p:spPr>
            <p:txBody>
              <a:bodyPr vert="horz" wrap="square" anchor="t"/>
              <a:p>
                <a:pPr lvl="0">
                  <a:lnSpc>
                    <a:spcPct val="100000"/>
                  </a:lnSpc>
                </a:pPr>
                <a:endParaRPr b="1">
                  <a:solidFill>
                    <a:srgbClr val="000000"/>
                  </a:solidFill>
                  <a:latin typeface="Calibri" panose="020F0502020204030204" charset="0"/>
                  <a:ea typeface="Calibri" panose="020F0502020204030204" charset="0"/>
                  <a:sym typeface="Calibri" panose="020F0502020204030204" charset="0"/>
                </a:endParaRPr>
              </a:p>
            </p:txBody>
          </p:sp>
        </p:grpSp>
        <p:sp>
          <p:nvSpPr>
            <p:cNvPr id="6160" name="文本框 34"/>
            <p:cNvSpPr/>
            <p:nvPr/>
          </p:nvSpPr>
          <p:spPr>
            <a:xfrm>
              <a:off x="-119396" y="2887659"/>
              <a:ext cx="2657475" cy="5377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lvl="0" algn="ctr">
                <a:lnSpc>
                  <a:spcPct val="100000"/>
                </a:lnSpc>
              </a:pPr>
              <a:r>
                <a:rPr lang="zh-CN" altLang="en-US" sz="2800" b="1">
                  <a:solidFill>
                    <a:srgbClr val="0174AB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本节内容</a:t>
              </a:r>
              <a:endParaRPr lang="zh-CN" altLang="en-US" sz="2800" b="1">
                <a:solidFill>
                  <a:srgbClr val="0174AB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6161" name="矩形 15"/>
            <p:cNvSpPr/>
            <p:nvPr/>
          </p:nvSpPr>
          <p:spPr>
            <a:xfrm>
              <a:off x="3384380" y="541221"/>
              <a:ext cx="1761459" cy="4736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lvl="0">
                <a:lnSpc>
                  <a:spcPct val="100000"/>
                </a:lnSpc>
              </a:pPr>
              <a:endParaRPr lang="zh-CN" altLang="en-US" sz="24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6162" name="文本框 25"/>
            <p:cNvSpPr/>
            <p:nvPr/>
          </p:nvSpPr>
          <p:spPr>
            <a:xfrm>
              <a:off x="3384380" y="2183781"/>
              <a:ext cx="2510957" cy="4736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lvl="0">
                <a:lnSpc>
                  <a:spcPct val="100000"/>
                </a:lnSpc>
              </a:pPr>
              <a:endParaRPr lang="zh-CN" altLang="en-US" sz="2400" b="1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6163" name="直接连接符 17"/>
            <p:cNvSpPr/>
            <p:nvPr/>
          </p:nvSpPr>
          <p:spPr>
            <a:xfrm>
              <a:off x="2714823" y="0"/>
              <a:ext cx="1" cy="402370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" name="TextBox 27"/>
          <p:cNvSpPr/>
          <p:nvPr/>
        </p:nvSpPr>
        <p:spPr>
          <a:xfrm>
            <a:off x="6570980" y="201295"/>
            <a:ext cx="545020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4.1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变量间的关系分析</a:t>
            </a:r>
            <a:endParaRPr lang="zh-CN" altLang="en-US" sz="2800" b="1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26" name="Picture 2" descr="http://tse1.mm.bing.net/th?&amp;id=OIP.Mdaefaf09dd07569603ea52718a487e76o0&amp;w=300&amp;h=297&amp;c=0&amp;pid=1.9&amp;rs=0&amp;p=0&amp;r=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614" y="1915482"/>
            <a:ext cx="1055419" cy="10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6003290" y="2131060"/>
            <a:ext cx="4496435" cy="6134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fontAlgn="base">
              <a:buClr>
                <a:srgbClr val="000000"/>
              </a:buCl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1 </a:t>
            </a:r>
            <a:r>
              <a:rPr lang="zh-CN" altLang="en-US" sz="3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简单相关分析的</a:t>
            </a:r>
            <a:r>
              <a:rPr lang="en-US" altLang="zh-CN" sz="3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R</a:t>
            </a:r>
            <a:r>
              <a:rPr lang="zh-CN" altLang="en-US" sz="3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计算</a:t>
            </a:r>
            <a:endParaRPr lang="zh-CN" altLang="en-US" sz="3200" b="1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ea"/>
              <a:sym typeface="微软雅黑" panose="020B0503020204020204" pitchFamily="2" charset="-122"/>
            </a:endParaRPr>
          </a:p>
        </p:txBody>
      </p:sp>
      <p:pic>
        <p:nvPicPr>
          <p:cNvPr id="32" name="Picture 2" descr="http://tse1.mm.bing.net/th?&amp;id=OIP.Mdaefaf09dd07569603ea52718a487e76o0&amp;w=300&amp;h=297&amp;c=0&amp;pid=1.9&amp;rs=0&amp;p=0&amp;r=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614" y="4094499"/>
            <a:ext cx="1055419" cy="10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6003290" y="4300220"/>
            <a:ext cx="5309235" cy="6134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fontAlgn="base">
              <a:buClr>
                <a:srgbClr val="000000"/>
              </a:buCl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2 </a:t>
            </a:r>
            <a:r>
              <a:rPr lang="zh-CN" altLang="en-US" sz="3200" b="1" dirty="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一元线性回归分析的</a:t>
            </a:r>
            <a:r>
              <a:rPr lang="en-US" altLang="zh-CN" sz="3200" b="1" dirty="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R</a:t>
            </a:r>
            <a:r>
              <a:rPr lang="zh-CN" altLang="en-US" sz="3200" b="1" dirty="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计算</a:t>
            </a:r>
            <a:endParaRPr lang="zh-CN" altLang="en-US" sz="3200" b="1" dirty="0">
              <a:solidFill>
                <a:srgbClr val="666666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ea"/>
              <a:sym typeface="微软雅黑" panose="020B0503020204020204" pitchFamily="2" charset="-122"/>
            </a:endParaRPr>
          </a:p>
        </p:txBody>
      </p:sp>
      <p:sp>
        <p:nvSpPr>
          <p:cNvPr id="13" name="TextBox 28"/>
          <p:cNvSpPr/>
          <p:nvPr/>
        </p:nvSpPr>
        <p:spPr>
          <a:xfrm>
            <a:off x="36830" y="168910"/>
            <a:ext cx="596646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多元相关与回归分析及R使用</a:t>
            </a:r>
            <a:endParaRPr lang="zh-CN" altLang="en-US" sz="3200" b="1"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6003290" y="392430"/>
            <a:ext cx="504190" cy="167005"/>
          </a:xfrm>
          <a:prstGeom prst="rightArrow">
            <a:avLst/>
          </a:prstGeom>
          <a:solidFill>
            <a:srgbClr val="C0504D">
              <a:lumMod val="40000"/>
              <a:lumOff val="60000"/>
            </a:srgbClr>
          </a:solidFill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rgbClr val="AC4744">
                  <a:lumMod val="60000"/>
                  <a:lumOff val="40000"/>
                </a:srgbClr>
              </a:solidFill>
              <a:effectLst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TextBox 27"/>
          <p:cNvSpPr/>
          <p:nvPr/>
        </p:nvSpPr>
        <p:spPr>
          <a:xfrm>
            <a:off x="565086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50" name="鼠标"/>
          <p:cNvSpPr/>
          <p:nvPr/>
        </p:nvSpPr>
        <p:spPr bwMode="auto">
          <a:xfrm>
            <a:off x="168275" y="2529840"/>
            <a:ext cx="1508760" cy="2026920"/>
          </a:xfrm>
          <a:custGeom>
            <a:avLst/>
            <a:gdLst>
              <a:gd name="T0" fmla="*/ 454852 w 3085"/>
              <a:gd name="T1" fmla="*/ 674490 h 5033"/>
              <a:gd name="T2" fmla="*/ 367366 w 3085"/>
              <a:gd name="T3" fmla="*/ 534445 h 5033"/>
              <a:gd name="T4" fmla="*/ 234811 w 3085"/>
              <a:gd name="T5" fmla="*/ 639290 h 5033"/>
              <a:gd name="T6" fmla="*/ 142780 w 3085"/>
              <a:gd name="T7" fmla="*/ 819078 h 5033"/>
              <a:gd name="T8" fmla="*/ 103393 w 3085"/>
              <a:gd name="T9" fmla="*/ 1068889 h 5033"/>
              <a:gd name="T10" fmla="*/ 124980 w 3085"/>
              <a:gd name="T11" fmla="*/ 1264953 h 5033"/>
              <a:gd name="T12" fmla="*/ 202998 w 3085"/>
              <a:gd name="T13" fmla="*/ 1305453 h 5033"/>
              <a:gd name="T14" fmla="*/ 458261 w 3085"/>
              <a:gd name="T15" fmla="*/ 1220290 h 5033"/>
              <a:gd name="T16" fmla="*/ 413192 w 3085"/>
              <a:gd name="T17" fmla="*/ 956853 h 5033"/>
              <a:gd name="T18" fmla="*/ 555594 w 3085"/>
              <a:gd name="T19" fmla="*/ 1014764 h 5033"/>
              <a:gd name="T20" fmla="*/ 562411 w 3085"/>
              <a:gd name="T21" fmla="*/ 1226725 h 5033"/>
              <a:gd name="T22" fmla="*/ 803281 w 3085"/>
              <a:gd name="T23" fmla="*/ 1306967 h 5033"/>
              <a:gd name="T24" fmla="*/ 869180 w 3085"/>
              <a:gd name="T25" fmla="*/ 1233159 h 5033"/>
              <a:gd name="T26" fmla="*/ 875997 w 3085"/>
              <a:gd name="T27" fmla="*/ 1003787 h 5033"/>
              <a:gd name="T28" fmla="*/ 823733 w 3085"/>
              <a:gd name="T29" fmla="*/ 769873 h 5033"/>
              <a:gd name="T30" fmla="*/ 720719 w 3085"/>
              <a:gd name="T31" fmla="*/ 607496 h 5033"/>
              <a:gd name="T32" fmla="*/ 580968 w 3085"/>
              <a:gd name="T33" fmla="*/ 521197 h 5033"/>
              <a:gd name="T34" fmla="*/ 545747 w 3085"/>
              <a:gd name="T35" fmla="*/ 701742 h 5033"/>
              <a:gd name="T36" fmla="*/ 442733 w 3085"/>
              <a:gd name="T37" fmla="*/ 971993 h 5033"/>
              <a:gd name="T38" fmla="*/ 515448 w 3085"/>
              <a:gd name="T39" fmla="*/ 995460 h 5033"/>
              <a:gd name="T40" fmla="*/ 541202 w 3085"/>
              <a:gd name="T41" fmla="*/ 769873 h 5033"/>
              <a:gd name="T42" fmla="*/ 471137 w 3085"/>
              <a:gd name="T43" fmla="*/ 740728 h 5033"/>
              <a:gd name="T44" fmla="*/ 442354 w 3085"/>
              <a:gd name="T45" fmla="*/ 769873 h 5033"/>
              <a:gd name="T46" fmla="*/ 874104 w 3085"/>
              <a:gd name="T47" fmla="*/ 339516 h 5033"/>
              <a:gd name="T48" fmla="*/ 1086949 w 3085"/>
              <a:gd name="T49" fmla="*/ 289175 h 5033"/>
              <a:gd name="T50" fmla="*/ 1168375 w 3085"/>
              <a:gd name="T51" fmla="*/ 82892 h 5033"/>
              <a:gd name="T52" fmla="*/ 1117247 w 3085"/>
              <a:gd name="T53" fmla="*/ 757 h 5033"/>
              <a:gd name="T54" fmla="*/ 1055514 w 3085"/>
              <a:gd name="T55" fmla="*/ 46934 h 5033"/>
              <a:gd name="T56" fmla="*/ 1030897 w 3085"/>
              <a:gd name="T57" fmla="*/ 188494 h 5033"/>
              <a:gd name="T58" fmla="*/ 933564 w 3085"/>
              <a:gd name="T59" fmla="*/ 234293 h 5033"/>
              <a:gd name="T60" fmla="*/ 711629 w 3085"/>
              <a:gd name="T61" fmla="*/ 200985 h 5033"/>
              <a:gd name="T62" fmla="*/ 523780 w 3085"/>
              <a:gd name="T63" fmla="*/ 277442 h 5033"/>
              <a:gd name="T64" fmla="*/ 415843 w 3085"/>
              <a:gd name="T65" fmla="*/ 430357 h 5033"/>
              <a:gd name="T66" fmla="*/ 234432 w 3085"/>
              <a:gd name="T67" fmla="*/ 518548 h 5033"/>
              <a:gd name="T68" fmla="*/ 95439 w 3085"/>
              <a:gd name="T69" fmla="*/ 702121 h 5033"/>
              <a:gd name="T70" fmla="*/ 14392 w 3085"/>
              <a:gd name="T71" fmla="*/ 975021 h 5033"/>
              <a:gd name="T72" fmla="*/ 5681 w 3085"/>
              <a:gd name="T73" fmla="*/ 1303182 h 5033"/>
              <a:gd name="T74" fmla="*/ 77639 w 3085"/>
              <a:gd name="T75" fmla="*/ 1601820 h 5033"/>
              <a:gd name="T76" fmla="*/ 216632 w 3085"/>
              <a:gd name="T77" fmla="*/ 1800155 h 5033"/>
              <a:gd name="T78" fmla="*/ 404860 w 3085"/>
              <a:gd name="T79" fmla="*/ 1895537 h 5033"/>
              <a:gd name="T80" fmla="*/ 602935 w 3085"/>
              <a:gd name="T81" fmla="*/ 1889860 h 5033"/>
              <a:gd name="T82" fmla="*/ 785860 w 3085"/>
              <a:gd name="T83" fmla="*/ 1781987 h 5033"/>
              <a:gd name="T84" fmla="*/ 918036 w 3085"/>
              <a:gd name="T85" fmla="*/ 1571918 h 5033"/>
              <a:gd name="T86" fmla="*/ 980905 w 3085"/>
              <a:gd name="T87" fmla="*/ 1261547 h 5033"/>
              <a:gd name="T88" fmla="*/ 965377 w 3085"/>
              <a:gd name="T89" fmla="*/ 947769 h 5033"/>
              <a:gd name="T90" fmla="*/ 883193 w 3085"/>
              <a:gd name="T91" fmla="*/ 691901 h 5033"/>
              <a:gd name="T92" fmla="*/ 748745 w 3085"/>
              <a:gd name="T93" fmla="*/ 518169 h 5033"/>
              <a:gd name="T94" fmla="*/ 575666 w 3085"/>
              <a:gd name="T95" fmla="*/ 431871 h 5033"/>
              <a:gd name="T96" fmla="*/ 633611 w 3085"/>
              <a:gd name="T97" fmla="*/ 326647 h 5033"/>
              <a:gd name="T98" fmla="*/ 920308 w 3085"/>
              <a:gd name="T99" fmla="*/ 1231645 h 5033"/>
              <a:gd name="T100" fmla="*/ 856682 w 3085"/>
              <a:gd name="T101" fmla="*/ 1355415 h 5033"/>
              <a:gd name="T102" fmla="*/ 660501 w 3085"/>
              <a:gd name="T103" fmla="*/ 1299018 h 5033"/>
              <a:gd name="T104" fmla="*/ 458261 w 3085"/>
              <a:gd name="T105" fmla="*/ 1261547 h 5033"/>
              <a:gd name="T106" fmla="*/ 192772 w 3085"/>
              <a:gd name="T107" fmla="*/ 1351630 h 5033"/>
              <a:gd name="T108" fmla="*/ 92410 w 3085"/>
              <a:gd name="T109" fmla="*/ 1329299 h 5033"/>
              <a:gd name="T110" fmla="*/ 58703 w 3085"/>
              <a:gd name="T111" fmla="*/ 1130964 h 5033"/>
              <a:gd name="T112" fmla="*/ 96954 w 3085"/>
              <a:gd name="T113" fmla="*/ 833840 h 5033"/>
              <a:gd name="T114" fmla="*/ 200726 w 3085"/>
              <a:gd name="T115" fmla="*/ 620743 h 5033"/>
              <a:gd name="T116" fmla="*/ 352974 w 3085"/>
              <a:gd name="T117" fmla="*/ 497730 h 5033"/>
              <a:gd name="T118" fmla="*/ 524917 w 3085"/>
              <a:gd name="T119" fmla="*/ 470478 h 5033"/>
              <a:gd name="T120" fmla="*/ 698374 w 3085"/>
              <a:gd name="T121" fmla="*/ 537094 h 5033"/>
              <a:gd name="T122" fmla="*/ 832444 w 3085"/>
              <a:gd name="T123" fmla="*/ 697957 h 5033"/>
              <a:gd name="T124" fmla="*/ 911219 w 3085"/>
              <a:gd name="T125" fmla="*/ 946633 h 503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085" h="5033">
                <a:moveTo>
                  <a:pt x="1073" y="2299"/>
                </a:moveTo>
                <a:lnTo>
                  <a:pt x="1073" y="2299"/>
                </a:lnTo>
                <a:lnTo>
                  <a:pt x="1073" y="2250"/>
                </a:lnTo>
                <a:lnTo>
                  <a:pt x="1076" y="2203"/>
                </a:lnTo>
                <a:lnTo>
                  <a:pt x="1079" y="2156"/>
                </a:lnTo>
                <a:lnTo>
                  <a:pt x="1085" y="2113"/>
                </a:lnTo>
                <a:lnTo>
                  <a:pt x="1091" y="2069"/>
                </a:lnTo>
                <a:lnTo>
                  <a:pt x="1099" y="2028"/>
                </a:lnTo>
                <a:lnTo>
                  <a:pt x="1108" y="1988"/>
                </a:lnTo>
                <a:lnTo>
                  <a:pt x="1118" y="1952"/>
                </a:lnTo>
                <a:lnTo>
                  <a:pt x="1130" y="1917"/>
                </a:lnTo>
                <a:lnTo>
                  <a:pt x="1142" y="1884"/>
                </a:lnTo>
                <a:lnTo>
                  <a:pt x="1156" y="1854"/>
                </a:lnTo>
                <a:lnTo>
                  <a:pt x="1170" y="1826"/>
                </a:lnTo>
                <a:lnTo>
                  <a:pt x="1186" y="1802"/>
                </a:lnTo>
                <a:lnTo>
                  <a:pt x="1193" y="1792"/>
                </a:lnTo>
                <a:lnTo>
                  <a:pt x="1201" y="1782"/>
                </a:lnTo>
                <a:lnTo>
                  <a:pt x="1209" y="1771"/>
                </a:lnTo>
                <a:lnTo>
                  <a:pt x="1218" y="1763"/>
                </a:lnTo>
                <a:lnTo>
                  <a:pt x="1226" y="1755"/>
                </a:lnTo>
                <a:lnTo>
                  <a:pt x="1236" y="1748"/>
                </a:lnTo>
                <a:lnTo>
                  <a:pt x="1236" y="1346"/>
                </a:lnTo>
                <a:lnTo>
                  <a:pt x="1210" y="1348"/>
                </a:lnTo>
                <a:lnTo>
                  <a:pt x="1186" y="1351"/>
                </a:lnTo>
                <a:lnTo>
                  <a:pt x="1160" y="1355"/>
                </a:lnTo>
                <a:lnTo>
                  <a:pt x="1136" y="1360"/>
                </a:lnTo>
                <a:lnTo>
                  <a:pt x="1111" y="1365"/>
                </a:lnTo>
                <a:lnTo>
                  <a:pt x="1087" y="1371"/>
                </a:lnTo>
                <a:lnTo>
                  <a:pt x="1063" y="1377"/>
                </a:lnTo>
                <a:lnTo>
                  <a:pt x="1040" y="1385"/>
                </a:lnTo>
                <a:lnTo>
                  <a:pt x="1017" y="1394"/>
                </a:lnTo>
                <a:lnTo>
                  <a:pt x="993" y="1403"/>
                </a:lnTo>
                <a:lnTo>
                  <a:pt x="970" y="1412"/>
                </a:lnTo>
                <a:lnTo>
                  <a:pt x="947" y="1423"/>
                </a:lnTo>
                <a:lnTo>
                  <a:pt x="924" y="1434"/>
                </a:lnTo>
                <a:lnTo>
                  <a:pt x="901" y="1446"/>
                </a:lnTo>
                <a:lnTo>
                  <a:pt x="880" y="1459"/>
                </a:lnTo>
                <a:lnTo>
                  <a:pt x="858" y="1472"/>
                </a:lnTo>
                <a:lnTo>
                  <a:pt x="836" y="1486"/>
                </a:lnTo>
                <a:lnTo>
                  <a:pt x="816" y="1501"/>
                </a:lnTo>
                <a:lnTo>
                  <a:pt x="795" y="1517"/>
                </a:lnTo>
                <a:lnTo>
                  <a:pt x="774" y="1533"/>
                </a:lnTo>
                <a:lnTo>
                  <a:pt x="754" y="1550"/>
                </a:lnTo>
                <a:lnTo>
                  <a:pt x="733" y="1568"/>
                </a:lnTo>
                <a:lnTo>
                  <a:pt x="714" y="1586"/>
                </a:lnTo>
                <a:lnTo>
                  <a:pt x="695" y="1605"/>
                </a:lnTo>
                <a:lnTo>
                  <a:pt x="675" y="1625"/>
                </a:lnTo>
                <a:lnTo>
                  <a:pt x="657" y="1645"/>
                </a:lnTo>
                <a:lnTo>
                  <a:pt x="639" y="1666"/>
                </a:lnTo>
                <a:lnTo>
                  <a:pt x="620" y="1689"/>
                </a:lnTo>
                <a:lnTo>
                  <a:pt x="603" y="1711"/>
                </a:lnTo>
                <a:lnTo>
                  <a:pt x="586" y="1735"/>
                </a:lnTo>
                <a:lnTo>
                  <a:pt x="568" y="1758"/>
                </a:lnTo>
                <a:lnTo>
                  <a:pt x="552" y="1783"/>
                </a:lnTo>
                <a:lnTo>
                  <a:pt x="536" y="1808"/>
                </a:lnTo>
                <a:lnTo>
                  <a:pt x="520" y="1835"/>
                </a:lnTo>
                <a:lnTo>
                  <a:pt x="505" y="1861"/>
                </a:lnTo>
                <a:lnTo>
                  <a:pt x="490" y="1889"/>
                </a:lnTo>
                <a:lnTo>
                  <a:pt x="476" y="1916"/>
                </a:lnTo>
                <a:lnTo>
                  <a:pt x="462" y="1945"/>
                </a:lnTo>
                <a:lnTo>
                  <a:pt x="448" y="1974"/>
                </a:lnTo>
                <a:lnTo>
                  <a:pt x="435" y="2004"/>
                </a:lnTo>
                <a:lnTo>
                  <a:pt x="423" y="2034"/>
                </a:lnTo>
                <a:lnTo>
                  <a:pt x="410" y="2066"/>
                </a:lnTo>
                <a:lnTo>
                  <a:pt x="398" y="2097"/>
                </a:lnTo>
                <a:lnTo>
                  <a:pt x="387" y="2130"/>
                </a:lnTo>
                <a:lnTo>
                  <a:pt x="377" y="2164"/>
                </a:lnTo>
                <a:lnTo>
                  <a:pt x="367" y="2197"/>
                </a:lnTo>
                <a:lnTo>
                  <a:pt x="356" y="2232"/>
                </a:lnTo>
                <a:lnTo>
                  <a:pt x="347" y="2267"/>
                </a:lnTo>
                <a:lnTo>
                  <a:pt x="338" y="2303"/>
                </a:lnTo>
                <a:lnTo>
                  <a:pt x="330" y="2339"/>
                </a:lnTo>
                <a:lnTo>
                  <a:pt x="322" y="2376"/>
                </a:lnTo>
                <a:lnTo>
                  <a:pt x="315" y="2414"/>
                </a:lnTo>
                <a:lnTo>
                  <a:pt x="309" y="2452"/>
                </a:lnTo>
                <a:lnTo>
                  <a:pt x="302" y="2491"/>
                </a:lnTo>
                <a:lnTo>
                  <a:pt x="296" y="2530"/>
                </a:lnTo>
                <a:lnTo>
                  <a:pt x="291" y="2570"/>
                </a:lnTo>
                <a:lnTo>
                  <a:pt x="287" y="2611"/>
                </a:lnTo>
                <a:lnTo>
                  <a:pt x="283" y="2652"/>
                </a:lnTo>
                <a:lnTo>
                  <a:pt x="280" y="2694"/>
                </a:lnTo>
                <a:lnTo>
                  <a:pt x="277" y="2737"/>
                </a:lnTo>
                <a:lnTo>
                  <a:pt x="275" y="2780"/>
                </a:lnTo>
                <a:lnTo>
                  <a:pt x="273" y="2824"/>
                </a:lnTo>
                <a:lnTo>
                  <a:pt x="273" y="2868"/>
                </a:lnTo>
                <a:lnTo>
                  <a:pt x="272" y="2913"/>
                </a:lnTo>
                <a:lnTo>
                  <a:pt x="273" y="2957"/>
                </a:lnTo>
                <a:lnTo>
                  <a:pt x="273" y="2999"/>
                </a:lnTo>
                <a:lnTo>
                  <a:pt x="275" y="3039"/>
                </a:lnTo>
                <a:lnTo>
                  <a:pt x="277" y="3076"/>
                </a:lnTo>
                <a:lnTo>
                  <a:pt x="280" y="3111"/>
                </a:lnTo>
                <a:lnTo>
                  <a:pt x="283" y="3144"/>
                </a:lnTo>
                <a:lnTo>
                  <a:pt x="287" y="3176"/>
                </a:lnTo>
                <a:lnTo>
                  <a:pt x="291" y="3205"/>
                </a:lnTo>
                <a:lnTo>
                  <a:pt x="296" y="3232"/>
                </a:lnTo>
                <a:lnTo>
                  <a:pt x="302" y="3258"/>
                </a:lnTo>
                <a:lnTo>
                  <a:pt x="309" y="3282"/>
                </a:lnTo>
                <a:lnTo>
                  <a:pt x="315" y="3303"/>
                </a:lnTo>
                <a:lnTo>
                  <a:pt x="322" y="3324"/>
                </a:lnTo>
                <a:lnTo>
                  <a:pt x="330" y="3342"/>
                </a:lnTo>
                <a:lnTo>
                  <a:pt x="338" y="3359"/>
                </a:lnTo>
                <a:lnTo>
                  <a:pt x="347" y="3375"/>
                </a:lnTo>
                <a:lnTo>
                  <a:pt x="356" y="3388"/>
                </a:lnTo>
                <a:lnTo>
                  <a:pt x="367" y="3400"/>
                </a:lnTo>
                <a:lnTo>
                  <a:pt x="377" y="3411"/>
                </a:lnTo>
                <a:lnTo>
                  <a:pt x="387" y="3422"/>
                </a:lnTo>
                <a:lnTo>
                  <a:pt x="398" y="3430"/>
                </a:lnTo>
                <a:lnTo>
                  <a:pt x="410" y="3436"/>
                </a:lnTo>
                <a:lnTo>
                  <a:pt x="423" y="3442"/>
                </a:lnTo>
                <a:lnTo>
                  <a:pt x="435" y="3447"/>
                </a:lnTo>
                <a:lnTo>
                  <a:pt x="448" y="3450"/>
                </a:lnTo>
                <a:lnTo>
                  <a:pt x="461" y="3452"/>
                </a:lnTo>
                <a:lnTo>
                  <a:pt x="476" y="3453"/>
                </a:lnTo>
                <a:lnTo>
                  <a:pt x="490" y="3454"/>
                </a:lnTo>
                <a:lnTo>
                  <a:pt x="505" y="3453"/>
                </a:lnTo>
                <a:lnTo>
                  <a:pt x="520" y="3452"/>
                </a:lnTo>
                <a:lnTo>
                  <a:pt x="536" y="3449"/>
                </a:lnTo>
                <a:lnTo>
                  <a:pt x="552" y="3446"/>
                </a:lnTo>
                <a:lnTo>
                  <a:pt x="586" y="3438"/>
                </a:lnTo>
                <a:lnTo>
                  <a:pt x="620" y="3427"/>
                </a:lnTo>
                <a:lnTo>
                  <a:pt x="657" y="3413"/>
                </a:lnTo>
                <a:lnTo>
                  <a:pt x="695" y="3398"/>
                </a:lnTo>
                <a:lnTo>
                  <a:pt x="774" y="3364"/>
                </a:lnTo>
                <a:lnTo>
                  <a:pt x="858" y="3328"/>
                </a:lnTo>
                <a:lnTo>
                  <a:pt x="901" y="3310"/>
                </a:lnTo>
                <a:lnTo>
                  <a:pt x="946" y="3292"/>
                </a:lnTo>
                <a:lnTo>
                  <a:pt x="993" y="3276"/>
                </a:lnTo>
                <a:lnTo>
                  <a:pt x="1040" y="3261"/>
                </a:lnTo>
                <a:lnTo>
                  <a:pt x="1087" y="3247"/>
                </a:lnTo>
                <a:lnTo>
                  <a:pt x="1111" y="3241"/>
                </a:lnTo>
                <a:lnTo>
                  <a:pt x="1136" y="3236"/>
                </a:lnTo>
                <a:lnTo>
                  <a:pt x="1160" y="3231"/>
                </a:lnTo>
                <a:lnTo>
                  <a:pt x="1185" y="3227"/>
                </a:lnTo>
                <a:lnTo>
                  <a:pt x="1210" y="3224"/>
                </a:lnTo>
                <a:lnTo>
                  <a:pt x="1236" y="3221"/>
                </a:lnTo>
                <a:lnTo>
                  <a:pt x="1236" y="2849"/>
                </a:lnTo>
                <a:lnTo>
                  <a:pt x="1226" y="2842"/>
                </a:lnTo>
                <a:lnTo>
                  <a:pt x="1218" y="2835"/>
                </a:lnTo>
                <a:lnTo>
                  <a:pt x="1209" y="2826"/>
                </a:lnTo>
                <a:lnTo>
                  <a:pt x="1201" y="2816"/>
                </a:lnTo>
                <a:lnTo>
                  <a:pt x="1193" y="2806"/>
                </a:lnTo>
                <a:lnTo>
                  <a:pt x="1186" y="2795"/>
                </a:lnTo>
                <a:lnTo>
                  <a:pt x="1170" y="2771"/>
                </a:lnTo>
                <a:lnTo>
                  <a:pt x="1156" y="2743"/>
                </a:lnTo>
                <a:lnTo>
                  <a:pt x="1142" y="2714"/>
                </a:lnTo>
                <a:lnTo>
                  <a:pt x="1130" y="2681"/>
                </a:lnTo>
                <a:lnTo>
                  <a:pt x="1118" y="2646"/>
                </a:lnTo>
                <a:lnTo>
                  <a:pt x="1108" y="2609"/>
                </a:lnTo>
                <a:lnTo>
                  <a:pt x="1099" y="2569"/>
                </a:lnTo>
                <a:lnTo>
                  <a:pt x="1091" y="2528"/>
                </a:lnTo>
                <a:lnTo>
                  <a:pt x="1085" y="2485"/>
                </a:lnTo>
                <a:lnTo>
                  <a:pt x="1079" y="2441"/>
                </a:lnTo>
                <a:lnTo>
                  <a:pt x="1076" y="2395"/>
                </a:lnTo>
                <a:lnTo>
                  <a:pt x="1073" y="2347"/>
                </a:lnTo>
                <a:lnTo>
                  <a:pt x="1073" y="2299"/>
                </a:lnTo>
                <a:close/>
                <a:moveTo>
                  <a:pt x="1525" y="2299"/>
                </a:moveTo>
                <a:lnTo>
                  <a:pt x="1525" y="2299"/>
                </a:lnTo>
                <a:lnTo>
                  <a:pt x="1524" y="2347"/>
                </a:lnTo>
                <a:lnTo>
                  <a:pt x="1522" y="2395"/>
                </a:lnTo>
                <a:lnTo>
                  <a:pt x="1518" y="2441"/>
                </a:lnTo>
                <a:lnTo>
                  <a:pt x="1513" y="2485"/>
                </a:lnTo>
                <a:lnTo>
                  <a:pt x="1506" y="2528"/>
                </a:lnTo>
                <a:lnTo>
                  <a:pt x="1498" y="2569"/>
                </a:lnTo>
                <a:lnTo>
                  <a:pt x="1489" y="2609"/>
                </a:lnTo>
                <a:lnTo>
                  <a:pt x="1479" y="2646"/>
                </a:lnTo>
                <a:lnTo>
                  <a:pt x="1467" y="2681"/>
                </a:lnTo>
                <a:lnTo>
                  <a:pt x="1455" y="2714"/>
                </a:lnTo>
                <a:lnTo>
                  <a:pt x="1441" y="2743"/>
                </a:lnTo>
                <a:lnTo>
                  <a:pt x="1427" y="2771"/>
                </a:lnTo>
                <a:lnTo>
                  <a:pt x="1412" y="2795"/>
                </a:lnTo>
                <a:lnTo>
                  <a:pt x="1404" y="2806"/>
                </a:lnTo>
                <a:lnTo>
                  <a:pt x="1396" y="2816"/>
                </a:lnTo>
                <a:lnTo>
                  <a:pt x="1387" y="2826"/>
                </a:lnTo>
                <a:lnTo>
                  <a:pt x="1379" y="2835"/>
                </a:lnTo>
                <a:lnTo>
                  <a:pt x="1370" y="2842"/>
                </a:lnTo>
                <a:lnTo>
                  <a:pt x="1362" y="2849"/>
                </a:lnTo>
                <a:lnTo>
                  <a:pt x="1362" y="3221"/>
                </a:lnTo>
                <a:lnTo>
                  <a:pt x="1387" y="3224"/>
                </a:lnTo>
                <a:lnTo>
                  <a:pt x="1412" y="3227"/>
                </a:lnTo>
                <a:lnTo>
                  <a:pt x="1436" y="3231"/>
                </a:lnTo>
                <a:lnTo>
                  <a:pt x="1461" y="3236"/>
                </a:lnTo>
                <a:lnTo>
                  <a:pt x="1485" y="3241"/>
                </a:lnTo>
                <a:lnTo>
                  <a:pt x="1510" y="3247"/>
                </a:lnTo>
                <a:lnTo>
                  <a:pt x="1558" y="3261"/>
                </a:lnTo>
                <a:lnTo>
                  <a:pt x="1604" y="3276"/>
                </a:lnTo>
                <a:lnTo>
                  <a:pt x="1650" y="3292"/>
                </a:lnTo>
                <a:lnTo>
                  <a:pt x="1695" y="3310"/>
                </a:lnTo>
                <a:lnTo>
                  <a:pt x="1739" y="3328"/>
                </a:lnTo>
                <a:lnTo>
                  <a:pt x="1823" y="3364"/>
                </a:lnTo>
                <a:lnTo>
                  <a:pt x="1903" y="3398"/>
                </a:lnTo>
                <a:lnTo>
                  <a:pt x="1941" y="3413"/>
                </a:lnTo>
                <a:lnTo>
                  <a:pt x="1976" y="3427"/>
                </a:lnTo>
                <a:lnTo>
                  <a:pt x="2012" y="3438"/>
                </a:lnTo>
                <a:lnTo>
                  <a:pt x="2044" y="3446"/>
                </a:lnTo>
                <a:lnTo>
                  <a:pt x="2061" y="3449"/>
                </a:lnTo>
                <a:lnTo>
                  <a:pt x="2076" y="3452"/>
                </a:lnTo>
                <a:lnTo>
                  <a:pt x="2091" y="3453"/>
                </a:lnTo>
                <a:lnTo>
                  <a:pt x="2107" y="3454"/>
                </a:lnTo>
                <a:lnTo>
                  <a:pt x="2121" y="3453"/>
                </a:lnTo>
                <a:lnTo>
                  <a:pt x="2135" y="3452"/>
                </a:lnTo>
                <a:lnTo>
                  <a:pt x="2148" y="3450"/>
                </a:lnTo>
                <a:lnTo>
                  <a:pt x="2162" y="3447"/>
                </a:lnTo>
                <a:lnTo>
                  <a:pt x="2175" y="3442"/>
                </a:lnTo>
                <a:lnTo>
                  <a:pt x="2186" y="3436"/>
                </a:lnTo>
                <a:lnTo>
                  <a:pt x="2198" y="3430"/>
                </a:lnTo>
                <a:lnTo>
                  <a:pt x="2209" y="3422"/>
                </a:lnTo>
                <a:lnTo>
                  <a:pt x="2221" y="3411"/>
                </a:lnTo>
                <a:lnTo>
                  <a:pt x="2231" y="3400"/>
                </a:lnTo>
                <a:lnTo>
                  <a:pt x="2240" y="3388"/>
                </a:lnTo>
                <a:lnTo>
                  <a:pt x="2250" y="3375"/>
                </a:lnTo>
                <a:lnTo>
                  <a:pt x="2258" y="3359"/>
                </a:lnTo>
                <a:lnTo>
                  <a:pt x="2267" y="3342"/>
                </a:lnTo>
                <a:lnTo>
                  <a:pt x="2275" y="3324"/>
                </a:lnTo>
                <a:lnTo>
                  <a:pt x="2282" y="3303"/>
                </a:lnTo>
                <a:lnTo>
                  <a:pt x="2289" y="3282"/>
                </a:lnTo>
                <a:lnTo>
                  <a:pt x="2295" y="3258"/>
                </a:lnTo>
                <a:lnTo>
                  <a:pt x="2300" y="3232"/>
                </a:lnTo>
                <a:lnTo>
                  <a:pt x="2305" y="3205"/>
                </a:lnTo>
                <a:lnTo>
                  <a:pt x="2309" y="3176"/>
                </a:lnTo>
                <a:lnTo>
                  <a:pt x="2313" y="3144"/>
                </a:lnTo>
                <a:lnTo>
                  <a:pt x="2317" y="3111"/>
                </a:lnTo>
                <a:lnTo>
                  <a:pt x="2320" y="3076"/>
                </a:lnTo>
                <a:lnTo>
                  <a:pt x="2322" y="3039"/>
                </a:lnTo>
                <a:lnTo>
                  <a:pt x="2324" y="2999"/>
                </a:lnTo>
                <a:lnTo>
                  <a:pt x="2325" y="2957"/>
                </a:lnTo>
                <a:lnTo>
                  <a:pt x="2325" y="2913"/>
                </a:lnTo>
                <a:lnTo>
                  <a:pt x="2325" y="2868"/>
                </a:lnTo>
                <a:lnTo>
                  <a:pt x="2324" y="2824"/>
                </a:lnTo>
                <a:lnTo>
                  <a:pt x="2322" y="2780"/>
                </a:lnTo>
                <a:lnTo>
                  <a:pt x="2320" y="2737"/>
                </a:lnTo>
                <a:lnTo>
                  <a:pt x="2317" y="2694"/>
                </a:lnTo>
                <a:lnTo>
                  <a:pt x="2313" y="2652"/>
                </a:lnTo>
                <a:lnTo>
                  <a:pt x="2309" y="2611"/>
                </a:lnTo>
                <a:lnTo>
                  <a:pt x="2305" y="2570"/>
                </a:lnTo>
                <a:lnTo>
                  <a:pt x="2300" y="2530"/>
                </a:lnTo>
                <a:lnTo>
                  <a:pt x="2295" y="2491"/>
                </a:lnTo>
                <a:lnTo>
                  <a:pt x="2289" y="2452"/>
                </a:lnTo>
                <a:lnTo>
                  <a:pt x="2282" y="2414"/>
                </a:lnTo>
                <a:lnTo>
                  <a:pt x="2275" y="2376"/>
                </a:lnTo>
                <a:lnTo>
                  <a:pt x="2267" y="2339"/>
                </a:lnTo>
                <a:lnTo>
                  <a:pt x="2258" y="2303"/>
                </a:lnTo>
                <a:lnTo>
                  <a:pt x="2250" y="2267"/>
                </a:lnTo>
                <a:lnTo>
                  <a:pt x="2240" y="2232"/>
                </a:lnTo>
                <a:lnTo>
                  <a:pt x="2231" y="2197"/>
                </a:lnTo>
                <a:lnTo>
                  <a:pt x="2221" y="2164"/>
                </a:lnTo>
                <a:lnTo>
                  <a:pt x="2209" y="2130"/>
                </a:lnTo>
                <a:lnTo>
                  <a:pt x="2198" y="2097"/>
                </a:lnTo>
                <a:lnTo>
                  <a:pt x="2186" y="2066"/>
                </a:lnTo>
                <a:lnTo>
                  <a:pt x="2175" y="2034"/>
                </a:lnTo>
                <a:lnTo>
                  <a:pt x="2162" y="2004"/>
                </a:lnTo>
                <a:lnTo>
                  <a:pt x="2148" y="1974"/>
                </a:lnTo>
                <a:lnTo>
                  <a:pt x="2135" y="1945"/>
                </a:lnTo>
                <a:lnTo>
                  <a:pt x="2121" y="1916"/>
                </a:lnTo>
                <a:lnTo>
                  <a:pt x="2107" y="1889"/>
                </a:lnTo>
                <a:lnTo>
                  <a:pt x="2091" y="1861"/>
                </a:lnTo>
                <a:lnTo>
                  <a:pt x="2076" y="1835"/>
                </a:lnTo>
                <a:lnTo>
                  <a:pt x="2061" y="1808"/>
                </a:lnTo>
                <a:lnTo>
                  <a:pt x="2044" y="1783"/>
                </a:lnTo>
                <a:lnTo>
                  <a:pt x="2028" y="1758"/>
                </a:lnTo>
                <a:lnTo>
                  <a:pt x="2012" y="1735"/>
                </a:lnTo>
                <a:lnTo>
                  <a:pt x="1995" y="1711"/>
                </a:lnTo>
                <a:lnTo>
                  <a:pt x="1976" y="1689"/>
                </a:lnTo>
                <a:lnTo>
                  <a:pt x="1959" y="1666"/>
                </a:lnTo>
                <a:lnTo>
                  <a:pt x="1941" y="1645"/>
                </a:lnTo>
                <a:lnTo>
                  <a:pt x="1921" y="1625"/>
                </a:lnTo>
                <a:lnTo>
                  <a:pt x="1903" y="1605"/>
                </a:lnTo>
                <a:lnTo>
                  <a:pt x="1884" y="1586"/>
                </a:lnTo>
                <a:lnTo>
                  <a:pt x="1863" y="1568"/>
                </a:lnTo>
                <a:lnTo>
                  <a:pt x="1844" y="1550"/>
                </a:lnTo>
                <a:lnTo>
                  <a:pt x="1823" y="1533"/>
                </a:lnTo>
                <a:lnTo>
                  <a:pt x="1803" y="1517"/>
                </a:lnTo>
                <a:lnTo>
                  <a:pt x="1782" y="1501"/>
                </a:lnTo>
                <a:lnTo>
                  <a:pt x="1760" y="1486"/>
                </a:lnTo>
                <a:lnTo>
                  <a:pt x="1739" y="1472"/>
                </a:lnTo>
                <a:lnTo>
                  <a:pt x="1717" y="1459"/>
                </a:lnTo>
                <a:lnTo>
                  <a:pt x="1695" y="1446"/>
                </a:lnTo>
                <a:lnTo>
                  <a:pt x="1673" y="1434"/>
                </a:lnTo>
                <a:lnTo>
                  <a:pt x="1650" y="1423"/>
                </a:lnTo>
                <a:lnTo>
                  <a:pt x="1628" y="1412"/>
                </a:lnTo>
                <a:lnTo>
                  <a:pt x="1604" y="1403"/>
                </a:lnTo>
                <a:lnTo>
                  <a:pt x="1581" y="1394"/>
                </a:lnTo>
                <a:lnTo>
                  <a:pt x="1558" y="1385"/>
                </a:lnTo>
                <a:lnTo>
                  <a:pt x="1534" y="1377"/>
                </a:lnTo>
                <a:lnTo>
                  <a:pt x="1510" y="1371"/>
                </a:lnTo>
                <a:lnTo>
                  <a:pt x="1485" y="1365"/>
                </a:lnTo>
                <a:lnTo>
                  <a:pt x="1461" y="1360"/>
                </a:lnTo>
                <a:lnTo>
                  <a:pt x="1436" y="1355"/>
                </a:lnTo>
                <a:lnTo>
                  <a:pt x="1412" y="1351"/>
                </a:lnTo>
                <a:lnTo>
                  <a:pt x="1387" y="1348"/>
                </a:lnTo>
                <a:lnTo>
                  <a:pt x="1362" y="1346"/>
                </a:lnTo>
                <a:lnTo>
                  <a:pt x="1362" y="1748"/>
                </a:lnTo>
                <a:lnTo>
                  <a:pt x="1370" y="1755"/>
                </a:lnTo>
                <a:lnTo>
                  <a:pt x="1379" y="1763"/>
                </a:lnTo>
                <a:lnTo>
                  <a:pt x="1387" y="1771"/>
                </a:lnTo>
                <a:lnTo>
                  <a:pt x="1396" y="1782"/>
                </a:lnTo>
                <a:lnTo>
                  <a:pt x="1404" y="1792"/>
                </a:lnTo>
                <a:lnTo>
                  <a:pt x="1412" y="1802"/>
                </a:lnTo>
                <a:lnTo>
                  <a:pt x="1427" y="1826"/>
                </a:lnTo>
                <a:lnTo>
                  <a:pt x="1441" y="1854"/>
                </a:lnTo>
                <a:lnTo>
                  <a:pt x="1455" y="1884"/>
                </a:lnTo>
                <a:lnTo>
                  <a:pt x="1467" y="1917"/>
                </a:lnTo>
                <a:lnTo>
                  <a:pt x="1479" y="1952"/>
                </a:lnTo>
                <a:lnTo>
                  <a:pt x="1489" y="1988"/>
                </a:lnTo>
                <a:lnTo>
                  <a:pt x="1498" y="2028"/>
                </a:lnTo>
                <a:lnTo>
                  <a:pt x="1506" y="2069"/>
                </a:lnTo>
                <a:lnTo>
                  <a:pt x="1513" y="2113"/>
                </a:lnTo>
                <a:lnTo>
                  <a:pt x="1518" y="2156"/>
                </a:lnTo>
                <a:lnTo>
                  <a:pt x="1522" y="2203"/>
                </a:lnTo>
                <a:lnTo>
                  <a:pt x="1524" y="2250"/>
                </a:lnTo>
                <a:lnTo>
                  <a:pt x="1525" y="2299"/>
                </a:lnTo>
                <a:close/>
                <a:moveTo>
                  <a:pt x="1168" y="2034"/>
                </a:moveTo>
                <a:lnTo>
                  <a:pt x="1168" y="2553"/>
                </a:lnTo>
                <a:lnTo>
                  <a:pt x="1168" y="2561"/>
                </a:lnTo>
                <a:lnTo>
                  <a:pt x="1169" y="2568"/>
                </a:lnTo>
                <a:lnTo>
                  <a:pt x="1171" y="2575"/>
                </a:lnTo>
                <a:lnTo>
                  <a:pt x="1173" y="2583"/>
                </a:lnTo>
                <a:lnTo>
                  <a:pt x="1178" y="2589"/>
                </a:lnTo>
                <a:lnTo>
                  <a:pt x="1181" y="2595"/>
                </a:lnTo>
                <a:lnTo>
                  <a:pt x="1185" y="2602"/>
                </a:lnTo>
                <a:lnTo>
                  <a:pt x="1190" y="2608"/>
                </a:lnTo>
                <a:lnTo>
                  <a:pt x="1196" y="2613"/>
                </a:lnTo>
                <a:lnTo>
                  <a:pt x="1201" y="2617"/>
                </a:lnTo>
                <a:lnTo>
                  <a:pt x="1207" y="2621"/>
                </a:lnTo>
                <a:lnTo>
                  <a:pt x="1214" y="2624"/>
                </a:lnTo>
                <a:lnTo>
                  <a:pt x="1221" y="2627"/>
                </a:lnTo>
                <a:lnTo>
                  <a:pt x="1228" y="2629"/>
                </a:lnTo>
                <a:lnTo>
                  <a:pt x="1236" y="2630"/>
                </a:lnTo>
                <a:lnTo>
                  <a:pt x="1244" y="2630"/>
                </a:lnTo>
                <a:lnTo>
                  <a:pt x="1354" y="2630"/>
                </a:lnTo>
                <a:lnTo>
                  <a:pt x="1361" y="2630"/>
                </a:lnTo>
                <a:lnTo>
                  <a:pt x="1369" y="2629"/>
                </a:lnTo>
                <a:lnTo>
                  <a:pt x="1376" y="2627"/>
                </a:lnTo>
                <a:lnTo>
                  <a:pt x="1383" y="2624"/>
                </a:lnTo>
                <a:lnTo>
                  <a:pt x="1389" y="2621"/>
                </a:lnTo>
                <a:lnTo>
                  <a:pt x="1396" y="2617"/>
                </a:lnTo>
                <a:lnTo>
                  <a:pt x="1402" y="2613"/>
                </a:lnTo>
                <a:lnTo>
                  <a:pt x="1407" y="2608"/>
                </a:lnTo>
                <a:lnTo>
                  <a:pt x="1412" y="2602"/>
                </a:lnTo>
                <a:lnTo>
                  <a:pt x="1416" y="2595"/>
                </a:lnTo>
                <a:lnTo>
                  <a:pt x="1420" y="2589"/>
                </a:lnTo>
                <a:lnTo>
                  <a:pt x="1423" y="2583"/>
                </a:lnTo>
                <a:lnTo>
                  <a:pt x="1426" y="2575"/>
                </a:lnTo>
                <a:lnTo>
                  <a:pt x="1427" y="2568"/>
                </a:lnTo>
                <a:lnTo>
                  <a:pt x="1428" y="2561"/>
                </a:lnTo>
                <a:lnTo>
                  <a:pt x="1429" y="2553"/>
                </a:lnTo>
                <a:lnTo>
                  <a:pt x="1429" y="2034"/>
                </a:lnTo>
                <a:lnTo>
                  <a:pt x="1428" y="2027"/>
                </a:lnTo>
                <a:lnTo>
                  <a:pt x="1427" y="2019"/>
                </a:lnTo>
                <a:lnTo>
                  <a:pt x="1426" y="2012"/>
                </a:lnTo>
                <a:lnTo>
                  <a:pt x="1423" y="2005"/>
                </a:lnTo>
                <a:lnTo>
                  <a:pt x="1420" y="1998"/>
                </a:lnTo>
                <a:lnTo>
                  <a:pt x="1416" y="1991"/>
                </a:lnTo>
                <a:lnTo>
                  <a:pt x="1412" y="1985"/>
                </a:lnTo>
                <a:lnTo>
                  <a:pt x="1407" y="1979"/>
                </a:lnTo>
                <a:lnTo>
                  <a:pt x="1402" y="1974"/>
                </a:lnTo>
                <a:lnTo>
                  <a:pt x="1396" y="1970"/>
                </a:lnTo>
                <a:lnTo>
                  <a:pt x="1389" y="1966"/>
                </a:lnTo>
                <a:lnTo>
                  <a:pt x="1383" y="1963"/>
                </a:lnTo>
                <a:lnTo>
                  <a:pt x="1376" y="1960"/>
                </a:lnTo>
                <a:lnTo>
                  <a:pt x="1369" y="1959"/>
                </a:lnTo>
                <a:lnTo>
                  <a:pt x="1361" y="1957"/>
                </a:lnTo>
                <a:lnTo>
                  <a:pt x="1354" y="1957"/>
                </a:lnTo>
                <a:lnTo>
                  <a:pt x="1244" y="1957"/>
                </a:lnTo>
                <a:lnTo>
                  <a:pt x="1236" y="1957"/>
                </a:lnTo>
                <a:lnTo>
                  <a:pt x="1228" y="1959"/>
                </a:lnTo>
                <a:lnTo>
                  <a:pt x="1221" y="1960"/>
                </a:lnTo>
                <a:lnTo>
                  <a:pt x="1214" y="1963"/>
                </a:lnTo>
                <a:lnTo>
                  <a:pt x="1207" y="1966"/>
                </a:lnTo>
                <a:lnTo>
                  <a:pt x="1201" y="1970"/>
                </a:lnTo>
                <a:lnTo>
                  <a:pt x="1196" y="1974"/>
                </a:lnTo>
                <a:lnTo>
                  <a:pt x="1190" y="1979"/>
                </a:lnTo>
                <a:lnTo>
                  <a:pt x="1185" y="1985"/>
                </a:lnTo>
                <a:lnTo>
                  <a:pt x="1181" y="1991"/>
                </a:lnTo>
                <a:lnTo>
                  <a:pt x="1178" y="1998"/>
                </a:lnTo>
                <a:lnTo>
                  <a:pt x="1173" y="2005"/>
                </a:lnTo>
                <a:lnTo>
                  <a:pt x="1171" y="2012"/>
                </a:lnTo>
                <a:lnTo>
                  <a:pt x="1169" y="2019"/>
                </a:lnTo>
                <a:lnTo>
                  <a:pt x="1168" y="2027"/>
                </a:lnTo>
                <a:lnTo>
                  <a:pt x="1168" y="2034"/>
                </a:lnTo>
                <a:close/>
                <a:moveTo>
                  <a:pt x="1789" y="827"/>
                </a:moveTo>
                <a:lnTo>
                  <a:pt x="1789" y="827"/>
                </a:lnTo>
                <a:lnTo>
                  <a:pt x="1809" y="825"/>
                </a:lnTo>
                <a:lnTo>
                  <a:pt x="1828" y="824"/>
                </a:lnTo>
                <a:lnTo>
                  <a:pt x="1849" y="823"/>
                </a:lnTo>
                <a:lnTo>
                  <a:pt x="1869" y="823"/>
                </a:lnTo>
                <a:lnTo>
                  <a:pt x="1909" y="825"/>
                </a:lnTo>
                <a:lnTo>
                  <a:pt x="1950" y="828"/>
                </a:lnTo>
                <a:lnTo>
                  <a:pt x="1989" y="833"/>
                </a:lnTo>
                <a:lnTo>
                  <a:pt x="2029" y="840"/>
                </a:lnTo>
                <a:lnTo>
                  <a:pt x="2069" y="848"/>
                </a:lnTo>
                <a:lnTo>
                  <a:pt x="2109" y="856"/>
                </a:lnTo>
                <a:lnTo>
                  <a:pt x="2188" y="873"/>
                </a:lnTo>
                <a:lnTo>
                  <a:pt x="2229" y="882"/>
                </a:lnTo>
                <a:lnTo>
                  <a:pt x="2269" y="890"/>
                </a:lnTo>
                <a:lnTo>
                  <a:pt x="2308" y="897"/>
                </a:lnTo>
                <a:lnTo>
                  <a:pt x="2348" y="904"/>
                </a:lnTo>
                <a:lnTo>
                  <a:pt x="2389" y="908"/>
                </a:lnTo>
                <a:lnTo>
                  <a:pt x="2429" y="911"/>
                </a:lnTo>
                <a:lnTo>
                  <a:pt x="2470" y="911"/>
                </a:lnTo>
                <a:lnTo>
                  <a:pt x="2511" y="910"/>
                </a:lnTo>
                <a:lnTo>
                  <a:pt x="2550" y="906"/>
                </a:lnTo>
                <a:lnTo>
                  <a:pt x="2588" y="901"/>
                </a:lnTo>
                <a:lnTo>
                  <a:pt x="2625" y="892"/>
                </a:lnTo>
                <a:lnTo>
                  <a:pt x="2660" y="882"/>
                </a:lnTo>
                <a:lnTo>
                  <a:pt x="2694" y="871"/>
                </a:lnTo>
                <a:lnTo>
                  <a:pt x="2727" y="857"/>
                </a:lnTo>
                <a:lnTo>
                  <a:pt x="2758" y="841"/>
                </a:lnTo>
                <a:lnTo>
                  <a:pt x="2788" y="824"/>
                </a:lnTo>
                <a:lnTo>
                  <a:pt x="2817" y="806"/>
                </a:lnTo>
                <a:lnTo>
                  <a:pt x="2844" y="785"/>
                </a:lnTo>
                <a:lnTo>
                  <a:pt x="2870" y="764"/>
                </a:lnTo>
                <a:lnTo>
                  <a:pt x="2894" y="741"/>
                </a:lnTo>
                <a:lnTo>
                  <a:pt x="2916" y="715"/>
                </a:lnTo>
                <a:lnTo>
                  <a:pt x="2938" y="690"/>
                </a:lnTo>
                <a:lnTo>
                  <a:pt x="2958" y="662"/>
                </a:lnTo>
                <a:lnTo>
                  <a:pt x="2977" y="634"/>
                </a:lnTo>
                <a:lnTo>
                  <a:pt x="2994" y="603"/>
                </a:lnTo>
                <a:lnTo>
                  <a:pt x="3010" y="573"/>
                </a:lnTo>
                <a:lnTo>
                  <a:pt x="3024" y="541"/>
                </a:lnTo>
                <a:lnTo>
                  <a:pt x="3037" y="508"/>
                </a:lnTo>
                <a:lnTo>
                  <a:pt x="3048" y="475"/>
                </a:lnTo>
                <a:lnTo>
                  <a:pt x="3058" y="440"/>
                </a:lnTo>
                <a:lnTo>
                  <a:pt x="3066" y="404"/>
                </a:lnTo>
                <a:lnTo>
                  <a:pt x="3073" y="369"/>
                </a:lnTo>
                <a:lnTo>
                  <a:pt x="3078" y="332"/>
                </a:lnTo>
                <a:lnTo>
                  <a:pt x="3083" y="294"/>
                </a:lnTo>
                <a:lnTo>
                  <a:pt x="3085" y="257"/>
                </a:lnTo>
                <a:lnTo>
                  <a:pt x="3085" y="219"/>
                </a:lnTo>
                <a:lnTo>
                  <a:pt x="3084" y="180"/>
                </a:lnTo>
                <a:lnTo>
                  <a:pt x="3082" y="142"/>
                </a:lnTo>
                <a:lnTo>
                  <a:pt x="3079" y="124"/>
                </a:lnTo>
                <a:lnTo>
                  <a:pt x="3075" y="109"/>
                </a:lnTo>
                <a:lnTo>
                  <a:pt x="3070" y="94"/>
                </a:lnTo>
                <a:lnTo>
                  <a:pt x="3063" y="80"/>
                </a:lnTo>
                <a:lnTo>
                  <a:pt x="3056" y="67"/>
                </a:lnTo>
                <a:lnTo>
                  <a:pt x="3047" y="56"/>
                </a:lnTo>
                <a:lnTo>
                  <a:pt x="3038" y="45"/>
                </a:lnTo>
                <a:lnTo>
                  <a:pt x="3026" y="36"/>
                </a:lnTo>
                <a:lnTo>
                  <a:pt x="3015" y="28"/>
                </a:lnTo>
                <a:lnTo>
                  <a:pt x="3003" y="20"/>
                </a:lnTo>
                <a:lnTo>
                  <a:pt x="2991" y="14"/>
                </a:lnTo>
                <a:lnTo>
                  <a:pt x="2978" y="9"/>
                </a:lnTo>
                <a:lnTo>
                  <a:pt x="2964" y="5"/>
                </a:lnTo>
                <a:lnTo>
                  <a:pt x="2950" y="2"/>
                </a:lnTo>
                <a:lnTo>
                  <a:pt x="2937" y="1"/>
                </a:lnTo>
                <a:lnTo>
                  <a:pt x="2923" y="0"/>
                </a:lnTo>
                <a:lnTo>
                  <a:pt x="2909" y="1"/>
                </a:lnTo>
                <a:lnTo>
                  <a:pt x="2895" y="2"/>
                </a:lnTo>
                <a:lnTo>
                  <a:pt x="2882" y="5"/>
                </a:lnTo>
                <a:lnTo>
                  <a:pt x="2870" y="9"/>
                </a:lnTo>
                <a:lnTo>
                  <a:pt x="2857" y="14"/>
                </a:lnTo>
                <a:lnTo>
                  <a:pt x="2845" y="20"/>
                </a:lnTo>
                <a:lnTo>
                  <a:pt x="2835" y="28"/>
                </a:lnTo>
                <a:lnTo>
                  <a:pt x="2825" y="36"/>
                </a:lnTo>
                <a:lnTo>
                  <a:pt x="2816" y="45"/>
                </a:lnTo>
                <a:lnTo>
                  <a:pt x="2807" y="55"/>
                </a:lnTo>
                <a:lnTo>
                  <a:pt x="2800" y="67"/>
                </a:lnTo>
                <a:lnTo>
                  <a:pt x="2795" y="80"/>
                </a:lnTo>
                <a:lnTo>
                  <a:pt x="2791" y="94"/>
                </a:lnTo>
                <a:lnTo>
                  <a:pt x="2788" y="108"/>
                </a:lnTo>
                <a:lnTo>
                  <a:pt x="2787" y="124"/>
                </a:lnTo>
                <a:lnTo>
                  <a:pt x="2787" y="142"/>
                </a:lnTo>
                <a:lnTo>
                  <a:pt x="2790" y="179"/>
                </a:lnTo>
                <a:lnTo>
                  <a:pt x="2791" y="217"/>
                </a:lnTo>
                <a:lnTo>
                  <a:pt x="2791" y="255"/>
                </a:lnTo>
                <a:lnTo>
                  <a:pt x="2790" y="291"/>
                </a:lnTo>
                <a:lnTo>
                  <a:pt x="2786" y="326"/>
                </a:lnTo>
                <a:lnTo>
                  <a:pt x="2780" y="361"/>
                </a:lnTo>
                <a:lnTo>
                  <a:pt x="2777" y="378"/>
                </a:lnTo>
                <a:lnTo>
                  <a:pt x="2773" y="394"/>
                </a:lnTo>
                <a:lnTo>
                  <a:pt x="2768" y="411"/>
                </a:lnTo>
                <a:lnTo>
                  <a:pt x="2762" y="426"/>
                </a:lnTo>
                <a:lnTo>
                  <a:pt x="2756" y="441"/>
                </a:lnTo>
                <a:lnTo>
                  <a:pt x="2748" y="456"/>
                </a:lnTo>
                <a:lnTo>
                  <a:pt x="2740" y="471"/>
                </a:lnTo>
                <a:lnTo>
                  <a:pt x="2732" y="484"/>
                </a:lnTo>
                <a:lnTo>
                  <a:pt x="2722" y="498"/>
                </a:lnTo>
                <a:lnTo>
                  <a:pt x="2712" y="510"/>
                </a:lnTo>
                <a:lnTo>
                  <a:pt x="2701" y="523"/>
                </a:lnTo>
                <a:lnTo>
                  <a:pt x="2689" y="535"/>
                </a:lnTo>
                <a:lnTo>
                  <a:pt x="2676" y="546"/>
                </a:lnTo>
                <a:lnTo>
                  <a:pt x="2662" y="556"/>
                </a:lnTo>
                <a:lnTo>
                  <a:pt x="2648" y="566"/>
                </a:lnTo>
                <a:lnTo>
                  <a:pt x="2631" y="576"/>
                </a:lnTo>
                <a:lnTo>
                  <a:pt x="2615" y="584"/>
                </a:lnTo>
                <a:lnTo>
                  <a:pt x="2597" y="592"/>
                </a:lnTo>
                <a:lnTo>
                  <a:pt x="2577" y="598"/>
                </a:lnTo>
                <a:lnTo>
                  <a:pt x="2558" y="605"/>
                </a:lnTo>
                <a:lnTo>
                  <a:pt x="2540" y="609"/>
                </a:lnTo>
                <a:lnTo>
                  <a:pt x="2521" y="613"/>
                </a:lnTo>
                <a:lnTo>
                  <a:pt x="2503" y="616"/>
                </a:lnTo>
                <a:lnTo>
                  <a:pt x="2485" y="618"/>
                </a:lnTo>
                <a:lnTo>
                  <a:pt x="2465" y="619"/>
                </a:lnTo>
                <a:lnTo>
                  <a:pt x="2447" y="620"/>
                </a:lnTo>
                <a:lnTo>
                  <a:pt x="2427" y="620"/>
                </a:lnTo>
                <a:lnTo>
                  <a:pt x="2409" y="620"/>
                </a:lnTo>
                <a:lnTo>
                  <a:pt x="2370" y="617"/>
                </a:lnTo>
                <a:lnTo>
                  <a:pt x="2333" y="613"/>
                </a:lnTo>
                <a:lnTo>
                  <a:pt x="2294" y="607"/>
                </a:lnTo>
                <a:lnTo>
                  <a:pt x="2255" y="600"/>
                </a:lnTo>
                <a:lnTo>
                  <a:pt x="2217" y="592"/>
                </a:lnTo>
                <a:lnTo>
                  <a:pt x="2179" y="583"/>
                </a:lnTo>
                <a:lnTo>
                  <a:pt x="2103" y="565"/>
                </a:lnTo>
                <a:lnTo>
                  <a:pt x="2065" y="556"/>
                </a:lnTo>
                <a:lnTo>
                  <a:pt x="2027" y="549"/>
                </a:lnTo>
                <a:lnTo>
                  <a:pt x="1990" y="542"/>
                </a:lnTo>
                <a:lnTo>
                  <a:pt x="1955" y="537"/>
                </a:lnTo>
                <a:lnTo>
                  <a:pt x="1916" y="533"/>
                </a:lnTo>
                <a:lnTo>
                  <a:pt x="1879" y="531"/>
                </a:lnTo>
                <a:lnTo>
                  <a:pt x="1843" y="530"/>
                </a:lnTo>
                <a:lnTo>
                  <a:pt x="1807" y="532"/>
                </a:lnTo>
                <a:lnTo>
                  <a:pt x="1772" y="534"/>
                </a:lnTo>
                <a:lnTo>
                  <a:pt x="1739" y="539"/>
                </a:lnTo>
                <a:lnTo>
                  <a:pt x="1706" y="545"/>
                </a:lnTo>
                <a:lnTo>
                  <a:pt x="1674" y="553"/>
                </a:lnTo>
                <a:lnTo>
                  <a:pt x="1643" y="562"/>
                </a:lnTo>
                <a:lnTo>
                  <a:pt x="1613" y="574"/>
                </a:lnTo>
                <a:lnTo>
                  <a:pt x="1584" y="586"/>
                </a:lnTo>
                <a:lnTo>
                  <a:pt x="1555" y="599"/>
                </a:lnTo>
                <a:lnTo>
                  <a:pt x="1528" y="614"/>
                </a:lnTo>
                <a:lnTo>
                  <a:pt x="1501" y="631"/>
                </a:lnTo>
                <a:lnTo>
                  <a:pt x="1476" y="649"/>
                </a:lnTo>
                <a:lnTo>
                  <a:pt x="1452" y="668"/>
                </a:lnTo>
                <a:lnTo>
                  <a:pt x="1428" y="689"/>
                </a:lnTo>
                <a:lnTo>
                  <a:pt x="1405" y="710"/>
                </a:lnTo>
                <a:lnTo>
                  <a:pt x="1383" y="733"/>
                </a:lnTo>
                <a:lnTo>
                  <a:pt x="1363" y="757"/>
                </a:lnTo>
                <a:lnTo>
                  <a:pt x="1343" y="782"/>
                </a:lnTo>
                <a:lnTo>
                  <a:pt x="1324" y="809"/>
                </a:lnTo>
                <a:lnTo>
                  <a:pt x="1306" y="835"/>
                </a:lnTo>
                <a:lnTo>
                  <a:pt x="1290" y="864"/>
                </a:lnTo>
                <a:lnTo>
                  <a:pt x="1273" y="893"/>
                </a:lnTo>
                <a:lnTo>
                  <a:pt x="1259" y="924"/>
                </a:lnTo>
                <a:lnTo>
                  <a:pt x="1245" y="955"/>
                </a:lnTo>
                <a:lnTo>
                  <a:pt x="1233" y="987"/>
                </a:lnTo>
                <a:lnTo>
                  <a:pt x="1220" y="1020"/>
                </a:lnTo>
                <a:lnTo>
                  <a:pt x="1209" y="1053"/>
                </a:lnTo>
                <a:lnTo>
                  <a:pt x="1200" y="1088"/>
                </a:lnTo>
                <a:lnTo>
                  <a:pt x="1191" y="1123"/>
                </a:lnTo>
                <a:lnTo>
                  <a:pt x="1160" y="1127"/>
                </a:lnTo>
                <a:lnTo>
                  <a:pt x="1129" y="1132"/>
                </a:lnTo>
                <a:lnTo>
                  <a:pt x="1098" y="1137"/>
                </a:lnTo>
                <a:lnTo>
                  <a:pt x="1068" y="1143"/>
                </a:lnTo>
                <a:lnTo>
                  <a:pt x="1038" y="1151"/>
                </a:lnTo>
                <a:lnTo>
                  <a:pt x="1007" y="1159"/>
                </a:lnTo>
                <a:lnTo>
                  <a:pt x="978" y="1168"/>
                </a:lnTo>
                <a:lnTo>
                  <a:pt x="948" y="1179"/>
                </a:lnTo>
                <a:lnTo>
                  <a:pt x="920" y="1190"/>
                </a:lnTo>
                <a:lnTo>
                  <a:pt x="890" y="1201"/>
                </a:lnTo>
                <a:lnTo>
                  <a:pt x="862" y="1214"/>
                </a:lnTo>
                <a:lnTo>
                  <a:pt x="833" y="1229"/>
                </a:lnTo>
                <a:lnTo>
                  <a:pt x="806" y="1243"/>
                </a:lnTo>
                <a:lnTo>
                  <a:pt x="778" y="1258"/>
                </a:lnTo>
                <a:lnTo>
                  <a:pt x="751" y="1274"/>
                </a:lnTo>
                <a:lnTo>
                  <a:pt x="724" y="1292"/>
                </a:lnTo>
                <a:lnTo>
                  <a:pt x="697" y="1310"/>
                </a:lnTo>
                <a:lnTo>
                  <a:pt x="671" y="1329"/>
                </a:lnTo>
                <a:lnTo>
                  <a:pt x="645" y="1350"/>
                </a:lnTo>
                <a:lnTo>
                  <a:pt x="619" y="1370"/>
                </a:lnTo>
                <a:lnTo>
                  <a:pt x="595" y="1391"/>
                </a:lnTo>
                <a:lnTo>
                  <a:pt x="569" y="1415"/>
                </a:lnTo>
                <a:lnTo>
                  <a:pt x="545" y="1438"/>
                </a:lnTo>
                <a:lnTo>
                  <a:pt x="521" y="1463"/>
                </a:lnTo>
                <a:lnTo>
                  <a:pt x="498" y="1487"/>
                </a:lnTo>
                <a:lnTo>
                  <a:pt x="475" y="1514"/>
                </a:lnTo>
                <a:lnTo>
                  <a:pt x="452" y="1540"/>
                </a:lnTo>
                <a:lnTo>
                  <a:pt x="430" y="1568"/>
                </a:lnTo>
                <a:lnTo>
                  <a:pt x="408" y="1596"/>
                </a:lnTo>
                <a:lnTo>
                  <a:pt x="387" y="1626"/>
                </a:lnTo>
                <a:lnTo>
                  <a:pt x="366" y="1656"/>
                </a:lnTo>
                <a:lnTo>
                  <a:pt x="345" y="1688"/>
                </a:lnTo>
                <a:lnTo>
                  <a:pt x="326" y="1719"/>
                </a:lnTo>
                <a:lnTo>
                  <a:pt x="307" y="1752"/>
                </a:lnTo>
                <a:lnTo>
                  <a:pt x="287" y="1786"/>
                </a:lnTo>
                <a:lnTo>
                  <a:pt x="269" y="1820"/>
                </a:lnTo>
                <a:lnTo>
                  <a:pt x="252" y="1855"/>
                </a:lnTo>
                <a:lnTo>
                  <a:pt x="234" y="1892"/>
                </a:lnTo>
                <a:lnTo>
                  <a:pt x="218" y="1928"/>
                </a:lnTo>
                <a:lnTo>
                  <a:pt x="202" y="1966"/>
                </a:lnTo>
                <a:lnTo>
                  <a:pt x="185" y="2005"/>
                </a:lnTo>
                <a:lnTo>
                  <a:pt x="171" y="2043"/>
                </a:lnTo>
                <a:lnTo>
                  <a:pt x="156" y="2083"/>
                </a:lnTo>
                <a:lnTo>
                  <a:pt x="143" y="2124"/>
                </a:lnTo>
                <a:lnTo>
                  <a:pt x="129" y="2166"/>
                </a:lnTo>
                <a:lnTo>
                  <a:pt x="116" y="2208"/>
                </a:lnTo>
                <a:lnTo>
                  <a:pt x="104" y="2251"/>
                </a:lnTo>
                <a:lnTo>
                  <a:pt x="93" y="2296"/>
                </a:lnTo>
                <a:lnTo>
                  <a:pt x="81" y="2340"/>
                </a:lnTo>
                <a:lnTo>
                  <a:pt x="71" y="2386"/>
                </a:lnTo>
                <a:lnTo>
                  <a:pt x="62" y="2432"/>
                </a:lnTo>
                <a:lnTo>
                  <a:pt x="53" y="2479"/>
                </a:lnTo>
                <a:lnTo>
                  <a:pt x="45" y="2527"/>
                </a:lnTo>
                <a:lnTo>
                  <a:pt x="38" y="2576"/>
                </a:lnTo>
                <a:lnTo>
                  <a:pt x="30" y="2625"/>
                </a:lnTo>
                <a:lnTo>
                  <a:pt x="24" y="2675"/>
                </a:lnTo>
                <a:lnTo>
                  <a:pt x="18" y="2726"/>
                </a:lnTo>
                <a:lnTo>
                  <a:pt x="14" y="2778"/>
                </a:lnTo>
                <a:lnTo>
                  <a:pt x="10" y="2830"/>
                </a:lnTo>
                <a:lnTo>
                  <a:pt x="6" y="2883"/>
                </a:lnTo>
                <a:lnTo>
                  <a:pt x="4" y="2937"/>
                </a:lnTo>
                <a:lnTo>
                  <a:pt x="2" y="2992"/>
                </a:lnTo>
                <a:lnTo>
                  <a:pt x="1" y="3047"/>
                </a:lnTo>
                <a:lnTo>
                  <a:pt x="0" y="3103"/>
                </a:lnTo>
                <a:lnTo>
                  <a:pt x="1" y="3162"/>
                </a:lnTo>
                <a:lnTo>
                  <a:pt x="2" y="3220"/>
                </a:lnTo>
                <a:lnTo>
                  <a:pt x="4" y="3277"/>
                </a:lnTo>
                <a:lnTo>
                  <a:pt x="7" y="3333"/>
                </a:lnTo>
                <a:lnTo>
                  <a:pt x="11" y="3389"/>
                </a:lnTo>
                <a:lnTo>
                  <a:pt x="15" y="3443"/>
                </a:lnTo>
                <a:lnTo>
                  <a:pt x="20" y="3497"/>
                </a:lnTo>
                <a:lnTo>
                  <a:pt x="26" y="3550"/>
                </a:lnTo>
                <a:lnTo>
                  <a:pt x="34" y="3602"/>
                </a:lnTo>
                <a:lnTo>
                  <a:pt x="41" y="3653"/>
                </a:lnTo>
                <a:lnTo>
                  <a:pt x="50" y="3703"/>
                </a:lnTo>
                <a:lnTo>
                  <a:pt x="59" y="3752"/>
                </a:lnTo>
                <a:lnTo>
                  <a:pt x="68" y="3799"/>
                </a:lnTo>
                <a:lnTo>
                  <a:pt x="79" y="3847"/>
                </a:lnTo>
                <a:lnTo>
                  <a:pt x="91" y="3893"/>
                </a:lnTo>
                <a:lnTo>
                  <a:pt x="102" y="3939"/>
                </a:lnTo>
                <a:lnTo>
                  <a:pt x="115" y="3984"/>
                </a:lnTo>
                <a:lnTo>
                  <a:pt x="128" y="4028"/>
                </a:lnTo>
                <a:lnTo>
                  <a:pt x="143" y="4070"/>
                </a:lnTo>
                <a:lnTo>
                  <a:pt x="157" y="4112"/>
                </a:lnTo>
                <a:lnTo>
                  <a:pt x="172" y="4153"/>
                </a:lnTo>
                <a:lnTo>
                  <a:pt x="188" y="4193"/>
                </a:lnTo>
                <a:lnTo>
                  <a:pt x="205" y="4232"/>
                </a:lnTo>
                <a:lnTo>
                  <a:pt x="222" y="4270"/>
                </a:lnTo>
                <a:lnTo>
                  <a:pt x="239" y="4308"/>
                </a:lnTo>
                <a:lnTo>
                  <a:pt x="258" y="4344"/>
                </a:lnTo>
                <a:lnTo>
                  <a:pt x="277" y="4379"/>
                </a:lnTo>
                <a:lnTo>
                  <a:pt x="296" y="4414"/>
                </a:lnTo>
                <a:lnTo>
                  <a:pt x="317" y="4447"/>
                </a:lnTo>
                <a:lnTo>
                  <a:pt x="337" y="4480"/>
                </a:lnTo>
                <a:lnTo>
                  <a:pt x="359" y="4512"/>
                </a:lnTo>
                <a:lnTo>
                  <a:pt x="381" y="4543"/>
                </a:lnTo>
                <a:lnTo>
                  <a:pt x="402" y="4573"/>
                </a:lnTo>
                <a:lnTo>
                  <a:pt x="426" y="4602"/>
                </a:lnTo>
                <a:lnTo>
                  <a:pt x="449" y="4630"/>
                </a:lnTo>
                <a:lnTo>
                  <a:pt x="473" y="4657"/>
                </a:lnTo>
                <a:lnTo>
                  <a:pt x="497" y="4684"/>
                </a:lnTo>
                <a:lnTo>
                  <a:pt x="521" y="4708"/>
                </a:lnTo>
                <a:lnTo>
                  <a:pt x="547" y="4732"/>
                </a:lnTo>
                <a:lnTo>
                  <a:pt x="572" y="4756"/>
                </a:lnTo>
                <a:lnTo>
                  <a:pt x="599" y="4778"/>
                </a:lnTo>
                <a:lnTo>
                  <a:pt x="625" y="4800"/>
                </a:lnTo>
                <a:lnTo>
                  <a:pt x="652" y="4821"/>
                </a:lnTo>
                <a:lnTo>
                  <a:pt x="679" y="4840"/>
                </a:lnTo>
                <a:lnTo>
                  <a:pt x="708" y="4859"/>
                </a:lnTo>
                <a:lnTo>
                  <a:pt x="735" y="4876"/>
                </a:lnTo>
                <a:lnTo>
                  <a:pt x="764" y="4893"/>
                </a:lnTo>
                <a:lnTo>
                  <a:pt x="793" y="4910"/>
                </a:lnTo>
                <a:lnTo>
                  <a:pt x="822" y="4924"/>
                </a:lnTo>
                <a:lnTo>
                  <a:pt x="853" y="4938"/>
                </a:lnTo>
                <a:lnTo>
                  <a:pt x="882" y="4951"/>
                </a:lnTo>
                <a:lnTo>
                  <a:pt x="913" y="4963"/>
                </a:lnTo>
                <a:lnTo>
                  <a:pt x="943" y="4974"/>
                </a:lnTo>
                <a:lnTo>
                  <a:pt x="974" y="4984"/>
                </a:lnTo>
                <a:lnTo>
                  <a:pt x="1005" y="4993"/>
                </a:lnTo>
                <a:lnTo>
                  <a:pt x="1037" y="5001"/>
                </a:lnTo>
                <a:lnTo>
                  <a:pt x="1069" y="5008"/>
                </a:lnTo>
                <a:lnTo>
                  <a:pt x="1101" y="5015"/>
                </a:lnTo>
                <a:lnTo>
                  <a:pt x="1133" y="5021"/>
                </a:lnTo>
                <a:lnTo>
                  <a:pt x="1165" y="5025"/>
                </a:lnTo>
                <a:lnTo>
                  <a:pt x="1199" y="5028"/>
                </a:lnTo>
                <a:lnTo>
                  <a:pt x="1232" y="5031"/>
                </a:lnTo>
                <a:lnTo>
                  <a:pt x="1265" y="5032"/>
                </a:lnTo>
                <a:lnTo>
                  <a:pt x="1299" y="5033"/>
                </a:lnTo>
                <a:lnTo>
                  <a:pt x="1332" y="5032"/>
                </a:lnTo>
                <a:lnTo>
                  <a:pt x="1365" y="5031"/>
                </a:lnTo>
                <a:lnTo>
                  <a:pt x="1399" y="5028"/>
                </a:lnTo>
                <a:lnTo>
                  <a:pt x="1431" y="5025"/>
                </a:lnTo>
                <a:lnTo>
                  <a:pt x="1464" y="5021"/>
                </a:lnTo>
                <a:lnTo>
                  <a:pt x="1496" y="5015"/>
                </a:lnTo>
                <a:lnTo>
                  <a:pt x="1528" y="5008"/>
                </a:lnTo>
                <a:lnTo>
                  <a:pt x="1561" y="5001"/>
                </a:lnTo>
                <a:lnTo>
                  <a:pt x="1592" y="4993"/>
                </a:lnTo>
                <a:lnTo>
                  <a:pt x="1623" y="4984"/>
                </a:lnTo>
                <a:lnTo>
                  <a:pt x="1654" y="4974"/>
                </a:lnTo>
                <a:lnTo>
                  <a:pt x="1685" y="4963"/>
                </a:lnTo>
                <a:lnTo>
                  <a:pt x="1715" y="4951"/>
                </a:lnTo>
                <a:lnTo>
                  <a:pt x="1745" y="4938"/>
                </a:lnTo>
                <a:lnTo>
                  <a:pt x="1775" y="4924"/>
                </a:lnTo>
                <a:lnTo>
                  <a:pt x="1804" y="4910"/>
                </a:lnTo>
                <a:lnTo>
                  <a:pt x="1833" y="4893"/>
                </a:lnTo>
                <a:lnTo>
                  <a:pt x="1861" y="4876"/>
                </a:lnTo>
                <a:lnTo>
                  <a:pt x="1890" y="4859"/>
                </a:lnTo>
                <a:lnTo>
                  <a:pt x="1917" y="4840"/>
                </a:lnTo>
                <a:lnTo>
                  <a:pt x="1945" y="4821"/>
                </a:lnTo>
                <a:lnTo>
                  <a:pt x="1972" y="4800"/>
                </a:lnTo>
                <a:lnTo>
                  <a:pt x="1999" y="4778"/>
                </a:lnTo>
                <a:lnTo>
                  <a:pt x="2024" y="4756"/>
                </a:lnTo>
                <a:lnTo>
                  <a:pt x="2051" y="4732"/>
                </a:lnTo>
                <a:lnTo>
                  <a:pt x="2075" y="4708"/>
                </a:lnTo>
                <a:lnTo>
                  <a:pt x="2100" y="4684"/>
                </a:lnTo>
                <a:lnTo>
                  <a:pt x="2124" y="4657"/>
                </a:lnTo>
                <a:lnTo>
                  <a:pt x="2148" y="4630"/>
                </a:lnTo>
                <a:lnTo>
                  <a:pt x="2172" y="4602"/>
                </a:lnTo>
                <a:lnTo>
                  <a:pt x="2194" y="4573"/>
                </a:lnTo>
                <a:lnTo>
                  <a:pt x="2217" y="4543"/>
                </a:lnTo>
                <a:lnTo>
                  <a:pt x="2238" y="4512"/>
                </a:lnTo>
                <a:lnTo>
                  <a:pt x="2259" y="4480"/>
                </a:lnTo>
                <a:lnTo>
                  <a:pt x="2280" y="4447"/>
                </a:lnTo>
                <a:lnTo>
                  <a:pt x="2300" y="4414"/>
                </a:lnTo>
                <a:lnTo>
                  <a:pt x="2320" y="4379"/>
                </a:lnTo>
                <a:lnTo>
                  <a:pt x="2339" y="4344"/>
                </a:lnTo>
                <a:lnTo>
                  <a:pt x="2357" y="4308"/>
                </a:lnTo>
                <a:lnTo>
                  <a:pt x="2376" y="4270"/>
                </a:lnTo>
                <a:lnTo>
                  <a:pt x="2392" y="4232"/>
                </a:lnTo>
                <a:lnTo>
                  <a:pt x="2409" y="4193"/>
                </a:lnTo>
                <a:lnTo>
                  <a:pt x="2424" y="4153"/>
                </a:lnTo>
                <a:lnTo>
                  <a:pt x="2440" y="4112"/>
                </a:lnTo>
                <a:lnTo>
                  <a:pt x="2455" y="4070"/>
                </a:lnTo>
                <a:lnTo>
                  <a:pt x="2468" y="4028"/>
                </a:lnTo>
                <a:lnTo>
                  <a:pt x="2483" y="3984"/>
                </a:lnTo>
                <a:lnTo>
                  <a:pt x="2495" y="3939"/>
                </a:lnTo>
                <a:lnTo>
                  <a:pt x="2507" y="3893"/>
                </a:lnTo>
                <a:lnTo>
                  <a:pt x="2518" y="3847"/>
                </a:lnTo>
                <a:lnTo>
                  <a:pt x="2528" y="3799"/>
                </a:lnTo>
                <a:lnTo>
                  <a:pt x="2539" y="3752"/>
                </a:lnTo>
                <a:lnTo>
                  <a:pt x="2548" y="3703"/>
                </a:lnTo>
                <a:lnTo>
                  <a:pt x="2556" y="3653"/>
                </a:lnTo>
                <a:lnTo>
                  <a:pt x="2564" y="3602"/>
                </a:lnTo>
                <a:lnTo>
                  <a:pt x="2570" y="3550"/>
                </a:lnTo>
                <a:lnTo>
                  <a:pt x="2576" y="3497"/>
                </a:lnTo>
                <a:lnTo>
                  <a:pt x="2581" y="3443"/>
                </a:lnTo>
                <a:lnTo>
                  <a:pt x="2586" y="3389"/>
                </a:lnTo>
                <a:lnTo>
                  <a:pt x="2590" y="3333"/>
                </a:lnTo>
                <a:lnTo>
                  <a:pt x="2593" y="3277"/>
                </a:lnTo>
                <a:lnTo>
                  <a:pt x="2595" y="3220"/>
                </a:lnTo>
                <a:lnTo>
                  <a:pt x="2597" y="3162"/>
                </a:lnTo>
                <a:lnTo>
                  <a:pt x="2597" y="3103"/>
                </a:lnTo>
                <a:lnTo>
                  <a:pt x="2597" y="3049"/>
                </a:lnTo>
                <a:lnTo>
                  <a:pt x="2596" y="2996"/>
                </a:lnTo>
                <a:lnTo>
                  <a:pt x="2594" y="2944"/>
                </a:lnTo>
                <a:lnTo>
                  <a:pt x="2592" y="2892"/>
                </a:lnTo>
                <a:lnTo>
                  <a:pt x="2588" y="2841"/>
                </a:lnTo>
                <a:lnTo>
                  <a:pt x="2584" y="2791"/>
                </a:lnTo>
                <a:lnTo>
                  <a:pt x="2580" y="2741"/>
                </a:lnTo>
                <a:lnTo>
                  <a:pt x="2575" y="2692"/>
                </a:lnTo>
                <a:lnTo>
                  <a:pt x="2569" y="2644"/>
                </a:lnTo>
                <a:lnTo>
                  <a:pt x="2563" y="2596"/>
                </a:lnTo>
                <a:lnTo>
                  <a:pt x="2556" y="2550"/>
                </a:lnTo>
                <a:lnTo>
                  <a:pt x="2549" y="2504"/>
                </a:lnTo>
                <a:lnTo>
                  <a:pt x="2541" y="2458"/>
                </a:lnTo>
                <a:lnTo>
                  <a:pt x="2531" y="2413"/>
                </a:lnTo>
                <a:lnTo>
                  <a:pt x="2522" y="2369"/>
                </a:lnTo>
                <a:lnTo>
                  <a:pt x="2512" y="2326"/>
                </a:lnTo>
                <a:lnTo>
                  <a:pt x="2502" y="2284"/>
                </a:lnTo>
                <a:lnTo>
                  <a:pt x="2491" y="2241"/>
                </a:lnTo>
                <a:lnTo>
                  <a:pt x="2478" y="2200"/>
                </a:lnTo>
                <a:lnTo>
                  <a:pt x="2466" y="2159"/>
                </a:lnTo>
                <a:lnTo>
                  <a:pt x="2453" y="2120"/>
                </a:lnTo>
                <a:lnTo>
                  <a:pt x="2440" y="2081"/>
                </a:lnTo>
                <a:lnTo>
                  <a:pt x="2426" y="2042"/>
                </a:lnTo>
                <a:lnTo>
                  <a:pt x="2412" y="2005"/>
                </a:lnTo>
                <a:lnTo>
                  <a:pt x="2397" y="1968"/>
                </a:lnTo>
                <a:lnTo>
                  <a:pt x="2382" y="1932"/>
                </a:lnTo>
                <a:lnTo>
                  <a:pt x="2365" y="1897"/>
                </a:lnTo>
                <a:lnTo>
                  <a:pt x="2349" y="1862"/>
                </a:lnTo>
                <a:lnTo>
                  <a:pt x="2332" y="1828"/>
                </a:lnTo>
                <a:lnTo>
                  <a:pt x="2314" y="1795"/>
                </a:lnTo>
                <a:lnTo>
                  <a:pt x="2297" y="1762"/>
                </a:lnTo>
                <a:lnTo>
                  <a:pt x="2279" y="1731"/>
                </a:lnTo>
                <a:lnTo>
                  <a:pt x="2259" y="1700"/>
                </a:lnTo>
                <a:lnTo>
                  <a:pt x="2240" y="1671"/>
                </a:lnTo>
                <a:lnTo>
                  <a:pt x="2221" y="1641"/>
                </a:lnTo>
                <a:lnTo>
                  <a:pt x="2200" y="1613"/>
                </a:lnTo>
                <a:lnTo>
                  <a:pt x="2180" y="1584"/>
                </a:lnTo>
                <a:lnTo>
                  <a:pt x="2159" y="1558"/>
                </a:lnTo>
                <a:lnTo>
                  <a:pt x="2137" y="1531"/>
                </a:lnTo>
                <a:lnTo>
                  <a:pt x="2116" y="1506"/>
                </a:lnTo>
                <a:lnTo>
                  <a:pt x="2093" y="1481"/>
                </a:lnTo>
                <a:lnTo>
                  <a:pt x="2071" y="1457"/>
                </a:lnTo>
                <a:lnTo>
                  <a:pt x="2048" y="1434"/>
                </a:lnTo>
                <a:lnTo>
                  <a:pt x="2024" y="1412"/>
                </a:lnTo>
                <a:lnTo>
                  <a:pt x="2001" y="1390"/>
                </a:lnTo>
                <a:lnTo>
                  <a:pt x="1977" y="1369"/>
                </a:lnTo>
                <a:lnTo>
                  <a:pt x="1953" y="1350"/>
                </a:lnTo>
                <a:lnTo>
                  <a:pt x="1927" y="1330"/>
                </a:lnTo>
                <a:lnTo>
                  <a:pt x="1903" y="1312"/>
                </a:lnTo>
                <a:lnTo>
                  <a:pt x="1877" y="1295"/>
                </a:lnTo>
                <a:lnTo>
                  <a:pt x="1851" y="1277"/>
                </a:lnTo>
                <a:lnTo>
                  <a:pt x="1825" y="1261"/>
                </a:lnTo>
                <a:lnTo>
                  <a:pt x="1799" y="1247"/>
                </a:lnTo>
                <a:lnTo>
                  <a:pt x="1772" y="1233"/>
                </a:lnTo>
                <a:lnTo>
                  <a:pt x="1745" y="1218"/>
                </a:lnTo>
                <a:lnTo>
                  <a:pt x="1717" y="1206"/>
                </a:lnTo>
                <a:lnTo>
                  <a:pt x="1690" y="1194"/>
                </a:lnTo>
                <a:lnTo>
                  <a:pt x="1662" y="1184"/>
                </a:lnTo>
                <a:lnTo>
                  <a:pt x="1635" y="1174"/>
                </a:lnTo>
                <a:lnTo>
                  <a:pt x="1606" y="1164"/>
                </a:lnTo>
                <a:lnTo>
                  <a:pt x="1578" y="1155"/>
                </a:lnTo>
                <a:lnTo>
                  <a:pt x="1549" y="1148"/>
                </a:lnTo>
                <a:lnTo>
                  <a:pt x="1520" y="1141"/>
                </a:lnTo>
                <a:lnTo>
                  <a:pt x="1490" y="1135"/>
                </a:lnTo>
                <a:lnTo>
                  <a:pt x="1499" y="1106"/>
                </a:lnTo>
                <a:lnTo>
                  <a:pt x="1509" y="1079"/>
                </a:lnTo>
                <a:lnTo>
                  <a:pt x="1519" y="1051"/>
                </a:lnTo>
                <a:lnTo>
                  <a:pt x="1530" y="1026"/>
                </a:lnTo>
                <a:lnTo>
                  <a:pt x="1543" y="1000"/>
                </a:lnTo>
                <a:lnTo>
                  <a:pt x="1557" y="976"/>
                </a:lnTo>
                <a:lnTo>
                  <a:pt x="1572" y="953"/>
                </a:lnTo>
                <a:lnTo>
                  <a:pt x="1589" y="932"/>
                </a:lnTo>
                <a:lnTo>
                  <a:pt x="1607" y="912"/>
                </a:lnTo>
                <a:lnTo>
                  <a:pt x="1618" y="903"/>
                </a:lnTo>
                <a:lnTo>
                  <a:pt x="1628" y="893"/>
                </a:lnTo>
                <a:lnTo>
                  <a:pt x="1638" y="885"/>
                </a:lnTo>
                <a:lnTo>
                  <a:pt x="1649" y="877"/>
                </a:lnTo>
                <a:lnTo>
                  <a:pt x="1660" y="870"/>
                </a:lnTo>
                <a:lnTo>
                  <a:pt x="1673" y="863"/>
                </a:lnTo>
                <a:lnTo>
                  <a:pt x="1686" y="857"/>
                </a:lnTo>
                <a:lnTo>
                  <a:pt x="1698" y="851"/>
                </a:lnTo>
                <a:lnTo>
                  <a:pt x="1712" y="845"/>
                </a:lnTo>
                <a:lnTo>
                  <a:pt x="1727" y="840"/>
                </a:lnTo>
                <a:lnTo>
                  <a:pt x="1741" y="836"/>
                </a:lnTo>
                <a:lnTo>
                  <a:pt x="1756" y="832"/>
                </a:lnTo>
                <a:lnTo>
                  <a:pt x="1772" y="829"/>
                </a:lnTo>
                <a:lnTo>
                  <a:pt x="1789" y="827"/>
                </a:lnTo>
                <a:close/>
                <a:moveTo>
                  <a:pt x="2443" y="2988"/>
                </a:moveTo>
                <a:lnTo>
                  <a:pt x="2443" y="2988"/>
                </a:lnTo>
                <a:lnTo>
                  <a:pt x="2442" y="3039"/>
                </a:lnTo>
                <a:lnTo>
                  <a:pt x="2441" y="3087"/>
                </a:lnTo>
                <a:lnTo>
                  <a:pt x="2439" y="3132"/>
                </a:lnTo>
                <a:lnTo>
                  <a:pt x="2437" y="3175"/>
                </a:lnTo>
                <a:lnTo>
                  <a:pt x="2434" y="3216"/>
                </a:lnTo>
                <a:lnTo>
                  <a:pt x="2430" y="3254"/>
                </a:lnTo>
                <a:lnTo>
                  <a:pt x="2424" y="3289"/>
                </a:lnTo>
                <a:lnTo>
                  <a:pt x="2419" y="3323"/>
                </a:lnTo>
                <a:lnTo>
                  <a:pt x="2413" y="3354"/>
                </a:lnTo>
                <a:lnTo>
                  <a:pt x="2406" y="3383"/>
                </a:lnTo>
                <a:lnTo>
                  <a:pt x="2399" y="3409"/>
                </a:lnTo>
                <a:lnTo>
                  <a:pt x="2391" y="3434"/>
                </a:lnTo>
                <a:lnTo>
                  <a:pt x="2383" y="3456"/>
                </a:lnTo>
                <a:lnTo>
                  <a:pt x="2374" y="3477"/>
                </a:lnTo>
                <a:lnTo>
                  <a:pt x="2363" y="3495"/>
                </a:lnTo>
                <a:lnTo>
                  <a:pt x="2352" y="3512"/>
                </a:lnTo>
                <a:lnTo>
                  <a:pt x="2341" y="3526"/>
                </a:lnTo>
                <a:lnTo>
                  <a:pt x="2330" y="3540"/>
                </a:lnTo>
                <a:lnTo>
                  <a:pt x="2317" y="3552"/>
                </a:lnTo>
                <a:lnTo>
                  <a:pt x="2304" y="3561"/>
                </a:lnTo>
                <a:lnTo>
                  <a:pt x="2291" y="3569"/>
                </a:lnTo>
                <a:lnTo>
                  <a:pt x="2277" y="3576"/>
                </a:lnTo>
                <a:lnTo>
                  <a:pt x="2262" y="3581"/>
                </a:lnTo>
                <a:lnTo>
                  <a:pt x="2247" y="3585"/>
                </a:lnTo>
                <a:lnTo>
                  <a:pt x="2232" y="3589"/>
                </a:lnTo>
                <a:lnTo>
                  <a:pt x="2216" y="3591"/>
                </a:lnTo>
                <a:lnTo>
                  <a:pt x="2198" y="3591"/>
                </a:lnTo>
                <a:lnTo>
                  <a:pt x="2181" y="3590"/>
                </a:lnTo>
                <a:lnTo>
                  <a:pt x="2164" y="3588"/>
                </a:lnTo>
                <a:lnTo>
                  <a:pt x="2145" y="3584"/>
                </a:lnTo>
                <a:lnTo>
                  <a:pt x="2127" y="3581"/>
                </a:lnTo>
                <a:lnTo>
                  <a:pt x="2108" y="3576"/>
                </a:lnTo>
                <a:lnTo>
                  <a:pt x="2087" y="3571"/>
                </a:lnTo>
                <a:lnTo>
                  <a:pt x="2068" y="3564"/>
                </a:lnTo>
                <a:lnTo>
                  <a:pt x="2026" y="3550"/>
                </a:lnTo>
                <a:lnTo>
                  <a:pt x="1983" y="3534"/>
                </a:lnTo>
                <a:lnTo>
                  <a:pt x="1939" y="3514"/>
                </a:lnTo>
                <a:lnTo>
                  <a:pt x="1844" y="3473"/>
                </a:lnTo>
                <a:lnTo>
                  <a:pt x="1795" y="3452"/>
                </a:lnTo>
                <a:lnTo>
                  <a:pt x="1744" y="3432"/>
                </a:lnTo>
                <a:lnTo>
                  <a:pt x="1692" y="3411"/>
                </a:lnTo>
                <a:lnTo>
                  <a:pt x="1639" y="3392"/>
                </a:lnTo>
                <a:lnTo>
                  <a:pt x="1584" y="3375"/>
                </a:lnTo>
                <a:lnTo>
                  <a:pt x="1557" y="3367"/>
                </a:lnTo>
                <a:lnTo>
                  <a:pt x="1529" y="3358"/>
                </a:lnTo>
                <a:lnTo>
                  <a:pt x="1500" y="3352"/>
                </a:lnTo>
                <a:lnTo>
                  <a:pt x="1473" y="3346"/>
                </a:lnTo>
                <a:lnTo>
                  <a:pt x="1444" y="3341"/>
                </a:lnTo>
                <a:lnTo>
                  <a:pt x="1416" y="3336"/>
                </a:lnTo>
                <a:lnTo>
                  <a:pt x="1386" y="3333"/>
                </a:lnTo>
                <a:lnTo>
                  <a:pt x="1358" y="3330"/>
                </a:lnTo>
                <a:lnTo>
                  <a:pt x="1328" y="3328"/>
                </a:lnTo>
                <a:lnTo>
                  <a:pt x="1299" y="3328"/>
                </a:lnTo>
                <a:lnTo>
                  <a:pt x="1269" y="3328"/>
                </a:lnTo>
                <a:lnTo>
                  <a:pt x="1240" y="3330"/>
                </a:lnTo>
                <a:lnTo>
                  <a:pt x="1210" y="3333"/>
                </a:lnTo>
                <a:lnTo>
                  <a:pt x="1182" y="3336"/>
                </a:lnTo>
                <a:lnTo>
                  <a:pt x="1153" y="3341"/>
                </a:lnTo>
                <a:lnTo>
                  <a:pt x="1125" y="3346"/>
                </a:lnTo>
                <a:lnTo>
                  <a:pt x="1096" y="3352"/>
                </a:lnTo>
                <a:lnTo>
                  <a:pt x="1068" y="3358"/>
                </a:lnTo>
                <a:lnTo>
                  <a:pt x="1040" y="3367"/>
                </a:lnTo>
                <a:lnTo>
                  <a:pt x="1013" y="3375"/>
                </a:lnTo>
                <a:lnTo>
                  <a:pt x="959" y="3392"/>
                </a:lnTo>
                <a:lnTo>
                  <a:pt x="906" y="3411"/>
                </a:lnTo>
                <a:lnTo>
                  <a:pt x="854" y="3432"/>
                </a:lnTo>
                <a:lnTo>
                  <a:pt x="803" y="3452"/>
                </a:lnTo>
                <a:lnTo>
                  <a:pt x="753" y="3473"/>
                </a:lnTo>
                <a:lnTo>
                  <a:pt x="659" y="3514"/>
                </a:lnTo>
                <a:lnTo>
                  <a:pt x="614" y="3534"/>
                </a:lnTo>
                <a:lnTo>
                  <a:pt x="570" y="3550"/>
                </a:lnTo>
                <a:lnTo>
                  <a:pt x="530" y="3564"/>
                </a:lnTo>
                <a:lnTo>
                  <a:pt x="509" y="3571"/>
                </a:lnTo>
                <a:lnTo>
                  <a:pt x="490" y="3576"/>
                </a:lnTo>
                <a:lnTo>
                  <a:pt x="471" y="3581"/>
                </a:lnTo>
                <a:lnTo>
                  <a:pt x="452" y="3584"/>
                </a:lnTo>
                <a:lnTo>
                  <a:pt x="434" y="3588"/>
                </a:lnTo>
                <a:lnTo>
                  <a:pt x="416" y="3590"/>
                </a:lnTo>
                <a:lnTo>
                  <a:pt x="398" y="3591"/>
                </a:lnTo>
                <a:lnTo>
                  <a:pt x="382" y="3591"/>
                </a:lnTo>
                <a:lnTo>
                  <a:pt x="366" y="3589"/>
                </a:lnTo>
                <a:lnTo>
                  <a:pt x="350" y="3585"/>
                </a:lnTo>
                <a:lnTo>
                  <a:pt x="335" y="3581"/>
                </a:lnTo>
                <a:lnTo>
                  <a:pt x="320" y="3576"/>
                </a:lnTo>
                <a:lnTo>
                  <a:pt x="307" y="3569"/>
                </a:lnTo>
                <a:lnTo>
                  <a:pt x="292" y="3561"/>
                </a:lnTo>
                <a:lnTo>
                  <a:pt x="280" y="3552"/>
                </a:lnTo>
                <a:lnTo>
                  <a:pt x="268" y="3540"/>
                </a:lnTo>
                <a:lnTo>
                  <a:pt x="256" y="3526"/>
                </a:lnTo>
                <a:lnTo>
                  <a:pt x="244" y="3512"/>
                </a:lnTo>
                <a:lnTo>
                  <a:pt x="234" y="3495"/>
                </a:lnTo>
                <a:lnTo>
                  <a:pt x="224" y="3477"/>
                </a:lnTo>
                <a:lnTo>
                  <a:pt x="215" y="3456"/>
                </a:lnTo>
                <a:lnTo>
                  <a:pt x="206" y="3434"/>
                </a:lnTo>
                <a:lnTo>
                  <a:pt x="198" y="3409"/>
                </a:lnTo>
                <a:lnTo>
                  <a:pt x="190" y="3383"/>
                </a:lnTo>
                <a:lnTo>
                  <a:pt x="184" y="3354"/>
                </a:lnTo>
                <a:lnTo>
                  <a:pt x="178" y="3323"/>
                </a:lnTo>
                <a:lnTo>
                  <a:pt x="172" y="3289"/>
                </a:lnTo>
                <a:lnTo>
                  <a:pt x="168" y="3254"/>
                </a:lnTo>
                <a:lnTo>
                  <a:pt x="164" y="3216"/>
                </a:lnTo>
                <a:lnTo>
                  <a:pt x="161" y="3175"/>
                </a:lnTo>
                <a:lnTo>
                  <a:pt x="158" y="3132"/>
                </a:lnTo>
                <a:lnTo>
                  <a:pt x="156" y="3087"/>
                </a:lnTo>
                <a:lnTo>
                  <a:pt x="155" y="3039"/>
                </a:lnTo>
                <a:lnTo>
                  <a:pt x="155" y="2988"/>
                </a:lnTo>
                <a:lnTo>
                  <a:pt x="155" y="2936"/>
                </a:lnTo>
                <a:lnTo>
                  <a:pt x="156" y="2885"/>
                </a:lnTo>
                <a:lnTo>
                  <a:pt x="158" y="2834"/>
                </a:lnTo>
                <a:lnTo>
                  <a:pt x="161" y="2784"/>
                </a:lnTo>
                <a:lnTo>
                  <a:pt x="164" y="2735"/>
                </a:lnTo>
                <a:lnTo>
                  <a:pt x="168" y="2686"/>
                </a:lnTo>
                <a:lnTo>
                  <a:pt x="172" y="2639"/>
                </a:lnTo>
                <a:lnTo>
                  <a:pt x="178" y="2592"/>
                </a:lnTo>
                <a:lnTo>
                  <a:pt x="184" y="2546"/>
                </a:lnTo>
                <a:lnTo>
                  <a:pt x="190" y="2501"/>
                </a:lnTo>
                <a:lnTo>
                  <a:pt x="198" y="2456"/>
                </a:lnTo>
                <a:lnTo>
                  <a:pt x="206" y="2412"/>
                </a:lnTo>
                <a:lnTo>
                  <a:pt x="215" y="2368"/>
                </a:lnTo>
                <a:lnTo>
                  <a:pt x="224" y="2326"/>
                </a:lnTo>
                <a:lnTo>
                  <a:pt x="234" y="2284"/>
                </a:lnTo>
                <a:lnTo>
                  <a:pt x="244" y="2243"/>
                </a:lnTo>
                <a:lnTo>
                  <a:pt x="256" y="2203"/>
                </a:lnTo>
                <a:lnTo>
                  <a:pt x="268" y="2164"/>
                </a:lnTo>
                <a:lnTo>
                  <a:pt x="280" y="2125"/>
                </a:lnTo>
                <a:lnTo>
                  <a:pt x="292" y="2087"/>
                </a:lnTo>
                <a:lnTo>
                  <a:pt x="307" y="2051"/>
                </a:lnTo>
                <a:lnTo>
                  <a:pt x="320" y="2014"/>
                </a:lnTo>
                <a:lnTo>
                  <a:pt x="335" y="1978"/>
                </a:lnTo>
                <a:lnTo>
                  <a:pt x="350" y="1944"/>
                </a:lnTo>
                <a:lnTo>
                  <a:pt x="366" y="1910"/>
                </a:lnTo>
                <a:lnTo>
                  <a:pt x="382" y="1876"/>
                </a:lnTo>
                <a:lnTo>
                  <a:pt x="398" y="1844"/>
                </a:lnTo>
                <a:lnTo>
                  <a:pt x="416" y="1812"/>
                </a:lnTo>
                <a:lnTo>
                  <a:pt x="434" y="1782"/>
                </a:lnTo>
                <a:lnTo>
                  <a:pt x="452" y="1752"/>
                </a:lnTo>
                <a:lnTo>
                  <a:pt x="471" y="1723"/>
                </a:lnTo>
                <a:lnTo>
                  <a:pt x="490" y="1694"/>
                </a:lnTo>
                <a:lnTo>
                  <a:pt x="509" y="1666"/>
                </a:lnTo>
                <a:lnTo>
                  <a:pt x="530" y="1640"/>
                </a:lnTo>
                <a:lnTo>
                  <a:pt x="550" y="1615"/>
                </a:lnTo>
                <a:lnTo>
                  <a:pt x="570" y="1589"/>
                </a:lnTo>
                <a:lnTo>
                  <a:pt x="592" y="1565"/>
                </a:lnTo>
                <a:lnTo>
                  <a:pt x="614" y="1541"/>
                </a:lnTo>
                <a:lnTo>
                  <a:pt x="637" y="1519"/>
                </a:lnTo>
                <a:lnTo>
                  <a:pt x="659" y="1497"/>
                </a:lnTo>
                <a:lnTo>
                  <a:pt x="681" y="1476"/>
                </a:lnTo>
                <a:lnTo>
                  <a:pt x="705" y="1457"/>
                </a:lnTo>
                <a:lnTo>
                  <a:pt x="729" y="1437"/>
                </a:lnTo>
                <a:lnTo>
                  <a:pt x="753" y="1419"/>
                </a:lnTo>
                <a:lnTo>
                  <a:pt x="778" y="1402"/>
                </a:lnTo>
                <a:lnTo>
                  <a:pt x="803" y="1385"/>
                </a:lnTo>
                <a:lnTo>
                  <a:pt x="828" y="1369"/>
                </a:lnTo>
                <a:lnTo>
                  <a:pt x="854" y="1355"/>
                </a:lnTo>
                <a:lnTo>
                  <a:pt x="879" y="1341"/>
                </a:lnTo>
                <a:lnTo>
                  <a:pt x="906" y="1327"/>
                </a:lnTo>
                <a:lnTo>
                  <a:pt x="932" y="1315"/>
                </a:lnTo>
                <a:lnTo>
                  <a:pt x="959" y="1304"/>
                </a:lnTo>
                <a:lnTo>
                  <a:pt x="985" y="1294"/>
                </a:lnTo>
                <a:lnTo>
                  <a:pt x="1013" y="1284"/>
                </a:lnTo>
                <a:lnTo>
                  <a:pt x="1040" y="1275"/>
                </a:lnTo>
                <a:lnTo>
                  <a:pt x="1068" y="1267"/>
                </a:lnTo>
                <a:lnTo>
                  <a:pt x="1096" y="1261"/>
                </a:lnTo>
                <a:lnTo>
                  <a:pt x="1125" y="1255"/>
                </a:lnTo>
                <a:lnTo>
                  <a:pt x="1153" y="1250"/>
                </a:lnTo>
                <a:lnTo>
                  <a:pt x="1182" y="1246"/>
                </a:lnTo>
                <a:lnTo>
                  <a:pt x="1210" y="1243"/>
                </a:lnTo>
                <a:lnTo>
                  <a:pt x="1240" y="1240"/>
                </a:lnTo>
                <a:lnTo>
                  <a:pt x="1269" y="1239"/>
                </a:lnTo>
                <a:lnTo>
                  <a:pt x="1299" y="1238"/>
                </a:lnTo>
                <a:lnTo>
                  <a:pt x="1328" y="1239"/>
                </a:lnTo>
                <a:lnTo>
                  <a:pt x="1358" y="1240"/>
                </a:lnTo>
                <a:lnTo>
                  <a:pt x="1386" y="1243"/>
                </a:lnTo>
                <a:lnTo>
                  <a:pt x="1416" y="1246"/>
                </a:lnTo>
                <a:lnTo>
                  <a:pt x="1444" y="1250"/>
                </a:lnTo>
                <a:lnTo>
                  <a:pt x="1473" y="1255"/>
                </a:lnTo>
                <a:lnTo>
                  <a:pt x="1500" y="1261"/>
                </a:lnTo>
                <a:lnTo>
                  <a:pt x="1529" y="1267"/>
                </a:lnTo>
                <a:lnTo>
                  <a:pt x="1557" y="1275"/>
                </a:lnTo>
                <a:lnTo>
                  <a:pt x="1584" y="1284"/>
                </a:lnTo>
                <a:lnTo>
                  <a:pt x="1612" y="1294"/>
                </a:lnTo>
                <a:lnTo>
                  <a:pt x="1639" y="1304"/>
                </a:lnTo>
                <a:lnTo>
                  <a:pt x="1666" y="1315"/>
                </a:lnTo>
                <a:lnTo>
                  <a:pt x="1692" y="1327"/>
                </a:lnTo>
                <a:lnTo>
                  <a:pt x="1717" y="1341"/>
                </a:lnTo>
                <a:lnTo>
                  <a:pt x="1744" y="1355"/>
                </a:lnTo>
                <a:lnTo>
                  <a:pt x="1769" y="1369"/>
                </a:lnTo>
                <a:lnTo>
                  <a:pt x="1795" y="1385"/>
                </a:lnTo>
                <a:lnTo>
                  <a:pt x="1819" y="1402"/>
                </a:lnTo>
                <a:lnTo>
                  <a:pt x="1844" y="1419"/>
                </a:lnTo>
                <a:lnTo>
                  <a:pt x="1868" y="1437"/>
                </a:lnTo>
                <a:lnTo>
                  <a:pt x="1892" y="1457"/>
                </a:lnTo>
                <a:lnTo>
                  <a:pt x="1915" y="1476"/>
                </a:lnTo>
                <a:lnTo>
                  <a:pt x="1939" y="1497"/>
                </a:lnTo>
                <a:lnTo>
                  <a:pt x="1961" y="1519"/>
                </a:lnTo>
                <a:lnTo>
                  <a:pt x="1983" y="1541"/>
                </a:lnTo>
                <a:lnTo>
                  <a:pt x="2005" y="1565"/>
                </a:lnTo>
                <a:lnTo>
                  <a:pt x="2026" y="1589"/>
                </a:lnTo>
                <a:lnTo>
                  <a:pt x="2048" y="1615"/>
                </a:lnTo>
                <a:lnTo>
                  <a:pt x="2068" y="1640"/>
                </a:lnTo>
                <a:lnTo>
                  <a:pt x="2087" y="1666"/>
                </a:lnTo>
                <a:lnTo>
                  <a:pt x="2108" y="1694"/>
                </a:lnTo>
                <a:lnTo>
                  <a:pt x="2127" y="1723"/>
                </a:lnTo>
                <a:lnTo>
                  <a:pt x="2145" y="1752"/>
                </a:lnTo>
                <a:lnTo>
                  <a:pt x="2164" y="1782"/>
                </a:lnTo>
                <a:lnTo>
                  <a:pt x="2181" y="1812"/>
                </a:lnTo>
                <a:lnTo>
                  <a:pt x="2198" y="1844"/>
                </a:lnTo>
                <a:lnTo>
                  <a:pt x="2216" y="1876"/>
                </a:lnTo>
                <a:lnTo>
                  <a:pt x="2232" y="1910"/>
                </a:lnTo>
                <a:lnTo>
                  <a:pt x="2247" y="1944"/>
                </a:lnTo>
                <a:lnTo>
                  <a:pt x="2262" y="1978"/>
                </a:lnTo>
                <a:lnTo>
                  <a:pt x="2277" y="2014"/>
                </a:lnTo>
                <a:lnTo>
                  <a:pt x="2291" y="2051"/>
                </a:lnTo>
                <a:lnTo>
                  <a:pt x="2304" y="2087"/>
                </a:lnTo>
                <a:lnTo>
                  <a:pt x="2317" y="2125"/>
                </a:lnTo>
                <a:lnTo>
                  <a:pt x="2330" y="2164"/>
                </a:lnTo>
                <a:lnTo>
                  <a:pt x="2341" y="2203"/>
                </a:lnTo>
                <a:lnTo>
                  <a:pt x="2352" y="2243"/>
                </a:lnTo>
                <a:lnTo>
                  <a:pt x="2363" y="2284"/>
                </a:lnTo>
                <a:lnTo>
                  <a:pt x="2374" y="2326"/>
                </a:lnTo>
                <a:lnTo>
                  <a:pt x="2383" y="2368"/>
                </a:lnTo>
                <a:lnTo>
                  <a:pt x="2391" y="2412"/>
                </a:lnTo>
                <a:lnTo>
                  <a:pt x="2399" y="2456"/>
                </a:lnTo>
                <a:lnTo>
                  <a:pt x="2406" y="2501"/>
                </a:lnTo>
                <a:lnTo>
                  <a:pt x="2413" y="2546"/>
                </a:lnTo>
                <a:lnTo>
                  <a:pt x="2419" y="2592"/>
                </a:lnTo>
                <a:lnTo>
                  <a:pt x="2424" y="2639"/>
                </a:lnTo>
                <a:lnTo>
                  <a:pt x="2430" y="2686"/>
                </a:lnTo>
                <a:lnTo>
                  <a:pt x="2434" y="2735"/>
                </a:lnTo>
                <a:lnTo>
                  <a:pt x="2437" y="2784"/>
                </a:lnTo>
                <a:lnTo>
                  <a:pt x="2439" y="2834"/>
                </a:lnTo>
                <a:lnTo>
                  <a:pt x="2441" y="2885"/>
                </a:lnTo>
                <a:lnTo>
                  <a:pt x="2442" y="2936"/>
                </a:lnTo>
                <a:lnTo>
                  <a:pt x="2443" y="29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835" y="1630680"/>
            <a:ext cx="231584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举例与说明</a:t>
            </a:r>
            <a:endParaRPr lang="zh-CN" altLang="en-US" sz="28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92480" y="1569720"/>
            <a:ext cx="2362200" cy="67056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66795" y="1330960"/>
            <a:ext cx="83077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400" b="1">
                <a:latin typeface="微软雅黑" panose="020B0503020204020204" pitchFamily="2" charset="-122"/>
                <a:ea typeface="微软雅黑" panose="020B0503020204020204" pitchFamily="2" charset="-122"/>
              </a:rPr>
              <a:t>【例4.6】（续例4.4）在“财政收入”数据中，有4个自变量：</a:t>
            </a:r>
            <a:r>
              <a:rPr lang="en-US" altLang="zh-CN" sz="2400" b="1">
                <a:latin typeface="微软雅黑" panose="020B0503020204020204" pitchFamily="2" charset="-122"/>
                <a:ea typeface="微软雅黑" panose="020B0503020204020204" pitchFamily="2" charset="-122"/>
              </a:rPr>
              <a:t>x</a:t>
            </a:r>
            <a:r>
              <a:rPr lang="en-US" altLang="zh-CN" sz="2400" b="1" baseline="-25000">
                <a:latin typeface="微软雅黑" panose="020B0503020204020204" pitchFamily="2" charset="-122"/>
                <a:ea typeface="微软雅黑" panose="020B0503020204020204" pitchFamily="2" charset="-122"/>
              </a:rPr>
              <a:t>1</a:t>
            </a:r>
            <a:r>
              <a:rPr lang="en-US" altLang="zh-CN" sz="2400" b="1">
                <a:latin typeface="微软雅黑" panose="020B0503020204020204" pitchFamily="2" charset="-122"/>
                <a:ea typeface="微软雅黑" panose="020B0503020204020204" pitchFamily="2" charset="-122"/>
              </a:rPr>
              <a:t>,x</a:t>
            </a:r>
            <a:r>
              <a:rPr lang="en-US" altLang="zh-CN" sz="2400" b="1" baseline="-25000">
                <a:latin typeface="微软雅黑" panose="020B0503020204020204" pitchFamily="2" charset="-122"/>
                <a:ea typeface="微软雅黑" panose="020B0503020204020204" pitchFamily="2" charset="-122"/>
              </a:rPr>
              <a:t>2</a:t>
            </a:r>
            <a:r>
              <a:rPr lang="en-US" altLang="zh-CN" sz="2400" b="1">
                <a:latin typeface="微软雅黑" panose="020B0503020204020204" pitchFamily="2" charset="-122"/>
                <a:ea typeface="微软雅黑" panose="020B0503020204020204" pitchFamily="2" charset="-122"/>
              </a:rPr>
              <a:t>,x</a:t>
            </a:r>
            <a:r>
              <a:rPr lang="en-US" altLang="zh-CN" sz="2400" b="1" baseline="-25000">
                <a:latin typeface="微软雅黑" panose="020B0503020204020204" pitchFamily="2" charset="-122"/>
                <a:ea typeface="微软雅黑" panose="020B0503020204020204" pitchFamily="2" charset="-122"/>
              </a:rPr>
              <a:t>3</a:t>
            </a:r>
            <a:r>
              <a:rPr lang="en-US" altLang="zh-CN" sz="2400" b="1">
                <a:latin typeface="微软雅黑" panose="020B0503020204020204" pitchFamily="2" charset="-122"/>
                <a:ea typeface="微软雅黑" panose="020B0503020204020204" pitchFamily="2" charset="-122"/>
              </a:rPr>
              <a:t>,x</a:t>
            </a:r>
            <a:r>
              <a:rPr lang="en-US" altLang="zh-CN" sz="2400" b="1" baseline="-25000">
                <a:latin typeface="微软雅黑" panose="020B0503020204020204" pitchFamily="2" charset="-122"/>
                <a:ea typeface="微软雅黑" panose="020B0503020204020204" pitchFamily="2" charset="-122"/>
              </a:rPr>
              <a:t>4</a:t>
            </a:r>
            <a:r>
              <a:rPr lang="zh-CN" altLang="en-US" sz="2400" b="1">
                <a:latin typeface="微软雅黑" panose="020B0503020204020204" pitchFamily="2" charset="-122"/>
                <a:ea typeface="微软雅黑" panose="020B0503020204020204" pitchFamily="2" charset="-122"/>
              </a:rPr>
              <a:t>。所有可能的模型可分为5组子集：</a:t>
            </a:r>
            <a:endParaRPr lang="zh-CN" altLang="en-US" sz="2400" b="1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2765" y="2908300"/>
            <a:ext cx="10242550" cy="242316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TextBox 27"/>
          <p:cNvSpPr/>
          <p:nvPr/>
        </p:nvSpPr>
        <p:spPr>
          <a:xfrm>
            <a:off x="565086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50" name="鼠标"/>
          <p:cNvSpPr/>
          <p:nvPr/>
        </p:nvSpPr>
        <p:spPr bwMode="auto">
          <a:xfrm>
            <a:off x="152400" y="2357120"/>
            <a:ext cx="1508760" cy="2026920"/>
          </a:xfrm>
          <a:custGeom>
            <a:avLst/>
            <a:gdLst>
              <a:gd name="T0" fmla="*/ 454852 w 3085"/>
              <a:gd name="T1" fmla="*/ 674490 h 5033"/>
              <a:gd name="T2" fmla="*/ 367366 w 3085"/>
              <a:gd name="T3" fmla="*/ 534445 h 5033"/>
              <a:gd name="T4" fmla="*/ 234811 w 3085"/>
              <a:gd name="T5" fmla="*/ 639290 h 5033"/>
              <a:gd name="T6" fmla="*/ 142780 w 3085"/>
              <a:gd name="T7" fmla="*/ 819078 h 5033"/>
              <a:gd name="T8" fmla="*/ 103393 w 3085"/>
              <a:gd name="T9" fmla="*/ 1068889 h 5033"/>
              <a:gd name="T10" fmla="*/ 124980 w 3085"/>
              <a:gd name="T11" fmla="*/ 1264953 h 5033"/>
              <a:gd name="T12" fmla="*/ 202998 w 3085"/>
              <a:gd name="T13" fmla="*/ 1305453 h 5033"/>
              <a:gd name="T14" fmla="*/ 458261 w 3085"/>
              <a:gd name="T15" fmla="*/ 1220290 h 5033"/>
              <a:gd name="T16" fmla="*/ 413192 w 3085"/>
              <a:gd name="T17" fmla="*/ 956853 h 5033"/>
              <a:gd name="T18" fmla="*/ 555594 w 3085"/>
              <a:gd name="T19" fmla="*/ 1014764 h 5033"/>
              <a:gd name="T20" fmla="*/ 562411 w 3085"/>
              <a:gd name="T21" fmla="*/ 1226725 h 5033"/>
              <a:gd name="T22" fmla="*/ 803281 w 3085"/>
              <a:gd name="T23" fmla="*/ 1306967 h 5033"/>
              <a:gd name="T24" fmla="*/ 869180 w 3085"/>
              <a:gd name="T25" fmla="*/ 1233159 h 5033"/>
              <a:gd name="T26" fmla="*/ 875997 w 3085"/>
              <a:gd name="T27" fmla="*/ 1003787 h 5033"/>
              <a:gd name="T28" fmla="*/ 823733 w 3085"/>
              <a:gd name="T29" fmla="*/ 769873 h 5033"/>
              <a:gd name="T30" fmla="*/ 720719 w 3085"/>
              <a:gd name="T31" fmla="*/ 607496 h 5033"/>
              <a:gd name="T32" fmla="*/ 580968 w 3085"/>
              <a:gd name="T33" fmla="*/ 521197 h 5033"/>
              <a:gd name="T34" fmla="*/ 545747 w 3085"/>
              <a:gd name="T35" fmla="*/ 701742 h 5033"/>
              <a:gd name="T36" fmla="*/ 442733 w 3085"/>
              <a:gd name="T37" fmla="*/ 971993 h 5033"/>
              <a:gd name="T38" fmla="*/ 515448 w 3085"/>
              <a:gd name="T39" fmla="*/ 995460 h 5033"/>
              <a:gd name="T40" fmla="*/ 541202 w 3085"/>
              <a:gd name="T41" fmla="*/ 769873 h 5033"/>
              <a:gd name="T42" fmla="*/ 471137 w 3085"/>
              <a:gd name="T43" fmla="*/ 740728 h 5033"/>
              <a:gd name="T44" fmla="*/ 442354 w 3085"/>
              <a:gd name="T45" fmla="*/ 769873 h 5033"/>
              <a:gd name="T46" fmla="*/ 874104 w 3085"/>
              <a:gd name="T47" fmla="*/ 339516 h 5033"/>
              <a:gd name="T48" fmla="*/ 1086949 w 3085"/>
              <a:gd name="T49" fmla="*/ 289175 h 5033"/>
              <a:gd name="T50" fmla="*/ 1168375 w 3085"/>
              <a:gd name="T51" fmla="*/ 82892 h 5033"/>
              <a:gd name="T52" fmla="*/ 1117247 w 3085"/>
              <a:gd name="T53" fmla="*/ 757 h 5033"/>
              <a:gd name="T54" fmla="*/ 1055514 w 3085"/>
              <a:gd name="T55" fmla="*/ 46934 h 5033"/>
              <a:gd name="T56" fmla="*/ 1030897 w 3085"/>
              <a:gd name="T57" fmla="*/ 188494 h 5033"/>
              <a:gd name="T58" fmla="*/ 933564 w 3085"/>
              <a:gd name="T59" fmla="*/ 234293 h 5033"/>
              <a:gd name="T60" fmla="*/ 711629 w 3085"/>
              <a:gd name="T61" fmla="*/ 200985 h 5033"/>
              <a:gd name="T62" fmla="*/ 523780 w 3085"/>
              <a:gd name="T63" fmla="*/ 277442 h 5033"/>
              <a:gd name="T64" fmla="*/ 415843 w 3085"/>
              <a:gd name="T65" fmla="*/ 430357 h 5033"/>
              <a:gd name="T66" fmla="*/ 234432 w 3085"/>
              <a:gd name="T67" fmla="*/ 518548 h 5033"/>
              <a:gd name="T68" fmla="*/ 95439 w 3085"/>
              <a:gd name="T69" fmla="*/ 702121 h 5033"/>
              <a:gd name="T70" fmla="*/ 14392 w 3085"/>
              <a:gd name="T71" fmla="*/ 975021 h 5033"/>
              <a:gd name="T72" fmla="*/ 5681 w 3085"/>
              <a:gd name="T73" fmla="*/ 1303182 h 5033"/>
              <a:gd name="T74" fmla="*/ 77639 w 3085"/>
              <a:gd name="T75" fmla="*/ 1601820 h 5033"/>
              <a:gd name="T76" fmla="*/ 216632 w 3085"/>
              <a:gd name="T77" fmla="*/ 1800155 h 5033"/>
              <a:gd name="T78" fmla="*/ 404860 w 3085"/>
              <a:gd name="T79" fmla="*/ 1895537 h 5033"/>
              <a:gd name="T80" fmla="*/ 602935 w 3085"/>
              <a:gd name="T81" fmla="*/ 1889860 h 5033"/>
              <a:gd name="T82" fmla="*/ 785860 w 3085"/>
              <a:gd name="T83" fmla="*/ 1781987 h 5033"/>
              <a:gd name="T84" fmla="*/ 918036 w 3085"/>
              <a:gd name="T85" fmla="*/ 1571918 h 5033"/>
              <a:gd name="T86" fmla="*/ 980905 w 3085"/>
              <a:gd name="T87" fmla="*/ 1261547 h 5033"/>
              <a:gd name="T88" fmla="*/ 965377 w 3085"/>
              <a:gd name="T89" fmla="*/ 947769 h 5033"/>
              <a:gd name="T90" fmla="*/ 883193 w 3085"/>
              <a:gd name="T91" fmla="*/ 691901 h 5033"/>
              <a:gd name="T92" fmla="*/ 748745 w 3085"/>
              <a:gd name="T93" fmla="*/ 518169 h 5033"/>
              <a:gd name="T94" fmla="*/ 575666 w 3085"/>
              <a:gd name="T95" fmla="*/ 431871 h 5033"/>
              <a:gd name="T96" fmla="*/ 633611 w 3085"/>
              <a:gd name="T97" fmla="*/ 326647 h 5033"/>
              <a:gd name="T98" fmla="*/ 920308 w 3085"/>
              <a:gd name="T99" fmla="*/ 1231645 h 5033"/>
              <a:gd name="T100" fmla="*/ 856682 w 3085"/>
              <a:gd name="T101" fmla="*/ 1355415 h 5033"/>
              <a:gd name="T102" fmla="*/ 660501 w 3085"/>
              <a:gd name="T103" fmla="*/ 1299018 h 5033"/>
              <a:gd name="T104" fmla="*/ 458261 w 3085"/>
              <a:gd name="T105" fmla="*/ 1261547 h 5033"/>
              <a:gd name="T106" fmla="*/ 192772 w 3085"/>
              <a:gd name="T107" fmla="*/ 1351630 h 5033"/>
              <a:gd name="T108" fmla="*/ 92410 w 3085"/>
              <a:gd name="T109" fmla="*/ 1329299 h 5033"/>
              <a:gd name="T110" fmla="*/ 58703 w 3085"/>
              <a:gd name="T111" fmla="*/ 1130964 h 5033"/>
              <a:gd name="T112" fmla="*/ 96954 w 3085"/>
              <a:gd name="T113" fmla="*/ 833840 h 5033"/>
              <a:gd name="T114" fmla="*/ 200726 w 3085"/>
              <a:gd name="T115" fmla="*/ 620743 h 5033"/>
              <a:gd name="T116" fmla="*/ 352974 w 3085"/>
              <a:gd name="T117" fmla="*/ 497730 h 5033"/>
              <a:gd name="T118" fmla="*/ 524917 w 3085"/>
              <a:gd name="T119" fmla="*/ 470478 h 5033"/>
              <a:gd name="T120" fmla="*/ 698374 w 3085"/>
              <a:gd name="T121" fmla="*/ 537094 h 5033"/>
              <a:gd name="T122" fmla="*/ 832444 w 3085"/>
              <a:gd name="T123" fmla="*/ 697957 h 5033"/>
              <a:gd name="T124" fmla="*/ 911219 w 3085"/>
              <a:gd name="T125" fmla="*/ 946633 h 503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085" h="5033">
                <a:moveTo>
                  <a:pt x="1073" y="2299"/>
                </a:moveTo>
                <a:lnTo>
                  <a:pt x="1073" y="2299"/>
                </a:lnTo>
                <a:lnTo>
                  <a:pt x="1073" y="2250"/>
                </a:lnTo>
                <a:lnTo>
                  <a:pt x="1076" y="2203"/>
                </a:lnTo>
                <a:lnTo>
                  <a:pt x="1079" y="2156"/>
                </a:lnTo>
                <a:lnTo>
                  <a:pt x="1085" y="2113"/>
                </a:lnTo>
                <a:lnTo>
                  <a:pt x="1091" y="2069"/>
                </a:lnTo>
                <a:lnTo>
                  <a:pt x="1099" y="2028"/>
                </a:lnTo>
                <a:lnTo>
                  <a:pt x="1108" y="1988"/>
                </a:lnTo>
                <a:lnTo>
                  <a:pt x="1118" y="1952"/>
                </a:lnTo>
                <a:lnTo>
                  <a:pt x="1130" y="1917"/>
                </a:lnTo>
                <a:lnTo>
                  <a:pt x="1142" y="1884"/>
                </a:lnTo>
                <a:lnTo>
                  <a:pt x="1156" y="1854"/>
                </a:lnTo>
                <a:lnTo>
                  <a:pt x="1170" y="1826"/>
                </a:lnTo>
                <a:lnTo>
                  <a:pt x="1186" y="1802"/>
                </a:lnTo>
                <a:lnTo>
                  <a:pt x="1193" y="1792"/>
                </a:lnTo>
                <a:lnTo>
                  <a:pt x="1201" y="1782"/>
                </a:lnTo>
                <a:lnTo>
                  <a:pt x="1209" y="1771"/>
                </a:lnTo>
                <a:lnTo>
                  <a:pt x="1218" y="1763"/>
                </a:lnTo>
                <a:lnTo>
                  <a:pt x="1226" y="1755"/>
                </a:lnTo>
                <a:lnTo>
                  <a:pt x="1236" y="1748"/>
                </a:lnTo>
                <a:lnTo>
                  <a:pt x="1236" y="1346"/>
                </a:lnTo>
                <a:lnTo>
                  <a:pt x="1210" y="1348"/>
                </a:lnTo>
                <a:lnTo>
                  <a:pt x="1186" y="1351"/>
                </a:lnTo>
                <a:lnTo>
                  <a:pt x="1160" y="1355"/>
                </a:lnTo>
                <a:lnTo>
                  <a:pt x="1136" y="1360"/>
                </a:lnTo>
                <a:lnTo>
                  <a:pt x="1111" y="1365"/>
                </a:lnTo>
                <a:lnTo>
                  <a:pt x="1087" y="1371"/>
                </a:lnTo>
                <a:lnTo>
                  <a:pt x="1063" y="1377"/>
                </a:lnTo>
                <a:lnTo>
                  <a:pt x="1040" y="1385"/>
                </a:lnTo>
                <a:lnTo>
                  <a:pt x="1017" y="1394"/>
                </a:lnTo>
                <a:lnTo>
                  <a:pt x="993" y="1403"/>
                </a:lnTo>
                <a:lnTo>
                  <a:pt x="970" y="1412"/>
                </a:lnTo>
                <a:lnTo>
                  <a:pt x="947" y="1423"/>
                </a:lnTo>
                <a:lnTo>
                  <a:pt x="924" y="1434"/>
                </a:lnTo>
                <a:lnTo>
                  <a:pt x="901" y="1446"/>
                </a:lnTo>
                <a:lnTo>
                  <a:pt x="880" y="1459"/>
                </a:lnTo>
                <a:lnTo>
                  <a:pt x="858" y="1472"/>
                </a:lnTo>
                <a:lnTo>
                  <a:pt x="836" y="1486"/>
                </a:lnTo>
                <a:lnTo>
                  <a:pt x="816" y="1501"/>
                </a:lnTo>
                <a:lnTo>
                  <a:pt x="795" y="1517"/>
                </a:lnTo>
                <a:lnTo>
                  <a:pt x="774" y="1533"/>
                </a:lnTo>
                <a:lnTo>
                  <a:pt x="754" y="1550"/>
                </a:lnTo>
                <a:lnTo>
                  <a:pt x="733" y="1568"/>
                </a:lnTo>
                <a:lnTo>
                  <a:pt x="714" y="1586"/>
                </a:lnTo>
                <a:lnTo>
                  <a:pt x="695" y="1605"/>
                </a:lnTo>
                <a:lnTo>
                  <a:pt x="675" y="1625"/>
                </a:lnTo>
                <a:lnTo>
                  <a:pt x="657" y="1645"/>
                </a:lnTo>
                <a:lnTo>
                  <a:pt x="639" y="1666"/>
                </a:lnTo>
                <a:lnTo>
                  <a:pt x="620" y="1689"/>
                </a:lnTo>
                <a:lnTo>
                  <a:pt x="603" y="1711"/>
                </a:lnTo>
                <a:lnTo>
                  <a:pt x="586" y="1735"/>
                </a:lnTo>
                <a:lnTo>
                  <a:pt x="568" y="1758"/>
                </a:lnTo>
                <a:lnTo>
                  <a:pt x="552" y="1783"/>
                </a:lnTo>
                <a:lnTo>
                  <a:pt x="536" y="1808"/>
                </a:lnTo>
                <a:lnTo>
                  <a:pt x="520" y="1835"/>
                </a:lnTo>
                <a:lnTo>
                  <a:pt x="505" y="1861"/>
                </a:lnTo>
                <a:lnTo>
                  <a:pt x="490" y="1889"/>
                </a:lnTo>
                <a:lnTo>
                  <a:pt x="476" y="1916"/>
                </a:lnTo>
                <a:lnTo>
                  <a:pt x="462" y="1945"/>
                </a:lnTo>
                <a:lnTo>
                  <a:pt x="448" y="1974"/>
                </a:lnTo>
                <a:lnTo>
                  <a:pt x="435" y="2004"/>
                </a:lnTo>
                <a:lnTo>
                  <a:pt x="423" y="2034"/>
                </a:lnTo>
                <a:lnTo>
                  <a:pt x="410" y="2066"/>
                </a:lnTo>
                <a:lnTo>
                  <a:pt x="398" y="2097"/>
                </a:lnTo>
                <a:lnTo>
                  <a:pt x="387" y="2130"/>
                </a:lnTo>
                <a:lnTo>
                  <a:pt x="377" y="2164"/>
                </a:lnTo>
                <a:lnTo>
                  <a:pt x="367" y="2197"/>
                </a:lnTo>
                <a:lnTo>
                  <a:pt x="356" y="2232"/>
                </a:lnTo>
                <a:lnTo>
                  <a:pt x="347" y="2267"/>
                </a:lnTo>
                <a:lnTo>
                  <a:pt x="338" y="2303"/>
                </a:lnTo>
                <a:lnTo>
                  <a:pt x="330" y="2339"/>
                </a:lnTo>
                <a:lnTo>
                  <a:pt x="322" y="2376"/>
                </a:lnTo>
                <a:lnTo>
                  <a:pt x="315" y="2414"/>
                </a:lnTo>
                <a:lnTo>
                  <a:pt x="309" y="2452"/>
                </a:lnTo>
                <a:lnTo>
                  <a:pt x="302" y="2491"/>
                </a:lnTo>
                <a:lnTo>
                  <a:pt x="296" y="2530"/>
                </a:lnTo>
                <a:lnTo>
                  <a:pt x="291" y="2570"/>
                </a:lnTo>
                <a:lnTo>
                  <a:pt x="287" y="2611"/>
                </a:lnTo>
                <a:lnTo>
                  <a:pt x="283" y="2652"/>
                </a:lnTo>
                <a:lnTo>
                  <a:pt x="280" y="2694"/>
                </a:lnTo>
                <a:lnTo>
                  <a:pt x="277" y="2737"/>
                </a:lnTo>
                <a:lnTo>
                  <a:pt x="275" y="2780"/>
                </a:lnTo>
                <a:lnTo>
                  <a:pt x="273" y="2824"/>
                </a:lnTo>
                <a:lnTo>
                  <a:pt x="273" y="2868"/>
                </a:lnTo>
                <a:lnTo>
                  <a:pt x="272" y="2913"/>
                </a:lnTo>
                <a:lnTo>
                  <a:pt x="273" y="2957"/>
                </a:lnTo>
                <a:lnTo>
                  <a:pt x="273" y="2999"/>
                </a:lnTo>
                <a:lnTo>
                  <a:pt x="275" y="3039"/>
                </a:lnTo>
                <a:lnTo>
                  <a:pt x="277" y="3076"/>
                </a:lnTo>
                <a:lnTo>
                  <a:pt x="280" y="3111"/>
                </a:lnTo>
                <a:lnTo>
                  <a:pt x="283" y="3144"/>
                </a:lnTo>
                <a:lnTo>
                  <a:pt x="287" y="3176"/>
                </a:lnTo>
                <a:lnTo>
                  <a:pt x="291" y="3205"/>
                </a:lnTo>
                <a:lnTo>
                  <a:pt x="296" y="3232"/>
                </a:lnTo>
                <a:lnTo>
                  <a:pt x="302" y="3258"/>
                </a:lnTo>
                <a:lnTo>
                  <a:pt x="309" y="3282"/>
                </a:lnTo>
                <a:lnTo>
                  <a:pt x="315" y="3303"/>
                </a:lnTo>
                <a:lnTo>
                  <a:pt x="322" y="3324"/>
                </a:lnTo>
                <a:lnTo>
                  <a:pt x="330" y="3342"/>
                </a:lnTo>
                <a:lnTo>
                  <a:pt x="338" y="3359"/>
                </a:lnTo>
                <a:lnTo>
                  <a:pt x="347" y="3375"/>
                </a:lnTo>
                <a:lnTo>
                  <a:pt x="356" y="3388"/>
                </a:lnTo>
                <a:lnTo>
                  <a:pt x="367" y="3400"/>
                </a:lnTo>
                <a:lnTo>
                  <a:pt x="377" y="3411"/>
                </a:lnTo>
                <a:lnTo>
                  <a:pt x="387" y="3422"/>
                </a:lnTo>
                <a:lnTo>
                  <a:pt x="398" y="3430"/>
                </a:lnTo>
                <a:lnTo>
                  <a:pt x="410" y="3436"/>
                </a:lnTo>
                <a:lnTo>
                  <a:pt x="423" y="3442"/>
                </a:lnTo>
                <a:lnTo>
                  <a:pt x="435" y="3447"/>
                </a:lnTo>
                <a:lnTo>
                  <a:pt x="448" y="3450"/>
                </a:lnTo>
                <a:lnTo>
                  <a:pt x="461" y="3452"/>
                </a:lnTo>
                <a:lnTo>
                  <a:pt x="476" y="3453"/>
                </a:lnTo>
                <a:lnTo>
                  <a:pt x="490" y="3454"/>
                </a:lnTo>
                <a:lnTo>
                  <a:pt x="505" y="3453"/>
                </a:lnTo>
                <a:lnTo>
                  <a:pt x="520" y="3452"/>
                </a:lnTo>
                <a:lnTo>
                  <a:pt x="536" y="3449"/>
                </a:lnTo>
                <a:lnTo>
                  <a:pt x="552" y="3446"/>
                </a:lnTo>
                <a:lnTo>
                  <a:pt x="586" y="3438"/>
                </a:lnTo>
                <a:lnTo>
                  <a:pt x="620" y="3427"/>
                </a:lnTo>
                <a:lnTo>
                  <a:pt x="657" y="3413"/>
                </a:lnTo>
                <a:lnTo>
                  <a:pt x="695" y="3398"/>
                </a:lnTo>
                <a:lnTo>
                  <a:pt x="774" y="3364"/>
                </a:lnTo>
                <a:lnTo>
                  <a:pt x="858" y="3328"/>
                </a:lnTo>
                <a:lnTo>
                  <a:pt x="901" y="3310"/>
                </a:lnTo>
                <a:lnTo>
                  <a:pt x="946" y="3292"/>
                </a:lnTo>
                <a:lnTo>
                  <a:pt x="993" y="3276"/>
                </a:lnTo>
                <a:lnTo>
                  <a:pt x="1040" y="3261"/>
                </a:lnTo>
                <a:lnTo>
                  <a:pt x="1087" y="3247"/>
                </a:lnTo>
                <a:lnTo>
                  <a:pt x="1111" y="3241"/>
                </a:lnTo>
                <a:lnTo>
                  <a:pt x="1136" y="3236"/>
                </a:lnTo>
                <a:lnTo>
                  <a:pt x="1160" y="3231"/>
                </a:lnTo>
                <a:lnTo>
                  <a:pt x="1185" y="3227"/>
                </a:lnTo>
                <a:lnTo>
                  <a:pt x="1210" y="3224"/>
                </a:lnTo>
                <a:lnTo>
                  <a:pt x="1236" y="3221"/>
                </a:lnTo>
                <a:lnTo>
                  <a:pt x="1236" y="2849"/>
                </a:lnTo>
                <a:lnTo>
                  <a:pt x="1226" y="2842"/>
                </a:lnTo>
                <a:lnTo>
                  <a:pt x="1218" y="2835"/>
                </a:lnTo>
                <a:lnTo>
                  <a:pt x="1209" y="2826"/>
                </a:lnTo>
                <a:lnTo>
                  <a:pt x="1201" y="2816"/>
                </a:lnTo>
                <a:lnTo>
                  <a:pt x="1193" y="2806"/>
                </a:lnTo>
                <a:lnTo>
                  <a:pt x="1186" y="2795"/>
                </a:lnTo>
                <a:lnTo>
                  <a:pt x="1170" y="2771"/>
                </a:lnTo>
                <a:lnTo>
                  <a:pt x="1156" y="2743"/>
                </a:lnTo>
                <a:lnTo>
                  <a:pt x="1142" y="2714"/>
                </a:lnTo>
                <a:lnTo>
                  <a:pt x="1130" y="2681"/>
                </a:lnTo>
                <a:lnTo>
                  <a:pt x="1118" y="2646"/>
                </a:lnTo>
                <a:lnTo>
                  <a:pt x="1108" y="2609"/>
                </a:lnTo>
                <a:lnTo>
                  <a:pt x="1099" y="2569"/>
                </a:lnTo>
                <a:lnTo>
                  <a:pt x="1091" y="2528"/>
                </a:lnTo>
                <a:lnTo>
                  <a:pt x="1085" y="2485"/>
                </a:lnTo>
                <a:lnTo>
                  <a:pt x="1079" y="2441"/>
                </a:lnTo>
                <a:lnTo>
                  <a:pt x="1076" y="2395"/>
                </a:lnTo>
                <a:lnTo>
                  <a:pt x="1073" y="2347"/>
                </a:lnTo>
                <a:lnTo>
                  <a:pt x="1073" y="2299"/>
                </a:lnTo>
                <a:close/>
                <a:moveTo>
                  <a:pt x="1525" y="2299"/>
                </a:moveTo>
                <a:lnTo>
                  <a:pt x="1525" y="2299"/>
                </a:lnTo>
                <a:lnTo>
                  <a:pt x="1524" y="2347"/>
                </a:lnTo>
                <a:lnTo>
                  <a:pt x="1522" y="2395"/>
                </a:lnTo>
                <a:lnTo>
                  <a:pt x="1518" y="2441"/>
                </a:lnTo>
                <a:lnTo>
                  <a:pt x="1513" y="2485"/>
                </a:lnTo>
                <a:lnTo>
                  <a:pt x="1506" y="2528"/>
                </a:lnTo>
                <a:lnTo>
                  <a:pt x="1498" y="2569"/>
                </a:lnTo>
                <a:lnTo>
                  <a:pt x="1489" y="2609"/>
                </a:lnTo>
                <a:lnTo>
                  <a:pt x="1479" y="2646"/>
                </a:lnTo>
                <a:lnTo>
                  <a:pt x="1467" y="2681"/>
                </a:lnTo>
                <a:lnTo>
                  <a:pt x="1455" y="2714"/>
                </a:lnTo>
                <a:lnTo>
                  <a:pt x="1441" y="2743"/>
                </a:lnTo>
                <a:lnTo>
                  <a:pt x="1427" y="2771"/>
                </a:lnTo>
                <a:lnTo>
                  <a:pt x="1412" y="2795"/>
                </a:lnTo>
                <a:lnTo>
                  <a:pt x="1404" y="2806"/>
                </a:lnTo>
                <a:lnTo>
                  <a:pt x="1396" y="2816"/>
                </a:lnTo>
                <a:lnTo>
                  <a:pt x="1387" y="2826"/>
                </a:lnTo>
                <a:lnTo>
                  <a:pt x="1379" y="2835"/>
                </a:lnTo>
                <a:lnTo>
                  <a:pt x="1370" y="2842"/>
                </a:lnTo>
                <a:lnTo>
                  <a:pt x="1362" y="2849"/>
                </a:lnTo>
                <a:lnTo>
                  <a:pt x="1362" y="3221"/>
                </a:lnTo>
                <a:lnTo>
                  <a:pt x="1387" y="3224"/>
                </a:lnTo>
                <a:lnTo>
                  <a:pt x="1412" y="3227"/>
                </a:lnTo>
                <a:lnTo>
                  <a:pt x="1436" y="3231"/>
                </a:lnTo>
                <a:lnTo>
                  <a:pt x="1461" y="3236"/>
                </a:lnTo>
                <a:lnTo>
                  <a:pt x="1485" y="3241"/>
                </a:lnTo>
                <a:lnTo>
                  <a:pt x="1510" y="3247"/>
                </a:lnTo>
                <a:lnTo>
                  <a:pt x="1558" y="3261"/>
                </a:lnTo>
                <a:lnTo>
                  <a:pt x="1604" y="3276"/>
                </a:lnTo>
                <a:lnTo>
                  <a:pt x="1650" y="3292"/>
                </a:lnTo>
                <a:lnTo>
                  <a:pt x="1695" y="3310"/>
                </a:lnTo>
                <a:lnTo>
                  <a:pt x="1739" y="3328"/>
                </a:lnTo>
                <a:lnTo>
                  <a:pt x="1823" y="3364"/>
                </a:lnTo>
                <a:lnTo>
                  <a:pt x="1903" y="3398"/>
                </a:lnTo>
                <a:lnTo>
                  <a:pt x="1941" y="3413"/>
                </a:lnTo>
                <a:lnTo>
                  <a:pt x="1976" y="3427"/>
                </a:lnTo>
                <a:lnTo>
                  <a:pt x="2012" y="3438"/>
                </a:lnTo>
                <a:lnTo>
                  <a:pt x="2044" y="3446"/>
                </a:lnTo>
                <a:lnTo>
                  <a:pt x="2061" y="3449"/>
                </a:lnTo>
                <a:lnTo>
                  <a:pt x="2076" y="3452"/>
                </a:lnTo>
                <a:lnTo>
                  <a:pt x="2091" y="3453"/>
                </a:lnTo>
                <a:lnTo>
                  <a:pt x="2107" y="3454"/>
                </a:lnTo>
                <a:lnTo>
                  <a:pt x="2121" y="3453"/>
                </a:lnTo>
                <a:lnTo>
                  <a:pt x="2135" y="3452"/>
                </a:lnTo>
                <a:lnTo>
                  <a:pt x="2148" y="3450"/>
                </a:lnTo>
                <a:lnTo>
                  <a:pt x="2162" y="3447"/>
                </a:lnTo>
                <a:lnTo>
                  <a:pt x="2175" y="3442"/>
                </a:lnTo>
                <a:lnTo>
                  <a:pt x="2186" y="3436"/>
                </a:lnTo>
                <a:lnTo>
                  <a:pt x="2198" y="3430"/>
                </a:lnTo>
                <a:lnTo>
                  <a:pt x="2209" y="3422"/>
                </a:lnTo>
                <a:lnTo>
                  <a:pt x="2221" y="3411"/>
                </a:lnTo>
                <a:lnTo>
                  <a:pt x="2231" y="3400"/>
                </a:lnTo>
                <a:lnTo>
                  <a:pt x="2240" y="3388"/>
                </a:lnTo>
                <a:lnTo>
                  <a:pt x="2250" y="3375"/>
                </a:lnTo>
                <a:lnTo>
                  <a:pt x="2258" y="3359"/>
                </a:lnTo>
                <a:lnTo>
                  <a:pt x="2267" y="3342"/>
                </a:lnTo>
                <a:lnTo>
                  <a:pt x="2275" y="3324"/>
                </a:lnTo>
                <a:lnTo>
                  <a:pt x="2282" y="3303"/>
                </a:lnTo>
                <a:lnTo>
                  <a:pt x="2289" y="3282"/>
                </a:lnTo>
                <a:lnTo>
                  <a:pt x="2295" y="3258"/>
                </a:lnTo>
                <a:lnTo>
                  <a:pt x="2300" y="3232"/>
                </a:lnTo>
                <a:lnTo>
                  <a:pt x="2305" y="3205"/>
                </a:lnTo>
                <a:lnTo>
                  <a:pt x="2309" y="3176"/>
                </a:lnTo>
                <a:lnTo>
                  <a:pt x="2313" y="3144"/>
                </a:lnTo>
                <a:lnTo>
                  <a:pt x="2317" y="3111"/>
                </a:lnTo>
                <a:lnTo>
                  <a:pt x="2320" y="3076"/>
                </a:lnTo>
                <a:lnTo>
                  <a:pt x="2322" y="3039"/>
                </a:lnTo>
                <a:lnTo>
                  <a:pt x="2324" y="2999"/>
                </a:lnTo>
                <a:lnTo>
                  <a:pt x="2325" y="2957"/>
                </a:lnTo>
                <a:lnTo>
                  <a:pt x="2325" y="2913"/>
                </a:lnTo>
                <a:lnTo>
                  <a:pt x="2325" y="2868"/>
                </a:lnTo>
                <a:lnTo>
                  <a:pt x="2324" y="2824"/>
                </a:lnTo>
                <a:lnTo>
                  <a:pt x="2322" y="2780"/>
                </a:lnTo>
                <a:lnTo>
                  <a:pt x="2320" y="2737"/>
                </a:lnTo>
                <a:lnTo>
                  <a:pt x="2317" y="2694"/>
                </a:lnTo>
                <a:lnTo>
                  <a:pt x="2313" y="2652"/>
                </a:lnTo>
                <a:lnTo>
                  <a:pt x="2309" y="2611"/>
                </a:lnTo>
                <a:lnTo>
                  <a:pt x="2305" y="2570"/>
                </a:lnTo>
                <a:lnTo>
                  <a:pt x="2300" y="2530"/>
                </a:lnTo>
                <a:lnTo>
                  <a:pt x="2295" y="2491"/>
                </a:lnTo>
                <a:lnTo>
                  <a:pt x="2289" y="2452"/>
                </a:lnTo>
                <a:lnTo>
                  <a:pt x="2282" y="2414"/>
                </a:lnTo>
                <a:lnTo>
                  <a:pt x="2275" y="2376"/>
                </a:lnTo>
                <a:lnTo>
                  <a:pt x="2267" y="2339"/>
                </a:lnTo>
                <a:lnTo>
                  <a:pt x="2258" y="2303"/>
                </a:lnTo>
                <a:lnTo>
                  <a:pt x="2250" y="2267"/>
                </a:lnTo>
                <a:lnTo>
                  <a:pt x="2240" y="2232"/>
                </a:lnTo>
                <a:lnTo>
                  <a:pt x="2231" y="2197"/>
                </a:lnTo>
                <a:lnTo>
                  <a:pt x="2221" y="2164"/>
                </a:lnTo>
                <a:lnTo>
                  <a:pt x="2209" y="2130"/>
                </a:lnTo>
                <a:lnTo>
                  <a:pt x="2198" y="2097"/>
                </a:lnTo>
                <a:lnTo>
                  <a:pt x="2186" y="2066"/>
                </a:lnTo>
                <a:lnTo>
                  <a:pt x="2175" y="2034"/>
                </a:lnTo>
                <a:lnTo>
                  <a:pt x="2162" y="2004"/>
                </a:lnTo>
                <a:lnTo>
                  <a:pt x="2148" y="1974"/>
                </a:lnTo>
                <a:lnTo>
                  <a:pt x="2135" y="1945"/>
                </a:lnTo>
                <a:lnTo>
                  <a:pt x="2121" y="1916"/>
                </a:lnTo>
                <a:lnTo>
                  <a:pt x="2107" y="1889"/>
                </a:lnTo>
                <a:lnTo>
                  <a:pt x="2091" y="1861"/>
                </a:lnTo>
                <a:lnTo>
                  <a:pt x="2076" y="1835"/>
                </a:lnTo>
                <a:lnTo>
                  <a:pt x="2061" y="1808"/>
                </a:lnTo>
                <a:lnTo>
                  <a:pt x="2044" y="1783"/>
                </a:lnTo>
                <a:lnTo>
                  <a:pt x="2028" y="1758"/>
                </a:lnTo>
                <a:lnTo>
                  <a:pt x="2012" y="1735"/>
                </a:lnTo>
                <a:lnTo>
                  <a:pt x="1995" y="1711"/>
                </a:lnTo>
                <a:lnTo>
                  <a:pt x="1976" y="1689"/>
                </a:lnTo>
                <a:lnTo>
                  <a:pt x="1959" y="1666"/>
                </a:lnTo>
                <a:lnTo>
                  <a:pt x="1941" y="1645"/>
                </a:lnTo>
                <a:lnTo>
                  <a:pt x="1921" y="1625"/>
                </a:lnTo>
                <a:lnTo>
                  <a:pt x="1903" y="1605"/>
                </a:lnTo>
                <a:lnTo>
                  <a:pt x="1884" y="1586"/>
                </a:lnTo>
                <a:lnTo>
                  <a:pt x="1863" y="1568"/>
                </a:lnTo>
                <a:lnTo>
                  <a:pt x="1844" y="1550"/>
                </a:lnTo>
                <a:lnTo>
                  <a:pt x="1823" y="1533"/>
                </a:lnTo>
                <a:lnTo>
                  <a:pt x="1803" y="1517"/>
                </a:lnTo>
                <a:lnTo>
                  <a:pt x="1782" y="1501"/>
                </a:lnTo>
                <a:lnTo>
                  <a:pt x="1760" y="1486"/>
                </a:lnTo>
                <a:lnTo>
                  <a:pt x="1739" y="1472"/>
                </a:lnTo>
                <a:lnTo>
                  <a:pt x="1717" y="1459"/>
                </a:lnTo>
                <a:lnTo>
                  <a:pt x="1695" y="1446"/>
                </a:lnTo>
                <a:lnTo>
                  <a:pt x="1673" y="1434"/>
                </a:lnTo>
                <a:lnTo>
                  <a:pt x="1650" y="1423"/>
                </a:lnTo>
                <a:lnTo>
                  <a:pt x="1628" y="1412"/>
                </a:lnTo>
                <a:lnTo>
                  <a:pt x="1604" y="1403"/>
                </a:lnTo>
                <a:lnTo>
                  <a:pt x="1581" y="1394"/>
                </a:lnTo>
                <a:lnTo>
                  <a:pt x="1558" y="1385"/>
                </a:lnTo>
                <a:lnTo>
                  <a:pt x="1534" y="1377"/>
                </a:lnTo>
                <a:lnTo>
                  <a:pt x="1510" y="1371"/>
                </a:lnTo>
                <a:lnTo>
                  <a:pt x="1485" y="1365"/>
                </a:lnTo>
                <a:lnTo>
                  <a:pt x="1461" y="1360"/>
                </a:lnTo>
                <a:lnTo>
                  <a:pt x="1436" y="1355"/>
                </a:lnTo>
                <a:lnTo>
                  <a:pt x="1412" y="1351"/>
                </a:lnTo>
                <a:lnTo>
                  <a:pt x="1387" y="1348"/>
                </a:lnTo>
                <a:lnTo>
                  <a:pt x="1362" y="1346"/>
                </a:lnTo>
                <a:lnTo>
                  <a:pt x="1362" y="1748"/>
                </a:lnTo>
                <a:lnTo>
                  <a:pt x="1370" y="1755"/>
                </a:lnTo>
                <a:lnTo>
                  <a:pt x="1379" y="1763"/>
                </a:lnTo>
                <a:lnTo>
                  <a:pt x="1387" y="1771"/>
                </a:lnTo>
                <a:lnTo>
                  <a:pt x="1396" y="1782"/>
                </a:lnTo>
                <a:lnTo>
                  <a:pt x="1404" y="1792"/>
                </a:lnTo>
                <a:lnTo>
                  <a:pt x="1412" y="1802"/>
                </a:lnTo>
                <a:lnTo>
                  <a:pt x="1427" y="1826"/>
                </a:lnTo>
                <a:lnTo>
                  <a:pt x="1441" y="1854"/>
                </a:lnTo>
                <a:lnTo>
                  <a:pt x="1455" y="1884"/>
                </a:lnTo>
                <a:lnTo>
                  <a:pt x="1467" y="1917"/>
                </a:lnTo>
                <a:lnTo>
                  <a:pt x="1479" y="1952"/>
                </a:lnTo>
                <a:lnTo>
                  <a:pt x="1489" y="1988"/>
                </a:lnTo>
                <a:lnTo>
                  <a:pt x="1498" y="2028"/>
                </a:lnTo>
                <a:lnTo>
                  <a:pt x="1506" y="2069"/>
                </a:lnTo>
                <a:lnTo>
                  <a:pt x="1513" y="2113"/>
                </a:lnTo>
                <a:lnTo>
                  <a:pt x="1518" y="2156"/>
                </a:lnTo>
                <a:lnTo>
                  <a:pt x="1522" y="2203"/>
                </a:lnTo>
                <a:lnTo>
                  <a:pt x="1524" y="2250"/>
                </a:lnTo>
                <a:lnTo>
                  <a:pt x="1525" y="2299"/>
                </a:lnTo>
                <a:close/>
                <a:moveTo>
                  <a:pt x="1168" y="2034"/>
                </a:moveTo>
                <a:lnTo>
                  <a:pt x="1168" y="2553"/>
                </a:lnTo>
                <a:lnTo>
                  <a:pt x="1168" y="2561"/>
                </a:lnTo>
                <a:lnTo>
                  <a:pt x="1169" y="2568"/>
                </a:lnTo>
                <a:lnTo>
                  <a:pt x="1171" y="2575"/>
                </a:lnTo>
                <a:lnTo>
                  <a:pt x="1173" y="2583"/>
                </a:lnTo>
                <a:lnTo>
                  <a:pt x="1178" y="2589"/>
                </a:lnTo>
                <a:lnTo>
                  <a:pt x="1181" y="2595"/>
                </a:lnTo>
                <a:lnTo>
                  <a:pt x="1185" y="2602"/>
                </a:lnTo>
                <a:lnTo>
                  <a:pt x="1190" y="2608"/>
                </a:lnTo>
                <a:lnTo>
                  <a:pt x="1196" y="2613"/>
                </a:lnTo>
                <a:lnTo>
                  <a:pt x="1201" y="2617"/>
                </a:lnTo>
                <a:lnTo>
                  <a:pt x="1207" y="2621"/>
                </a:lnTo>
                <a:lnTo>
                  <a:pt x="1214" y="2624"/>
                </a:lnTo>
                <a:lnTo>
                  <a:pt x="1221" y="2627"/>
                </a:lnTo>
                <a:lnTo>
                  <a:pt x="1228" y="2629"/>
                </a:lnTo>
                <a:lnTo>
                  <a:pt x="1236" y="2630"/>
                </a:lnTo>
                <a:lnTo>
                  <a:pt x="1244" y="2630"/>
                </a:lnTo>
                <a:lnTo>
                  <a:pt x="1354" y="2630"/>
                </a:lnTo>
                <a:lnTo>
                  <a:pt x="1361" y="2630"/>
                </a:lnTo>
                <a:lnTo>
                  <a:pt x="1369" y="2629"/>
                </a:lnTo>
                <a:lnTo>
                  <a:pt x="1376" y="2627"/>
                </a:lnTo>
                <a:lnTo>
                  <a:pt x="1383" y="2624"/>
                </a:lnTo>
                <a:lnTo>
                  <a:pt x="1389" y="2621"/>
                </a:lnTo>
                <a:lnTo>
                  <a:pt x="1396" y="2617"/>
                </a:lnTo>
                <a:lnTo>
                  <a:pt x="1402" y="2613"/>
                </a:lnTo>
                <a:lnTo>
                  <a:pt x="1407" y="2608"/>
                </a:lnTo>
                <a:lnTo>
                  <a:pt x="1412" y="2602"/>
                </a:lnTo>
                <a:lnTo>
                  <a:pt x="1416" y="2595"/>
                </a:lnTo>
                <a:lnTo>
                  <a:pt x="1420" y="2589"/>
                </a:lnTo>
                <a:lnTo>
                  <a:pt x="1423" y="2583"/>
                </a:lnTo>
                <a:lnTo>
                  <a:pt x="1426" y="2575"/>
                </a:lnTo>
                <a:lnTo>
                  <a:pt x="1427" y="2568"/>
                </a:lnTo>
                <a:lnTo>
                  <a:pt x="1428" y="2561"/>
                </a:lnTo>
                <a:lnTo>
                  <a:pt x="1429" y="2553"/>
                </a:lnTo>
                <a:lnTo>
                  <a:pt x="1429" y="2034"/>
                </a:lnTo>
                <a:lnTo>
                  <a:pt x="1428" y="2027"/>
                </a:lnTo>
                <a:lnTo>
                  <a:pt x="1427" y="2019"/>
                </a:lnTo>
                <a:lnTo>
                  <a:pt x="1426" y="2012"/>
                </a:lnTo>
                <a:lnTo>
                  <a:pt x="1423" y="2005"/>
                </a:lnTo>
                <a:lnTo>
                  <a:pt x="1420" y="1998"/>
                </a:lnTo>
                <a:lnTo>
                  <a:pt x="1416" y="1991"/>
                </a:lnTo>
                <a:lnTo>
                  <a:pt x="1412" y="1985"/>
                </a:lnTo>
                <a:lnTo>
                  <a:pt x="1407" y="1979"/>
                </a:lnTo>
                <a:lnTo>
                  <a:pt x="1402" y="1974"/>
                </a:lnTo>
                <a:lnTo>
                  <a:pt x="1396" y="1970"/>
                </a:lnTo>
                <a:lnTo>
                  <a:pt x="1389" y="1966"/>
                </a:lnTo>
                <a:lnTo>
                  <a:pt x="1383" y="1963"/>
                </a:lnTo>
                <a:lnTo>
                  <a:pt x="1376" y="1960"/>
                </a:lnTo>
                <a:lnTo>
                  <a:pt x="1369" y="1959"/>
                </a:lnTo>
                <a:lnTo>
                  <a:pt x="1361" y="1957"/>
                </a:lnTo>
                <a:lnTo>
                  <a:pt x="1354" y="1957"/>
                </a:lnTo>
                <a:lnTo>
                  <a:pt x="1244" y="1957"/>
                </a:lnTo>
                <a:lnTo>
                  <a:pt x="1236" y="1957"/>
                </a:lnTo>
                <a:lnTo>
                  <a:pt x="1228" y="1959"/>
                </a:lnTo>
                <a:lnTo>
                  <a:pt x="1221" y="1960"/>
                </a:lnTo>
                <a:lnTo>
                  <a:pt x="1214" y="1963"/>
                </a:lnTo>
                <a:lnTo>
                  <a:pt x="1207" y="1966"/>
                </a:lnTo>
                <a:lnTo>
                  <a:pt x="1201" y="1970"/>
                </a:lnTo>
                <a:lnTo>
                  <a:pt x="1196" y="1974"/>
                </a:lnTo>
                <a:lnTo>
                  <a:pt x="1190" y="1979"/>
                </a:lnTo>
                <a:lnTo>
                  <a:pt x="1185" y="1985"/>
                </a:lnTo>
                <a:lnTo>
                  <a:pt x="1181" y="1991"/>
                </a:lnTo>
                <a:lnTo>
                  <a:pt x="1178" y="1998"/>
                </a:lnTo>
                <a:lnTo>
                  <a:pt x="1173" y="2005"/>
                </a:lnTo>
                <a:lnTo>
                  <a:pt x="1171" y="2012"/>
                </a:lnTo>
                <a:lnTo>
                  <a:pt x="1169" y="2019"/>
                </a:lnTo>
                <a:lnTo>
                  <a:pt x="1168" y="2027"/>
                </a:lnTo>
                <a:lnTo>
                  <a:pt x="1168" y="2034"/>
                </a:lnTo>
                <a:close/>
                <a:moveTo>
                  <a:pt x="1789" y="827"/>
                </a:moveTo>
                <a:lnTo>
                  <a:pt x="1789" y="827"/>
                </a:lnTo>
                <a:lnTo>
                  <a:pt x="1809" y="825"/>
                </a:lnTo>
                <a:lnTo>
                  <a:pt x="1828" y="824"/>
                </a:lnTo>
                <a:lnTo>
                  <a:pt x="1849" y="823"/>
                </a:lnTo>
                <a:lnTo>
                  <a:pt x="1869" y="823"/>
                </a:lnTo>
                <a:lnTo>
                  <a:pt x="1909" y="825"/>
                </a:lnTo>
                <a:lnTo>
                  <a:pt x="1950" y="828"/>
                </a:lnTo>
                <a:lnTo>
                  <a:pt x="1989" y="833"/>
                </a:lnTo>
                <a:lnTo>
                  <a:pt x="2029" y="840"/>
                </a:lnTo>
                <a:lnTo>
                  <a:pt x="2069" y="848"/>
                </a:lnTo>
                <a:lnTo>
                  <a:pt x="2109" y="856"/>
                </a:lnTo>
                <a:lnTo>
                  <a:pt x="2188" y="873"/>
                </a:lnTo>
                <a:lnTo>
                  <a:pt x="2229" y="882"/>
                </a:lnTo>
                <a:lnTo>
                  <a:pt x="2269" y="890"/>
                </a:lnTo>
                <a:lnTo>
                  <a:pt x="2308" y="897"/>
                </a:lnTo>
                <a:lnTo>
                  <a:pt x="2348" y="904"/>
                </a:lnTo>
                <a:lnTo>
                  <a:pt x="2389" y="908"/>
                </a:lnTo>
                <a:lnTo>
                  <a:pt x="2429" y="911"/>
                </a:lnTo>
                <a:lnTo>
                  <a:pt x="2470" y="911"/>
                </a:lnTo>
                <a:lnTo>
                  <a:pt x="2511" y="910"/>
                </a:lnTo>
                <a:lnTo>
                  <a:pt x="2550" y="906"/>
                </a:lnTo>
                <a:lnTo>
                  <a:pt x="2588" y="901"/>
                </a:lnTo>
                <a:lnTo>
                  <a:pt x="2625" y="892"/>
                </a:lnTo>
                <a:lnTo>
                  <a:pt x="2660" y="882"/>
                </a:lnTo>
                <a:lnTo>
                  <a:pt x="2694" y="871"/>
                </a:lnTo>
                <a:lnTo>
                  <a:pt x="2727" y="857"/>
                </a:lnTo>
                <a:lnTo>
                  <a:pt x="2758" y="841"/>
                </a:lnTo>
                <a:lnTo>
                  <a:pt x="2788" y="824"/>
                </a:lnTo>
                <a:lnTo>
                  <a:pt x="2817" y="806"/>
                </a:lnTo>
                <a:lnTo>
                  <a:pt x="2844" y="785"/>
                </a:lnTo>
                <a:lnTo>
                  <a:pt x="2870" y="764"/>
                </a:lnTo>
                <a:lnTo>
                  <a:pt x="2894" y="741"/>
                </a:lnTo>
                <a:lnTo>
                  <a:pt x="2916" y="715"/>
                </a:lnTo>
                <a:lnTo>
                  <a:pt x="2938" y="690"/>
                </a:lnTo>
                <a:lnTo>
                  <a:pt x="2958" y="662"/>
                </a:lnTo>
                <a:lnTo>
                  <a:pt x="2977" y="634"/>
                </a:lnTo>
                <a:lnTo>
                  <a:pt x="2994" y="603"/>
                </a:lnTo>
                <a:lnTo>
                  <a:pt x="3010" y="573"/>
                </a:lnTo>
                <a:lnTo>
                  <a:pt x="3024" y="541"/>
                </a:lnTo>
                <a:lnTo>
                  <a:pt x="3037" y="508"/>
                </a:lnTo>
                <a:lnTo>
                  <a:pt x="3048" y="475"/>
                </a:lnTo>
                <a:lnTo>
                  <a:pt x="3058" y="440"/>
                </a:lnTo>
                <a:lnTo>
                  <a:pt x="3066" y="404"/>
                </a:lnTo>
                <a:lnTo>
                  <a:pt x="3073" y="369"/>
                </a:lnTo>
                <a:lnTo>
                  <a:pt x="3078" y="332"/>
                </a:lnTo>
                <a:lnTo>
                  <a:pt x="3083" y="294"/>
                </a:lnTo>
                <a:lnTo>
                  <a:pt x="3085" y="257"/>
                </a:lnTo>
                <a:lnTo>
                  <a:pt x="3085" y="219"/>
                </a:lnTo>
                <a:lnTo>
                  <a:pt x="3084" y="180"/>
                </a:lnTo>
                <a:lnTo>
                  <a:pt x="3082" y="142"/>
                </a:lnTo>
                <a:lnTo>
                  <a:pt x="3079" y="124"/>
                </a:lnTo>
                <a:lnTo>
                  <a:pt x="3075" y="109"/>
                </a:lnTo>
                <a:lnTo>
                  <a:pt x="3070" y="94"/>
                </a:lnTo>
                <a:lnTo>
                  <a:pt x="3063" y="80"/>
                </a:lnTo>
                <a:lnTo>
                  <a:pt x="3056" y="67"/>
                </a:lnTo>
                <a:lnTo>
                  <a:pt x="3047" y="56"/>
                </a:lnTo>
                <a:lnTo>
                  <a:pt x="3038" y="45"/>
                </a:lnTo>
                <a:lnTo>
                  <a:pt x="3026" y="36"/>
                </a:lnTo>
                <a:lnTo>
                  <a:pt x="3015" y="28"/>
                </a:lnTo>
                <a:lnTo>
                  <a:pt x="3003" y="20"/>
                </a:lnTo>
                <a:lnTo>
                  <a:pt x="2991" y="14"/>
                </a:lnTo>
                <a:lnTo>
                  <a:pt x="2978" y="9"/>
                </a:lnTo>
                <a:lnTo>
                  <a:pt x="2964" y="5"/>
                </a:lnTo>
                <a:lnTo>
                  <a:pt x="2950" y="2"/>
                </a:lnTo>
                <a:lnTo>
                  <a:pt x="2937" y="1"/>
                </a:lnTo>
                <a:lnTo>
                  <a:pt x="2923" y="0"/>
                </a:lnTo>
                <a:lnTo>
                  <a:pt x="2909" y="1"/>
                </a:lnTo>
                <a:lnTo>
                  <a:pt x="2895" y="2"/>
                </a:lnTo>
                <a:lnTo>
                  <a:pt x="2882" y="5"/>
                </a:lnTo>
                <a:lnTo>
                  <a:pt x="2870" y="9"/>
                </a:lnTo>
                <a:lnTo>
                  <a:pt x="2857" y="14"/>
                </a:lnTo>
                <a:lnTo>
                  <a:pt x="2845" y="20"/>
                </a:lnTo>
                <a:lnTo>
                  <a:pt x="2835" y="28"/>
                </a:lnTo>
                <a:lnTo>
                  <a:pt x="2825" y="36"/>
                </a:lnTo>
                <a:lnTo>
                  <a:pt x="2816" y="45"/>
                </a:lnTo>
                <a:lnTo>
                  <a:pt x="2807" y="55"/>
                </a:lnTo>
                <a:lnTo>
                  <a:pt x="2800" y="67"/>
                </a:lnTo>
                <a:lnTo>
                  <a:pt x="2795" y="80"/>
                </a:lnTo>
                <a:lnTo>
                  <a:pt x="2791" y="94"/>
                </a:lnTo>
                <a:lnTo>
                  <a:pt x="2788" y="108"/>
                </a:lnTo>
                <a:lnTo>
                  <a:pt x="2787" y="124"/>
                </a:lnTo>
                <a:lnTo>
                  <a:pt x="2787" y="142"/>
                </a:lnTo>
                <a:lnTo>
                  <a:pt x="2790" y="179"/>
                </a:lnTo>
                <a:lnTo>
                  <a:pt x="2791" y="217"/>
                </a:lnTo>
                <a:lnTo>
                  <a:pt x="2791" y="255"/>
                </a:lnTo>
                <a:lnTo>
                  <a:pt x="2790" y="291"/>
                </a:lnTo>
                <a:lnTo>
                  <a:pt x="2786" y="326"/>
                </a:lnTo>
                <a:lnTo>
                  <a:pt x="2780" y="361"/>
                </a:lnTo>
                <a:lnTo>
                  <a:pt x="2777" y="378"/>
                </a:lnTo>
                <a:lnTo>
                  <a:pt x="2773" y="394"/>
                </a:lnTo>
                <a:lnTo>
                  <a:pt x="2768" y="411"/>
                </a:lnTo>
                <a:lnTo>
                  <a:pt x="2762" y="426"/>
                </a:lnTo>
                <a:lnTo>
                  <a:pt x="2756" y="441"/>
                </a:lnTo>
                <a:lnTo>
                  <a:pt x="2748" y="456"/>
                </a:lnTo>
                <a:lnTo>
                  <a:pt x="2740" y="471"/>
                </a:lnTo>
                <a:lnTo>
                  <a:pt x="2732" y="484"/>
                </a:lnTo>
                <a:lnTo>
                  <a:pt x="2722" y="498"/>
                </a:lnTo>
                <a:lnTo>
                  <a:pt x="2712" y="510"/>
                </a:lnTo>
                <a:lnTo>
                  <a:pt x="2701" y="523"/>
                </a:lnTo>
                <a:lnTo>
                  <a:pt x="2689" y="535"/>
                </a:lnTo>
                <a:lnTo>
                  <a:pt x="2676" y="546"/>
                </a:lnTo>
                <a:lnTo>
                  <a:pt x="2662" y="556"/>
                </a:lnTo>
                <a:lnTo>
                  <a:pt x="2648" y="566"/>
                </a:lnTo>
                <a:lnTo>
                  <a:pt x="2631" y="576"/>
                </a:lnTo>
                <a:lnTo>
                  <a:pt x="2615" y="584"/>
                </a:lnTo>
                <a:lnTo>
                  <a:pt x="2597" y="592"/>
                </a:lnTo>
                <a:lnTo>
                  <a:pt x="2577" y="598"/>
                </a:lnTo>
                <a:lnTo>
                  <a:pt x="2558" y="605"/>
                </a:lnTo>
                <a:lnTo>
                  <a:pt x="2540" y="609"/>
                </a:lnTo>
                <a:lnTo>
                  <a:pt x="2521" y="613"/>
                </a:lnTo>
                <a:lnTo>
                  <a:pt x="2503" y="616"/>
                </a:lnTo>
                <a:lnTo>
                  <a:pt x="2485" y="618"/>
                </a:lnTo>
                <a:lnTo>
                  <a:pt x="2465" y="619"/>
                </a:lnTo>
                <a:lnTo>
                  <a:pt x="2447" y="620"/>
                </a:lnTo>
                <a:lnTo>
                  <a:pt x="2427" y="620"/>
                </a:lnTo>
                <a:lnTo>
                  <a:pt x="2409" y="620"/>
                </a:lnTo>
                <a:lnTo>
                  <a:pt x="2370" y="617"/>
                </a:lnTo>
                <a:lnTo>
                  <a:pt x="2333" y="613"/>
                </a:lnTo>
                <a:lnTo>
                  <a:pt x="2294" y="607"/>
                </a:lnTo>
                <a:lnTo>
                  <a:pt x="2255" y="600"/>
                </a:lnTo>
                <a:lnTo>
                  <a:pt x="2217" y="592"/>
                </a:lnTo>
                <a:lnTo>
                  <a:pt x="2179" y="583"/>
                </a:lnTo>
                <a:lnTo>
                  <a:pt x="2103" y="565"/>
                </a:lnTo>
                <a:lnTo>
                  <a:pt x="2065" y="556"/>
                </a:lnTo>
                <a:lnTo>
                  <a:pt x="2027" y="549"/>
                </a:lnTo>
                <a:lnTo>
                  <a:pt x="1990" y="542"/>
                </a:lnTo>
                <a:lnTo>
                  <a:pt x="1955" y="537"/>
                </a:lnTo>
                <a:lnTo>
                  <a:pt x="1916" y="533"/>
                </a:lnTo>
                <a:lnTo>
                  <a:pt x="1879" y="531"/>
                </a:lnTo>
                <a:lnTo>
                  <a:pt x="1843" y="530"/>
                </a:lnTo>
                <a:lnTo>
                  <a:pt x="1807" y="532"/>
                </a:lnTo>
                <a:lnTo>
                  <a:pt x="1772" y="534"/>
                </a:lnTo>
                <a:lnTo>
                  <a:pt x="1739" y="539"/>
                </a:lnTo>
                <a:lnTo>
                  <a:pt x="1706" y="545"/>
                </a:lnTo>
                <a:lnTo>
                  <a:pt x="1674" y="553"/>
                </a:lnTo>
                <a:lnTo>
                  <a:pt x="1643" y="562"/>
                </a:lnTo>
                <a:lnTo>
                  <a:pt x="1613" y="574"/>
                </a:lnTo>
                <a:lnTo>
                  <a:pt x="1584" y="586"/>
                </a:lnTo>
                <a:lnTo>
                  <a:pt x="1555" y="599"/>
                </a:lnTo>
                <a:lnTo>
                  <a:pt x="1528" y="614"/>
                </a:lnTo>
                <a:lnTo>
                  <a:pt x="1501" y="631"/>
                </a:lnTo>
                <a:lnTo>
                  <a:pt x="1476" y="649"/>
                </a:lnTo>
                <a:lnTo>
                  <a:pt x="1452" y="668"/>
                </a:lnTo>
                <a:lnTo>
                  <a:pt x="1428" y="689"/>
                </a:lnTo>
                <a:lnTo>
                  <a:pt x="1405" y="710"/>
                </a:lnTo>
                <a:lnTo>
                  <a:pt x="1383" y="733"/>
                </a:lnTo>
                <a:lnTo>
                  <a:pt x="1363" y="757"/>
                </a:lnTo>
                <a:lnTo>
                  <a:pt x="1343" y="782"/>
                </a:lnTo>
                <a:lnTo>
                  <a:pt x="1324" y="809"/>
                </a:lnTo>
                <a:lnTo>
                  <a:pt x="1306" y="835"/>
                </a:lnTo>
                <a:lnTo>
                  <a:pt x="1290" y="864"/>
                </a:lnTo>
                <a:lnTo>
                  <a:pt x="1273" y="893"/>
                </a:lnTo>
                <a:lnTo>
                  <a:pt x="1259" y="924"/>
                </a:lnTo>
                <a:lnTo>
                  <a:pt x="1245" y="955"/>
                </a:lnTo>
                <a:lnTo>
                  <a:pt x="1233" y="987"/>
                </a:lnTo>
                <a:lnTo>
                  <a:pt x="1220" y="1020"/>
                </a:lnTo>
                <a:lnTo>
                  <a:pt x="1209" y="1053"/>
                </a:lnTo>
                <a:lnTo>
                  <a:pt x="1200" y="1088"/>
                </a:lnTo>
                <a:lnTo>
                  <a:pt x="1191" y="1123"/>
                </a:lnTo>
                <a:lnTo>
                  <a:pt x="1160" y="1127"/>
                </a:lnTo>
                <a:lnTo>
                  <a:pt x="1129" y="1132"/>
                </a:lnTo>
                <a:lnTo>
                  <a:pt x="1098" y="1137"/>
                </a:lnTo>
                <a:lnTo>
                  <a:pt x="1068" y="1143"/>
                </a:lnTo>
                <a:lnTo>
                  <a:pt x="1038" y="1151"/>
                </a:lnTo>
                <a:lnTo>
                  <a:pt x="1007" y="1159"/>
                </a:lnTo>
                <a:lnTo>
                  <a:pt x="978" y="1168"/>
                </a:lnTo>
                <a:lnTo>
                  <a:pt x="948" y="1179"/>
                </a:lnTo>
                <a:lnTo>
                  <a:pt x="920" y="1190"/>
                </a:lnTo>
                <a:lnTo>
                  <a:pt x="890" y="1201"/>
                </a:lnTo>
                <a:lnTo>
                  <a:pt x="862" y="1214"/>
                </a:lnTo>
                <a:lnTo>
                  <a:pt x="833" y="1229"/>
                </a:lnTo>
                <a:lnTo>
                  <a:pt x="806" y="1243"/>
                </a:lnTo>
                <a:lnTo>
                  <a:pt x="778" y="1258"/>
                </a:lnTo>
                <a:lnTo>
                  <a:pt x="751" y="1274"/>
                </a:lnTo>
                <a:lnTo>
                  <a:pt x="724" y="1292"/>
                </a:lnTo>
                <a:lnTo>
                  <a:pt x="697" y="1310"/>
                </a:lnTo>
                <a:lnTo>
                  <a:pt x="671" y="1329"/>
                </a:lnTo>
                <a:lnTo>
                  <a:pt x="645" y="1350"/>
                </a:lnTo>
                <a:lnTo>
                  <a:pt x="619" y="1370"/>
                </a:lnTo>
                <a:lnTo>
                  <a:pt x="595" y="1391"/>
                </a:lnTo>
                <a:lnTo>
                  <a:pt x="569" y="1415"/>
                </a:lnTo>
                <a:lnTo>
                  <a:pt x="545" y="1438"/>
                </a:lnTo>
                <a:lnTo>
                  <a:pt x="521" y="1463"/>
                </a:lnTo>
                <a:lnTo>
                  <a:pt x="498" y="1487"/>
                </a:lnTo>
                <a:lnTo>
                  <a:pt x="475" y="1514"/>
                </a:lnTo>
                <a:lnTo>
                  <a:pt x="452" y="1540"/>
                </a:lnTo>
                <a:lnTo>
                  <a:pt x="430" y="1568"/>
                </a:lnTo>
                <a:lnTo>
                  <a:pt x="408" y="1596"/>
                </a:lnTo>
                <a:lnTo>
                  <a:pt x="387" y="1626"/>
                </a:lnTo>
                <a:lnTo>
                  <a:pt x="366" y="1656"/>
                </a:lnTo>
                <a:lnTo>
                  <a:pt x="345" y="1688"/>
                </a:lnTo>
                <a:lnTo>
                  <a:pt x="326" y="1719"/>
                </a:lnTo>
                <a:lnTo>
                  <a:pt x="307" y="1752"/>
                </a:lnTo>
                <a:lnTo>
                  <a:pt x="287" y="1786"/>
                </a:lnTo>
                <a:lnTo>
                  <a:pt x="269" y="1820"/>
                </a:lnTo>
                <a:lnTo>
                  <a:pt x="252" y="1855"/>
                </a:lnTo>
                <a:lnTo>
                  <a:pt x="234" y="1892"/>
                </a:lnTo>
                <a:lnTo>
                  <a:pt x="218" y="1928"/>
                </a:lnTo>
                <a:lnTo>
                  <a:pt x="202" y="1966"/>
                </a:lnTo>
                <a:lnTo>
                  <a:pt x="185" y="2005"/>
                </a:lnTo>
                <a:lnTo>
                  <a:pt x="171" y="2043"/>
                </a:lnTo>
                <a:lnTo>
                  <a:pt x="156" y="2083"/>
                </a:lnTo>
                <a:lnTo>
                  <a:pt x="143" y="2124"/>
                </a:lnTo>
                <a:lnTo>
                  <a:pt x="129" y="2166"/>
                </a:lnTo>
                <a:lnTo>
                  <a:pt x="116" y="2208"/>
                </a:lnTo>
                <a:lnTo>
                  <a:pt x="104" y="2251"/>
                </a:lnTo>
                <a:lnTo>
                  <a:pt x="93" y="2296"/>
                </a:lnTo>
                <a:lnTo>
                  <a:pt x="81" y="2340"/>
                </a:lnTo>
                <a:lnTo>
                  <a:pt x="71" y="2386"/>
                </a:lnTo>
                <a:lnTo>
                  <a:pt x="62" y="2432"/>
                </a:lnTo>
                <a:lnTo>
                  <a:pt x="53" y="2479"/>
                </a:lnTo>
                <a:lnTo>
                  <a:pt x="45" y="2527"/>
                </a:lnTo>
                <a:lnTo>
                  <a:pt x="38" y="2576"/>
                </a:lnTo>
                <a:lnTo>
                  <a:pt x="30" y="2625"/>
                </a:lnTo>
                <a:lnTo>
                  <a:pt x="24" y="2675"/>
                </a:lnTo>
                <a:lnTo>
                  <a:pt x="18" y="2726"/>
                </a:lnTo>
                <a:lnTo>
                  <a:pt x="14" y="2778"/>
                </a:lnTo>
                <a:lnTo>
                  <a:pt x="10" y="2830"/>
                </a:lnTo>
                <a:lnTo>
                  <a:pt x="6" y="2883"/>
                </a:lnTo>
                <a:lnTo>
                  <a:pt x="4" y="2937"/>
                </a:lnTo>
                <a:lnTo>
                  <a:pt x="2" y="2992"/>
                </a:lnTo>
                <a:lnTo>
                  <a:pt x="1" y="3047"/>
                </a:lnTo>
                <a:lnTo>
                  <a:pt x="0" y="3103"/>
                </a:lnTo>
                <a:lnTo>
                  <a:pt x="1" y="3162"/>
                </a:lnTo>
                <a:lnTo>
                  <a:pt x="2" y="3220"/>
                </a:lnTo>
                <a:lnTo>
                  <a:pt x="4" y="3277"/>
                </a:lnTo>
                <a:lnTo>
                  <a:pt x="7" y="3333"/>
                </a:lnTo>
                <a:lnTo>
                  <a:pt x="11" y="3389"/>
                </a:lnTo>
                <a:lnTo>
                  <a:pt x="15" y="3443"/>
                </a:lnTo>
                <a:lnTo>
                  <a:pt x="20" y="3497"/>
                </a:lnTo>
                <a:lnTo>
                  <a:pt x="26" y="3550"/>
                </a:lnTo>
                <a:lnTo>
                  <a:pt x="34" y="3602"/>
                </a:lnTo>
                <a:lnTo>
                  <a:pt x="41" y="3653"/>
                </a:lnTo>
                <a:lnTo>
                  <a:pt x="50" y="3703"/>
                </a:lnTo>
                <a:lnTo>
                  <a:pt x="59" y="3752"/>
                </a:lnTo>
                <a:lnTo>
                  <a:pt x="68" y="3799"/>
                </a:lnTo>
                <a:lnTo>
                  <a:pt x="79" y="3847"/>
                </a:lnTo>
                <a:lnTo>
                  <a:pt x="91" y="3893"/>
                </a:lnTo>
                <a:lnTo>
                  <a:pt x="102" y="3939"/>
                </a:lnTo>
                <a:lnTo>
                  <a:pt x="115" y="3984"/>
                </a:lnTo>
                <a:lnTo>
                  <a:pt x="128" y="4028"/>
                </a:lnTo>
                <a:lnTo>
                  <a:pt x="143" y="4070"/>
                </a:lnTo>
                <a:lnTo>
                  <a:pt x="157" y="4112"/>
                </a:lnTo>
                <a:lnTo>
                  <a:pt x="172" y="4153"/>
                </a:lnTo>
                <a:lnTo>
                  <a:pt x="188" y="4193"/>
                </a:lnTo>
                <a:lnTo>
                  <a:pt x="205" y="4232"/>
                </a:lnTo>
                <a:lnTo>
                  <a:pt x="222" y="4270"/>
                </a:lnTo>
                <a:lnTo>
                  <a:pt x="239" y="4308"/>
                </a:lnTo>
                <a:lnTo>
                  <a:pt x="258" y="4344"/>
                </a:lnTo>
                <a:lnTo>
                  <a:pt x="277" y="4379"/>
                </a:lnTo>
                <a:lnTo>
                  <a:pt x="296" y="4414"/>
                </a:lnTo>
                <a:lnTo>
                  <a:pt x="317" y="4447"/>
                </a:lnTo>
                <a:lnTo>
                  <a:pt x="337" y="4480"/>
                </a:lnTo>
                <a:lnTo>
                  <a:pt x="359" y="4512"/>
                </a:lnTo>
                <a:lnTo>
                  <a:pt x="381" y="4543"/>
                </a:lnTo>
                <a:lnTo>
                  <a:pt x="402" y="4573"/>
                </a:lnTo>
                <a:lnTo>
                  <a:pt x="426" y="4602"/>
                </a:lnTo>
                <a:lnTo>
                  <a:pt x="449" y="4630"/>
                </a:lnTo>
                <a:lnTo>
                  <a:pt x="473" y="4657"/>
                </a:lnTo>
                <a:lnTo>
                  <a:pt x="497" y="4684"/>
                </a:lnTo>
                <a:lnTo>
                  <a:pt x="521" y="4708"/>
                </a:lnTo>
                <a:lnTo>
                  <a:pt x="547" y="4732"/>
                </a:lnTo>
                <a:lnTo>
                  <a:pt x="572" y="4756"/>
                </a:lnTo>
                <a:lnTo>
                  <a:pt x="599" y="4778"/>
                </a:lnTo>
                <a:lnTo>
                  <a:pt x="625" y="4800"/>
                </a:lnTo>
                <a:lnTo>
                  <a:pt x="652" y="4821"/>
                </a:lnTo>
                <a:lnTo>
                  <a:pt x="679" y="4840"/>
                </a:lnTo>
                <a:lnTo>
                  <a:pt x="708" y="4859"/>
                </a:lnTo>
                <a:lnTo>
                  <a:pt x="735" y="4876"/>
                </a:lnTo>
                <a:lnTo>
                  <a:pt x="764" y="4893"/>
                </a:lnTo>
                <a:lnTo>
                  <a:pt x="793" y="4910"/>
                </a:lnTo>
                <a:lnTo>
                  <a:pt x="822" y="4924"/>
                </a:lnTo>
                <a:lnTo>
                  <a:pt x="853" y="4938"/>
                </a:lnTo>
                <a:lnTo>
                  <a:pt x="882" y="4951"/>
                </a:lnTo>
                <a:lnTo>
                  <a:pt x="913" y="4963"/>
                </a:lnTo>
                <a:lnTo>
                  <a:pt x="943" y="4974"/>
                </a:lnTo>
                <a:lnTo>
                  <a:pt x="974" y="4984"/>
                </a:lnTo>
                <a:lnTo>
                  <a:pt x="1005" y="4993"/>
                </a:lnTo>
                <a:lnTo>
                  <a:pt x="1037" y="5001"/>
                </a:lnTo>
                <a:lnTo>
                  <a:pt x="1069" y="5008"/>
                </a:lnTo>
                <a:lnTo>
                  <a:pt x="1101" y="5015"/>
                </a:lnTo>
                <a:lnTo>
                  <a:pt x="1133" y="5021"/>
                </a:lnTo>
                <a:lnTo>
                  <a:pt x="1165" y="5025"/>
                </a:lnTo>
                <a:lnTo>
                  <a:pt x="1199" y="5028"/>
                </a:lnTo>
                <a:lnTo>
                  <a:pt x="1232" y="5031"/>
                </a:lnTo>
                <a:lnTo>
                  <a:pt x="1265" y="5032"/>
                </a:lnTo>
                <a:lnTo>
                  <a:pt x="1299" y="5033"/>
                </a:lnTo>
                <a:lnTo>
                  <a:pt x="1332" y="5032"/>
                </a:lnTo>
                <a:lnTo>
                  <a:pt x="1365" y="5031"/>
                </a:lnTo>
                <a:lnTo>
                  <a:pt x="1399" y="5028"/>
                </a:lnTo>
                <a:lnTo>
                  <a:pt x="1431" y="5025"/>
                </a:lnTo>
                <a:lnTo>
                  <a:pt x="1464" y="5021"/>
                </a:lnTo>
                <a:lnTo>
                  <a:pt x="1496" y="5015"/>
                </a:lnTo>
                <a:lnTo>
                  <a:pt x="1528" y="5008"/>
                </a:lnTo>
                <a:lnTo>
                  <a:pt x="1561" y="5001"/>
                </a:lnTo>
                <a:lnTo>
                  <a:pt x="1592" y="4993"/>
                </a:lnTo>
                <a:lnTo>
                  <a:pt x="1623" y="4984"/>
                </a:lnTo>
                <a:lnTo>
                  <a:pt x="1654" y="4974"/>
                </a:lnTo>
                <a:lnTo>
                  <a:pt x="1685" y="4963"/>
                </a:lnTo>
                <a:lnTo>
                  <a:pt x="1715" y="4951"/>
                </a:lnTo>
                <a:lnTo>
                  <a:pt x="1745" y="4938"/>
                </a:lnTo>
                <a:lnTo>
                  <a:pt x="1775" y="4924"/>
                </a:lnTo>
                <a:lnTo>
                  <a:pt x="1804" y="4910"/>
                </a:lnTo>
                <a:lnTo>
                  <a:pt x="1833" y="4893"/>
                </a:lnTo>
                <a:lnTo>
                  <a:pt x="1861" y="4876"/>
                </a:lnTo>
                <a:lnTo>
                  <a:pt x="1890" y="4859"/>
                </a:lnTo>
                <a:lnTo>
                  <a:pt x="1917" y="4840"/>
                </a:lnTo>
                <a:lnTo>
                  <a:pt x="1945" y="4821"/>
                </a:lnTo>
                <a:lnTo>
                  <a:pt x="1972" y="4800"/>
                </a:lnTo>
                <a:lnTo>
                  <a:pt x="1999" y="4778"/>
                </a:lnTo>
                <a:lnTo>
                  <a:pt x="2024" y="4756"/>
                </a:lnTo>
                <a:lnTo>
                  <a:pt x="2051" y="4732"/>
                </a:lnTo>
                <a:lnTo>
                  <a:pt x="2075" y="4708"/>
                </a:lnTo>
                <a:lnTo>
                  <a:pt x="2100" y="4684"/>
                </a:lnTo>
                <a:lnTo>
                  <a:pt x="2124" y="4657"/>
                </a:lnTo>
                <a:lnTo>
                  <a:pt x="2148" y="4630"/>
                </a:lnTo>
                <a:lnTo>
                  <a:pt x="2172" y="4602"/>
                </a:lnTo>
                <a:lnTo>
                  <a:pt x="2194" y="4573"/>
                </a:lnTo>
                <a:lnTo>
                  <a:pt x="2217" y="4543"/>
                </a:lnTo>
                <a:lnTo>
                  <a:pt x="2238" y="4512"/>
                </a:lnTo>
                <a:lnTo>
                  <a:pt x="2259" y="4480"/>
                </a:lnTo>
                <a:lnTo>
                  <a:pt x="2280" y="4447"/>
                </a:lnTo>
                <a:lnTo>
                  <a:pt x="2300" y="4414"/>
                </a:lnTo>
                <a:lnTo>
                  <a:pt x="2320" y="4379"/>
                </a:lnTo>
                <a:lnTo>
                  <a:pt x="2339" y="4344"/>
                </a:lnTo>
                <a:lnTo>
                  <a:pt x="2357" y="4308"/>
                </a:lnTo>
                <a:lnTo>
                  <a:pt x="2376" y="4270"/>
                </a:lnTo>
                <a:lnTo>
                  <a:pt x="2392" y="4232"/>
                </a:lnTo>
                <a:lnTo>
                  <a:pt x="2409" y="4193"/>
                </a:lnTo>
                <a:lnTo>
                  <a:pt x="2424" y="4153"/>
                </a:lnTo>
                <a:lnTo>
                  <a:pt x="2440" y="4112"/>
                </a:lnTo>
                <a:lnTo>
                  <a:pt x="2455" y="4070"/>
                </a:lnTo>
                <a:lnTo>
                  <a:pt x="2468" y="4028"/>
                </a:lnTo>
                <a:lnTo>
                  <a:pt x="2483" y="3984"/>
                </a:lnTo>
                <a:lnTo>
                  <a:pt x="2495" y="3939"/>
                </a:lnTo>
                <a:lnTo>
                  <a:pt x="2507" y="3893"/>
                </a:lnTo>
                <a:lnTo>
                  <a:pt x="2518" y="3847"/>
                </a:lnTo>
                <a:lnTo>
                  <a:pt x="2528" y="3799"/>
                </a:lnTo>
                <a:lnTo>
                  <a:pt x="2539" y="3752"/>
                </a:lnTo>
                <a:lnTo>
                  <a:pt x="2548" y="3703"/>
                </a:lnTo>
                <a:lnTo>
                  <a:pt x="2556" y="3653"/>
                </a:lnTo>
                <a:lnTo>
                  <a:pt x="2564" y="3602"/>
                </a:lnTo>
                <a:lnTo>
                  <a:pt x="2570" y="3550"/>
                </a:lnTo>
                <a:lnTo>
                  <a:pt x="2576" y="3497"/>
                </a:lnTo>
                <a:lnTo>
                  <a:pt x="2581" y="3443"/>
                </a:lnTo>
                <a:lnTo>
                  <a:pt x="2586" y="3389"/>
                </a:lnTo>
                <a:lnTo>
                  <a:pt x="2590" y="3333"/>
                </a:lnTo>
                <a:lnTo>
                  <a:pt x="2593" y="3277"/>
                </a:lnTo>
                <a:lnTo>
                  <a:pt x="2595" y="3220"/>
                </a:lnTo>
                <a:lnTo>
                  <a:pt x="2597" y="3162"/>
                </a:lnTo>
                <a:lnTo>
                  <a:pt x="2597" y="3103"/>
                </a:lnTo>
                <a:lnTo>
                  <a:pt x="2597" y="3049"/>
                </a:lnTo>
                <a:lnTo>
                  <a:pt x="2596" y="2996"/>
                </a:lnTo>
                <a:lnTo>
                  <a:pt x="2594" y="2944"/>
                </a:lnTo>
                <a:lnTo>
                  <a:pt x="2592" y="2892"/>
                </a:lnTo>
                <a:lnTo>
                  <a:pt x="2588" y="2841"/>
                </a:lnTo>
                <a:lnTo>
                  <a:pt x="2584" y="2791"/>
                </a:lnTo>
                <a:lnTo>
                  <a:pt x="2580" y="2741"/>
                </a:lnTo>
                <a:lnTo>
                  <a:pt x="2575" y="2692"/>
                </a:lnTo>
                <a:lnTo>
                  <a:pt x="2569" y="2644"/>
                </a:lnTo>
                <a:lnTo>
                  <a:pt x="2563" y="2596"/>
                </a:lnTo>
                <a:lnTo>
                  <a:pt x="2556" y="2550"/>
                </a:lnTo>
                <a:lnTo>
                  <a:pt x="2549" y="2504"/>
                </a:lnTo>
                <a:lnTo>
                  <a:pt x="2541" y="2458"/>
                </a:lnTo>
                <a:lnTo>
                  <a:pt x="2531" y="2413"/>
                </a:lnTo>
                <a:lnTo>
                  <a:pt x="2522" y="2369"/>
                </a:lnTo>
                <a:lnTo>
                  <a:pt x="2512" y="2326"/>
                </a:lnTo>
                <a:lnTo>
                  <a:pt x="2502" y="2284"/>
                </a:lnTo>
                <a:lnTo>
                  <a:pt x="2491" y="2241"/>
                </a:lnTo>
                <a:lnTo>
                  <a:pt x="2478" y="2200"/>
                </a:lnTo>
                <a:lnTo>
                  <a:pt x="2466" y="2159"/>
                </a:lnTo>
                <a:lnTo>
                  <a:pt x="2453" y="2120"/>
                </a:lnTo>
                <a:lnTo>
                  <a:pt x="2440" y="2081"/>
                </a:lnTo>
                <a:lnTo>
                  <a:pt x="2426" y="2042"/>
                </a:lnTo>
                <a:lnTo>
                  <a:pt x="2412" y="2005"/>
                </a:lnTo>
                <a:lnTo>
                  <a:pt x="2397" y="1968"/>
                </a:lnTo>
                <a:lnTo>
                  <a:pt x="2382" y="1932"/>
                </a:lnTo>
                <a:lnTo>
                  <a:pt x="2365" y="1897"/>
                </a:lnTo>
                <a:lnTo>
                  <a:pt x="2349" y="1862"/>
                </a:lnTo>
                <a:lnTo>
                  <a:pt x="2332" y="1828"/>
                </a:lnTo>
                <a:lnTo>
                  <a:pt x="2314" y="1795"/>
                </a:lnTo>
                <a:lnTo>
                  <a:pt x="2297" y="1762"/>
                </a:lnTo>
                <a:lnTo>
                  <a:pt x="2279" y="1731"/>
                </a:lnTo>
                <a:lnTo>
                  <a:pt x="2259" y="1700"/>
                </a:lnTo>
                <a:lnTo>
                  <a:pt x="2240" y="1671"/>
                </a:lnTo>
                <a:lnTo>
                  <a:pt x="2221" y="1641"/>
                </a:lnTo>
                <a:lnTo>
                  <a:pt x="2200" y="1613"/>
                </a:lnTo>
                <a:lnTo>
                  <a:pt x="2180" y="1584"/>
                </a:lnTo>
                <a:lnTo>
                  <a:pt x="2159" y="1558"/>
                </a:lnTo>
                <a:lnTo>
                  <a:pt x="2137" y="1531"/>
                </a:lnTo>
                <a:lnTo>
                  <a:pt x="2116" y="1506"/>
                </a:lnTo>
                <a:lnTo>
                  <a:pt x="2093" y="1481"/>
                </a:lnTo>
                <a:lnTo>
                  <a:pt x="2071" y="1457"/>
                </a:lnTo>
                <a:lnTo>
                  <a:pt x="2048" y="1434"/>
                </a:lnTo>
                <a:lnTo>
                  <a:pt x="2024" y="1412"/>
                </a:lnTo>
                <a:lnTo>
                  <a:pt x="2001" y="1390"/>
                </a:lnTo>
                <a:lnTo>
                  <a:pt x="1977" y="1369"/>
                </a:lnTo>
                <a:lnTo>
                  <a:pt x="1953" y="1350"/>
                </a:lnTo>
                <a:lnTo>
                  <a:pt x="1927" y="1330"/>
                </a:lnTo>
                <a:lnTo>
                  <a:pt x="1903" y="1312"/>
                </a:lnTo>
                <a:lnTo>
                  <a:pt x="1877" y="1295"/>
                </a:lnTo>
                <a:lnTo>
                  <a:pt x="1851" y="1277"/>
                </a:lnTo>
                <a:lnTo>
                  <a:pt x="1825" y="1261"/>
                </a:lnTo>
                <a:lnTo>
                  <a:pt x="1799" y="1247"/>
                </a:lnTo>
                <a:lnTo>
                  <a:pt x="1772" y="1233"/>
                </a:lnTo>
                <a:lnTo>
                  <a:pt x="1745" y="1218"/>
                </a:lnTo>
                <a:lnTo>
                  <a:pt x="1717" y="1206"/>
                </a:lnTo>
                <a:lnTo>
                  <a:pt x="1690" y="1194"/>
                </a:lnTo>
                <a:lnTo>
                  <a:pt x="1662" y="1184"/>
                </a:lnTo>
                <a:lnTo>
                  <a:pt x="1635" y="1174"/>
                </a:lnTo>
                <a:lnTo>
                  <a:pt x="1606" y="1164"/>
                </a:lnTo>
                <a:lnTo>
                  <a:pt x="1578" y="1155"/>
                </a:lnTo>
                <a:lnTo>
                  <a:pt x="1549" y="1148"/>
                </a:lnTo>
                <a:lnTo>
                  <a:pt x="1520" y="1141"/>
                </a:lnTo>
                <a:lnTo>
                  <a:pt x="1490" y="1135"/>
                </a:lnTo>
                <a:lnTo>
                  <a:pt x="1499" y="1106"/>
                </a:lnTo>
                <a:lnTo>
                  <a:pt x="1509" y="1079"/>
                </a:lnTo>
                <a:lnTo>
                  <a:pt x="1519" y="1051"/>
                </a:lnTo>
                <a:lnTo>
                  <a:pt x="1530" y="1026"/>
                </a:lnTo>
                <a:lnTo>
                  <a:pt x="1543" y="1000"/>
                </a:lnTo>
                <a:lnTo>
                  <a:pt x="1557" y="976"/>
                </a:lnTo>
                <a:lnTo>
                  <a:pt x="1572" y="953"/>
                </a:lnTo>
                <a:lnTo>
                  <a:pt x="1589" y="932"/>
                </a:lnTo>
                <a:lnTo>
                  <a:pt x="1607" y="912"/>
                </a:lnTo>
                <a:lnTo>
                  <a:pt x="1618" y="903"/>
                </a:lnTo>
                <a:lnTo>
                  <a:pt x="1628" y="893"/>
                </a:lnTo>
                <a:lnTo>
                  <a:pt x="1638" y="885"/>
                </a:lnTo>
                <a:lnTo>
                  <a:pt x="1649" y="877"/>
                </a:lnTo>
                <a:lnTo>
                  <a:pt x="1660" y="870"/>
                </a:lnTo>
                <a:lnTo>
                  <a:pt x="1673" y="863"/>
                </a:lnTo>
                <a:lnTo>
                  <a:pt x="1686" y="857"/>
                </a:lnTo>
                <a:lnTo>
                  <a:pt x="1698" y="851"/>
                </a:lnTo>
                <a:lnTo>
                  <a:pt x="1712" y="845"/>
                </a:lnTo>
                <a:lnTo>
                  <a:pt x="1727" y="840"/>
                </a:lnTo>
                <a:lnTo>
                  <a:pt x="1741" y="836"/>
                </a:lnTo>
                <a:lnTo>
                  <a:pt x="1756" y="832"/>
                </a:lnTo>
                <a:lnTo>
                  <a:pt x="1772" y="829"/>
                </a:lnTo>
                <a:lnTo>
                  <a:pt x="1789" y="827"/>
                </a:lnTo>
                <a:close/>
                <a:moveTo>
                  <a:pt x="2443" y="2988"/>
                </a:moveTo>
                <a:lnTo>
                  <a:pt x="2443" y="2988"/>
                </a:lnTo>
                <a:lnTo>
                  <a:pt x="2442" y="3039"/>
                </a:lnTo>
                <a:lnTo>
                  <a:pt x="2441" y="3087"/>
                </a:lnTo>
                <a:lnTo>
                  <a:pt x="2439" y="3132"/>
                </a:lnTo>
                <a:lnTo>
                  <a:pt x="2437" y="3175"/>
                </a:lnTo>
                <a:lnTo>
                  <a:pt x="2434" y="3216"/>
                </a:lnTo>
                <a:lnTo>
                  <a:pt x="2430" y="3254"/>
                </a:lnTo>
                <a:lnTo>
                  <a:pt x="2424" y="3289"/>
                </a:lnTo>
                <a:lnTo>
                  <a:pt x="2419" y="3323"/>
                </a:lnTo>
                <a:lnTo>
                  <a:pt x="2413" y="3354"/>
                </a:lnTo>
                <a:lnTo>
                  <a:pt x="2406" y="3383"/>
                </a:lnTo>
                <a:lnTo>
                  <a:pt x="2399" y="3409"/>
                </a:lnTo>
                <a:lnTo>
                  <a:pt x="2391" y="3434"/>
                </a:lnTo>
                <a:lnTo>
                  <a:pt x="2383" y="3456"/>
                </a:lnTo>
                <a:lnTo>
                  <a:pt x="2374" y="3477"/>
                </a:lnTo>
                <a:lnTo>
                  <a:pt x="2363" y="3495"/>
                </a:lnTo>
                <a:lnTo>
                  <a:pt x="2352" y="3512"/>
                </a:lnTo>
                <a:lnTo>
                  <a:pt x="2341" y="3526"/>
                </a:lnTo>
                <a:lnTo>
                  <a:pt x="2330" y="3540"/>
                </a:lnTo>
                <a:lnTo>
                  <a:pt x="2317" y="3552"/>
                </a:lnTo>
                <a:lnTo>
                  <a:pt x="2304" y="3561"/>
                </a:lnTo>
                <a:lnTo>
                  <a:pt x="2291" y="3569"/>
                </a:lnTo>
                <a:lnTo>
                  <a:pt x="2277" y="3576"/>
                </a:lnTo>
                <a:lnTo>
                  <a:pt x="2262" y="3581"/>
                </a:lnTo>
                <a:lnTo>
                  <a:pt x="2247" y="3585"/>
                </a:lnTo>
                <a:lnTo>
                  <a:pt x="2232" y="3589"/>
                </a:lnTo>
                <a:lnTo>
                  <a:pt x="2216" y="3591"/>
                </a:lnTo>
                <a:lnTo>
                  <a:pt x="2198" y="3591"/>
                </a:lnTo>
                <a:lnTo>
                  <a:pt x="2181" y="3590"/>
                </a:lnTo>
                <a:lnTo>
                  <a:pt x="2164" y="3588"/>
                </a:lnTo>
                <a:lnTo>
                  <a:pt x="2145" y="3584"/>
                </a:lnTo>
                <a:lnTo>
                  <a:pt x="2127" y="3581"/>
                </a:lnTo>
                <a:lnTo>
                  <a:pt x="2108" y="3576"/>
                </a:lnTo>
                <a:lnTo>
                  <a:pt x="2087" y="3571"/>
                </a:lnTo>
                <a:lnTo>
                  <a:pt x="2068" y="3564"/>
                </a:lnTo>
                <a:lnTo>
                  <a:pt x="2026" y="3550"/>
                </a:lnTo>
                <a:lnTo>
                  <a:pt x="1983" y="3534"/>
                </a:lnTo>
                <a:lnTo>
                  <a:pt x="1939" y="3514"/>
                </a:lnTo>
                <a:lnTo>
                  <a:pt x="1844" y="3473"/>
                </a:lnTo>
                <a:lnTo>
                  <a:pt x="1795" y="3452"/>
                </a:lnTo>
                <a:lnTo>
                  <a:pt x="1744" y="3432"/>
                </a:lnTo>
                <a:lnTo>
                  <a:pt x="1692" y="3411"/>
                </a:lnTo>
                <a:lnTo>
                  <a:pt x="1639" y="3392"/>
                </a:lnTo>
                <a:lnTo>
                  <a:pt x="1584" y="3375"/>
                </a:lnTo>
                <a:lnTo>
                  <a:pt x="1557" y="3367"/>
                </a:lnTo>
                <a:lnTo>
                  <a:pt x="1529" y="3358"/>
                </a:lnTo>
                <a:lnTo>
                  <a:pt x="1500" y="3352"/>
                </a:lnTo>
                <a:lnTo>
                  <a:pt x="1473" y="3346"/>
                </a:lnTo>
                <a:lnTo>
                  <a:pt x="1444" y="3341"/>
                </a:lnTo>
                <a:lnTo>
                  <a:pt x="1416" y="3336"/>
                </a:lnTo>
                <a:lnTo>
                  <a:pt x="1386" y="3333"/>
                </a:lnTo>
                <a:lnTo>
                  <a:pt x="1358" y="3330"/>
                </a:lnTo>
                <a:lnTo>
                  <a:pt x="1328" y="3328"/>
                </a:lnTo>
                <a:lnTo>
                  <a:pt x="1299" y="3328"/>
                </a:lnTo>
                <a:lnTo>
                  <a:pt x="1269" y="3328"/>
                </a:lnTo>
                <a:lnTo>
                  <a:pt x="1240" y="3330"/>
                </a:lnTo>
                <a:lnTo>
                  <a:pt x="1210" y="3333"/>
                </a:lnTo>
                <a:lnTo>
                  <a:pt x="1182" y="3336"/>
                </a:lnTo>
                <a:lnTo>
                  <a:pt x="1153" y="3341"/>
                </a:lnTo>
                <a:lnTo>
                  <a:pt x="1125" y="3346"/>
                </a:lnTo>
                <a:lnTo>
                  <a:pt x="1096" y="3352"/>
                </a:lnTo>
                <a:lnTo>
                  <a:pt x="1068" y="3358"/>
                </a:lnTo>
                <a:lnTo>
                  <a:pt x="1040" y="3367"/>
                </a:lnTo>
                <a:lnTo>
                  <a:pt x="1013" y="3375"/>
                </a:lnTo>
                <a:lnTo>
                  <a:pt x="959" y="3392"/>
                </a:lnTo>
                <a:lnTo>
                  <a:pt x="906" y="3411"/>
                </a:lnTo>
                <a:lnTo>
                  <a:pt x="854" y="3432"/>
                </a:lnTo>
                <a:lnTo>
                  <a:pt x="803" y="3452"/>
                </a:lnTo>
                <a:lnTo>
                  <a:pt x="753" y="3473"/>
                </a:lnTo>
                <a:lnTo>
                  <a:pt x="659" y="3514"/>
                </a:lnTo>
                <a:lnTo>
                  <a:pt x="614" y="3534"/>
                </a:lnTo>
                <a:lnTo>
                  <a:pt x="570" y="3550"/>
                </a:lnTo>
                <a:lnTo>
                  <a:pt x="530" y="3564"/>
                </a:lnTo>
                <a:lnTo>
                  <a:pt x="509" y="3571"/>
                </a:lnTo>
                <a:lnTo>
                  <a:pt x="490" y="3576"/>
                </a:lnTo>
                <a:lnTo>
                  <a:pt x="471" y="3581"/>
                </a:lnTo>
                <a:lnTo>
                  <a:pt x="452" y="3584"/>
                </a:lnTo>
                <a:lnTo>
                  <a:pt x="434" y="3588"/>
                </a:lnTo>
                <a:lnTo>
                  <a:pt x="416" y="3590"/>
                </a:lnTo>
                <a:lnTo>
                  <a:pt x="398" y="3591"/>
                </a:lnTo>
                <a:lnTo>
                  <a:pt x="382" y="3591"/>
                </a:lnTo>
                <a:lnTo>
                  <a:pt x="366" y="3589"/>
                </a:lnTo>
                <a:lnTo>
                  <a:pt x="350" y="3585"/>
                </a:lnTo>
                <a:lnTo>
                  <a:pt x="335" y="3581"/>
                </a:lnTo>
                <a:lnTo>
                  <a:pt x="320" y="3576"/>
                </a:lnTo>
                <a:lnTo>
                  <a:pt x="307" y="3569"/>
                </a:lnTo>
                <a:lnTo>
                  <a:pt x="292" y="3561"/>
                </a:lnTo>
                <a:lnTo>
                  <a:pt x="280" y="3552"/>
                </a:lnTo>
                <a:lnTo>
                  <a:pt x="268" y="3540"/>
                </a:lnTo>
                <a:lnTo>
                  <a:pt x="256" y="3526"/>
                </a:lnTo>
                <a:lnTo>
                  <a:pt x="244" y="3512"/>
                </a:lnTo>
                <a:lnTo>
                  <a:pt x="234" y="3495"/>
                </a:lnTo>
                <a:lnTo>
                  <a:pt x="224" y="3477"/>
                </a:lnTo>
                <a:lnTo>
                  <a:pt x="215" y="3456"/>
                </a:lnTo>
                <a:lnTo>
                  <a:pt x="206" y="3434"/>
                </a:lnTo>
                <a:lnTo>
                  <a:pt x="198" y="3409"/>
                </a:lnTo>
                <a:lnTo>
                  <a:pt x="190" y="3383"/>
                </a:lnTo>
                <a:lnTo>
                  <a:pt x="184" y="3354"/>
                </a:lnTo>
                <a:lnTo>
                  <a:pt x="178" y="3323"/>
                </a:lnTo>
                <a:lnTo>
                  <a:pt x="172" y="3289"/>
                </a:lnTo>
                <a:lnTo>
                  <a:pt x="168" y="3254"/>
                </a:lnTo>
                <a:lnTo>
                  <a:pt x="164" y="3216"/>
                </a:lnTo>
                <a:lnTo>
                  <a:pt x="161" y="3175"/>
                </a:lnTo>
                <a:lnTo>
                  <a:pt x="158" y="3132"/>
                </a:lnTo>
                <a:lnTo>
                  <a:pt x="156" y="3087"/>
                </a:lnTo>
                <a:lnTo>
                  <a:pt x="155" y="3039"/>
                </a:lnTo>
                <a:lnTo>
                  <a:pt x="155" y="2988"/>
                </a:lnTo>
                <a:lnTo>
                  <a:pt x="155" y="2936"/>
                </a:lnTo>
                <a:lnTo>
                  <a:pt x="156" y="2885"/>
                </a:lnTo>
                <a:lnTo>
                  <a:pt x="158" y="2834"/>
                </a:lnTo>
                <a:lnTo>
                  <a:pt x="161" y="2784"/>
                </a:lnTo>
                <a:lnTo>
                  <a:pt x="164" y="2735"/>
                </a:lnTo>
                <a:lnTo>
                  <a:pt x="168" y="2686"/>
                </a:lnTo>
                <a:lnTo>
                  <a:pt x="172" y="2639"/>
                </a:lnTo>
                <a:lnTo>
                  <a:pt x="178" y="2592"/>
                </a:lnTo>
                <a:lnTo>
                  <a:pt x="184" y="2546"/>
                </a:lnTo>
                <a:lnTo>
                  <a:pt x="190" y="2501"/>
                </a:lnTo>
                <a:lnTo>
                  <a:pt x="198" y="2456"/>
                </a:lnTo>
                <a:lnTo>
                  <a:pt x="206" y="2412"/>
                </a:lnTo>
                <a:lnTo>
                  <a:pt x="215" y="2368"/>
                </a:lnTo>
                <a:lnTo>
                  <a:pt x="224" y="2326"/>
                </a:lnTo>
                <a:lnTo>
                  <a:pt x="234" y="2284"/>
                </a:lnTo>
                <a:lnTo>
                  <a:pt x="244" y="2243"/>
                </a:lnTo>
                <a:lnTo>
                  <a:pt x="256" y="2203"/>
                </a:lnTo>
                <a:lnTo>
                  <a:pt x="268" y="2164"/>
                </a:lnTo>
                <a:lnTo>
                  <a:pt x="280" y="2125"/>
                </a:lnTo>
                <a:lnTo>
                  <a:pt x="292" y="2087"/>
                </a:lnTo>
                <a:lnTo>
                  <a:pt x="307" y="2051"/>
                </a:lnTo>
                <a:lnTo>
                  <a:pt x="320" y="2014"/>
                </a:lnTo>
                <a:lnTo>
                  <a:pt x="335" y="1978"/>
                </a:lnTo>
                <a:lnTo>
                  <a:pt x="350" y="1944"/>
                </a:lnTo>
                <a:lnTo>
                  <a:pt x="366" y="1910"/>
                </a:lnTo>
                <a:lnTo>
                  <a:pt x="382" y="1876"/>
                </a:lnTo>
                <a:lnTo>
                  <a:pt x="398" y="1844"/>
                </a:lnTo>
                <a:lnTo>
                  <a:pt x="416" y="1812"/>
                </a:lnTo>
                <a:lnTo>
                  <a:pt x="434" y="1782"/>
                </a:lnTo>
                <a:lnTo>
                  <a:pt x="452" y="1752"/>
                </a:lnTo>
                <a:lnTo>
                  <a:pt x="471" y="1723"/>
                </a:lnTo>
                <a:lnTo>
                  <a:pt x="490" y="1694"/>
                </a:lnTo>
                <a:lnTo>
                  <a:pt x="509" y="1666"/>
                </a:lnTo>
                <a:lnTo>
                  <a:pt x="530" y="1640"/>
                </a:lnTo>
                <a:lnTo>
                  <a:pt x="550" y="1615"/>
                </a:lnTo>
                <a:lnTo>
                  <a:pt x="570" y="1589"/>
                </a:lnTo>
                <a:lnTo>
                  <a:pt x="592" y="1565"/>
                </a:lnTo>
                <a:lnTo>
                  <a:pt x="614" y="1541"/>
                </a:lnTo>
                <a:lnTo>
                  <a:pt x="637" y="1519"/>
                </a:lnTo>
                <a:lnTo>
                  <a:pt x="659" y="1497"/>
                </a:lnTo>
                <a:lnTo>
                  <a:pt x="681" y="1476"/>
                </a:lnTo>
                <a:lnTo>
                  <a:pt x="705" y="1457"/>
                </a:lnTo>
                <a:lnTo>
                  <a:pt x="729" y="1437"/>
                </a:lnTo>
                <a:lnTo>
                  <a:pt x="753" y="1419"/>
                </a:lnTo>
                <a:lnTo>
                  <a:pt x="778" y="1402"/>
                </a:lnTo>
                <a:lnTo>
                  <a:pt x="803" y="1385"/>
                </a:lnTo>
                <a:lnTo>
                  <a:pt x="828" y="1369"/>
                </a:lnTo>
                <a:lnTo>
                  <a:pt x="854" y="1355"/>
                </a:lnTo>
                <a:lnTo>
                  <a:pt x="879" y="1341"/>
                </a:lnTo>
                <a:lnTo>
                  <a:pt x="906" y="1327"/>
                </a:lnTo>
                <a:lnTo>
                  <a:pt x="932" y="1315"/>
                </a:lnTo>
                <a:lnTo>
                  <a:pt x="959" y="1304"/>
                </a:lnTo>
                <a:lnTo>
                  <a:pt x="985" y="1294"/>
                </a:lnTo>
                <a:lnTo>
                  <a:pt x="1013" y="1284"/>
                </a:lnTo>
                <a:lnTo>
                  <a:pt x="1040" y="1275"/>
                </a:lnTo>
                <a:lnTo>
                  <a:pt x="1068" y="1267"/>
                </a:lnTo>
                <a:lnTo>
                  <a:pt x="1096" y="1261"/>
                </a:lnTo>
                <a:lnTo>
                  <a:pt x="1125" y="1255"/>
                </a:lnTo>
                <a:lnTo>
                  <a:pt x="1153" y="1250"/>
                </a:lnTo>
                <a:lnTo>
                  <a:pt x="1182" y="1246"/>
                </a:lnTo>
                <a:lnTo>
                  <a:pt x="1210" y="1243"/>
                </a:lnTo>
                <a:lnTo>
                  <a:pt x="1240" y="1240"/>
                </a:lnTo>
                <a:lnTo>
                  <a:pt x="1269" y="1239"/>
                </a:lnTo>
                <a:lnTo>
                  <a:pt x="1299" y="1238"/>
                </a:lnTo>
                <a:lnTo>
                  <a:pt x="1328" y="1239"/>
                </a:lnTo>
                <a:lnTo>
                  <a:pt x="1358" y="1240"/>
                </a:lnTo>
                <a:lnTo>
                  <a:pt x="1386" y="1243"/>
                </a:lnTo>
                <a:lnTo>
                  <a:pt x="1416" y="1246"/>
                </a:lnTo>
                <a:lnTo>
                  <a:pt x="1444" y="1250"/>
                </a:lnTo>
                <a:lnTo>
                  <a:pt x="1473" y="1255"/>
                </a:lnTo>
                <a:lnTo>
                  <a:pt x="1500" y="1261"/>
                </a:lnTo>
                <a:lnTo>
                  <a:pt x="1529" y="1267"/>
                </a:lnTo>
                <a:lnTo>
                  <a:pt x="1557" y="1275"/>
                </a:lnTo>
                <a:lnTo>
                  <a:pt x="1584" y="1284"/>
                </a:lnTo>
                <a:lnTo>
                  <a:pt x="1612" y="1294"/>
                </a:lnTo>
                <a:lnTo>
                  <a:pt x="1639" y="1304"/>
                </a:lnTo>
                <a:lnTo>
                  <a:pt x="1666" y="1315"/>
                </a:lnTo>
                <a:lnTo>
                  <a:pt x="1692" y="1327"/>
                </a:lnTo>
                <a:lnTo>
                  <a:pt x="1717" y="1341"/>
                </a:lnTo>
                <a:lnTo>
                  <a:pt x="1744" y="1355"/>
                </a:lnTo>
                <a:lnTo>
                  <a:pt x="1769" y="1369"/>
                </a:lnTo>
                <a:lnTo>
                  <a:pt x="1795" y="1385"/>
                </a:lnTo>
                <a:lnTo>
                  <a:pt x="1819" y="1402"/>
                </a:lnTo>
                <a:lnTo>
                  <a:pt x="1844" y="1419"/>
                </a:lnTo>
                <a:lnTo>
                  <a:pt x="1868" y="1437"/>
                </a:lnTo>
                <a:lnTo>
                  <a:pt x="1892" y="1457"/>
                </a:lnTo>
                <a:lnTo>
                  <a:pt x="1915" y="1476"/>
                </a:lnTo>
                <a:lnTo>
                  <a:pt x="1939" y="1497"/>
                </a:lnTo>
                <a:lnTo>
                  <a:pt x="1961" y="1519"/>
                </a:lnTo>
                <a:lnTo>
                  <a:pt x="1983" y="1541"/>
                </a:lnTo>
                <a:lnTo>
                  <a:pt x="2005" y="1565"/>
                </a:lnTo>
                <a:lnTo>
                  <a:pt x="2026" y="1589"/>
                </a:lnTo>
                <a:lnTo>
                  <a:pt x="2048" y="1615"/>
                </a:lnTo>
                <a:lnTo>
                  <a:pt x="2068" y="1640"/>
                </a:lnTo>
                <a:lnTo>
                  <a:pt x="2087" y="1666"/>
                </a:lnTo>
                <a:lnTo>
                  <a:pt x="2108" y="1694"/>
                </a:lnTo>
                <a:lnTo>
                  <a:pt x="2127" y="1723"/>
                </a:lnTo>
                <a:lnTo>
                  <a:pt x="2145" y="1752"/>
                </a:lnTo>
                <a:lnTo>
                  <a:pt x="2164" y="1782"/>
                </a:lnTo>
                <a:lnTo>
                  <a:pt x="2181" y="1812"/>
                </a:lnTo>
                <a:lnTo>
                  <a:pt x="2198" y="1844"/>
                </a:lnTo>
                <a:lnTo>
                  <a:pt x="2216" y="1876"/>
                </a:lnTo>
                <a:lnTo>
                  <a:pt x="2232" y="1910"/>
                </a:lnTo>
                <a:lnTo>
                  <a:pt x="2247" y="1944"/>
                </a:lnTo>
                <a:lnTo>
                  <a:pt x="2262" y="1978"/>
                </a:lnTo>
                <a:lnTo>
                  <a:pt x="2277" y="2014"/>
                </a:lnTo>
                <a:lnTo>
                  <a:pt x="2291" y="2051"/>
                </a:lnTo>
                <a:lnTo>
                  <a:pt x="2304" y="2087"/>
                </a:lnTo>
                <a:lnTo>
                  <a:pt x="2317" y="2125"/>
                </a:lnTo>
                <a:lnTo>
                  <a:pt x="2330" y="2164"/>
                </a:lnTo>
                <a:lnTo>
                  <a:pt x="2341" y="2203"/>
                </a:lnTo>
                <a:lnTo>
                  <a:pt x="2352" y="2243"/>
                </a:lnTo>
                <a:lnTo>
                  <a:pt x="2363" y="2284"/>
                </a:lnTo>
                <a:lnTo>
                  <a:pt x="2374" y="2326"/>
                </a:lnTo>
                <a:lnTo>
                  <a:pt x="2383" y="2368"/>
                </a:lnTo>
                <a:lnTo>
                  <a:pt x="2391" y="2412"/>
                </a:lnTo>
                <a:lnTo>
                  <a:pt x="2399" y="2456"/>
                </a:lnTo>
                <a:lnTo>
                  <a:pt x="2406" y="2501"/>
                </a:lnTo>
                <a:lnTo>
                  <a:pt x="2413" y="2546"/>
                </a:lnTo>
                <a:lnTo>
                  <a:pt x="2419" y="2592"/>
                </a:lnTo>
                <a:lnTo>
                  <a:pt x="2424" y="2639"/>
                </a:lnTo>
                <a:lnTo>
                  <a:pt x="2430" y="2686"/>
                </a:lnTo>
                <a:lnTo>
                  <a:pt x="2434" y="2735"/>
                </a:lnTo>
                <a:lnTo>
                  <a:pt x="2437" y="2784"/>
                </a:lnTo>
                <a:lnTo>
                  <a:pt x="2439" y="2834"/>
                </a:lnTo>
                <a:lnTo>
                  <a:pt x="2441" y="2885"/>
                </a:lnTo>
                <a:lnTo>
                  <a:pt x="2442" y="2936"/>
                </a:lnTo>
                <a:lnTo>
                  <a:pt x="2443" y="29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8640" y="1656080"/>
            <a:ext cx="231584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举例与说明</a:t>
            </a:r>
            <a:endParaRPr lang="zh-CN" altLang="en-US" sz="28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18160" y="1579880"/>
            <a:ext cx="2362200" cy="67056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70960" y="1706880"/>
            <a:ext cx="4967605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例4.4数据的RSS与R2准则回归子集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</a:rPr>
              <a:t>:</a:t>
            </a:r>
            <a:endParaRPr lang="en-US" altLang="zh-CN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6905" y="2471420"/>
            <a:ext cx="10166350" cy="259588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TextBox 27"/>
          <p:cNvSpPr/>
          <p:nvPr/>
        </p:nvSpPr>
        <p:spPr>
          <a:xfrm>
            <a:off x="565086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885" y="2727960"/>
            <a:ext cx="6162040" cy="3415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library(leaps) #加载leaps包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varsel=regsubsets(y~x1+x2+x3+x4,data=yX) 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result=summary(varsel) data.frame(result＄outmat,RSS=result＄rss,R2=result$rsq) 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sp>
        <p:nvSpPr>
          <p:cNvPr id="8" name="灯泡"/>
          <p:cNvSpPr/>
          <p:nvPr/>
        </p:nvSpPr>
        <p:spPr>
          <a:xfrm>
            <a:off x="776605" y="1630680"/>
            <a:ext cx="563880" cy="853440"/>
          </a:xfrm>
          <a:custGeom>
            <a:avLst/>
            <a:gdLst>
              <a:gd name="connsiteX0" fmla="*/ 1569114 w 3604952"/>
              <a:gd name="connsiteY0" fmla="*/ 5211012 h 5550702"/>
              <a:gd name="connsiteX1" fmla="*/ 2035839 w 3604952"/>
              <a:gd name="connsiteY1" fmla="*/ 5211012 h 5550702"/>
              <a:gd name="connsiteX2" fmla="*/ 2035839 w 3604952"/>
              <a:gd name="connsiteY2" fmla="*/ 5550702 h 5550702"/>
              <a:gd name="connsiteX3" fmla="*/ 1569114 w 3604952"/>
              <a:gd name="connsiteY3" fmla="*/ 5550702 h 5550702"/>
              <a:gd name="connsiteX4" fmla="*/ 1045239 w 3604952"/>
              <a:gd name="connsiteY4" fmla="*/ 4710950 h 5550702"/>
              <a:gd name="connsiteX5" fmla="*/ 2559714 w 3604952"/>
              <a:gd name="connsiteY5" fmla="*/ 4710950 h 5550702"/>
              <a:gd name="connsiteX6" fmla="*/ 2559714 w 3604952"/>
              <a:gd name="connsiteY6" fmla="*/ 4972888 h 5550702"/>
              <a:gd name="connsiteX7" fmla="*/ 1045239 w 3604952"/>
              <a:gd name="connsiteY7" fmla="*/ 4972888 h 5550702"/>
              <a:gd name="connsiteX8" fmla="*/ 1045239 w 3604952"/>
              <a:gd name="connsiteY8" fmla="*/ 4210887 h 5550702"/>
              <a:gd name="connsiteX9" fmla="*/ 2559714 w 3604952"/>
              <a:gd name="connsiteY9" fmla="*/ 4210887 h 5550702"/>
              <a:gd name="connsiteX10" fmla="*/ 2559714 w 3604952"/>
              <a:gd name="connsiteY10" fmla="*/ 4472825 h 5550702"/>
              <a:gd name="connsiteX11" fmla="*/ 1045239 w 3604952"/>
              <a:gd name="connsiteY11" fmla="*/ 4472825 h 5550702"/>
              <a:gd name="connsiteX12" fmla="*/ 1802476 w 3604952"/>
              <a:gd name="connsiteY12" fmla="*/ 0 h 5550702"/>
              <a:gd name="connsiteX13" fmla="*/ 3604952 w 3604952"/>
              <a:gd name="connsiteY13" fmla="*/ 1857794 h 5550702"/>
              <a:gd name="connsiteX14" fmla="*/ 2661643 w 3604952"/>
              <a:gd name="connsiteY14" fmla="*/ 3491362 h 5550702"/>
              <a:gd name="connsiteX15" fmla="*/ 2559714 w 3604952"/>
              <a:gd name="connsiteY15" fmla="*/ 3541971 h 5550702"/>
              <a:gd name="connsiteX16" fmla="*/ 2559714 w 3604952"/>
              <a:gd name="connsiteY16" fmla="*/ 3972762 h 5550702"/>
              <a:gd name="connsiteX17" fmla="*/ 1045239 w 3604952"/>
              <a:gd name="connsiteY17" fmla="*/ 3972762 h 5550702"/>
              <a:gd name="connsiteX18" fmla="*/ 1045239 w 3604952"/>
              <a:gd name="connsiteY18" fmla="*/ 3541971 h 5550702"/>
              <a:gd name="connsiteX19" fmla="*/ 943309 w 3604952"/>
              <a:gd name="connsiteY19" fmla="*/ 3491362 h 5550702"/>
              <a:gd name="connsiteX20" fmla="*/ 0 w 3604952"/>
              <a:gd name="connsiteY20" fmla="*/ 1857794 h 5550702"/>
              <a:gd name="connsiteX21" fmla="*/ 1802476 w 3604952"/>
              <a:gd name="connsiteY21" fmla="*/ 0 h 555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04952" h="5550702">
                <a:moveTo>
                  <a:pt x="1569114" y="5211012"/>
                </a:moveTo>
                <a:lnTo>
                  <a:pt x="2035839" y="5211012"/>
                </a:lnTo>
                <a:lnTo>
                  <a:pt x="2035839" y="5550702"/>
                </a:lnTo>
                <a:lnTo>
                  <a:pt x="1569114" y="5550702"/>
                </a:lnTo>
                <a:close/>
                <a:moveTo>
                  <a:pt x="1045239" y="4710950"/>
                </a:moveTo>
                <a:lnTo>
                  <a:pt x="2559714" y="4710950"/>
                </a:lnTo>
                <a:lnTo>
                  <a:pt x="2559714" y="4972888"/>
                </a:lnTo>
                <a:lnTo>
                  <a:pt x="1045239" y="4972888"/>
                </a:lnTo>
                <a:close/>
                <a:moveTo>
                  <a:pt x="1045239" y="4210887"/>
                </a:moveTo>
                <a:lnTo>
                  <a:pt x="2559714" y="4210887"/>
                </a:lnTo>
                <a:lnTo>
                  <a:pt x="2559714" y="4472825"/>
                </a:lnTo>
                <a:lnTo>
                  <a:pt x="1045239" y="4472825"/>
                </a:lnTo>
                <a:close/>
                <a:moveTo>
                  <a:pt x="1802476" y="0"/>
                </a:moveTo>
                <a:cubicBezTo>
                  <a:pt x="2797956" y="0"/>
                  <a:pt x="3604952" y="831763"/>
                  <a:pt x="3604952" y="1857794"/>
                </a:cubicBezTo>
                <a:cubicBezTo>
                  <a:pt x="3604952" y="2563190"/>
                  <a:pt x="3223520" y="3176765"/>
                  <a:pt x="2661643" y="3491362"/>
                </a:cubicBezTo>
                <a:lnTo>
                  <a:pt x="2559714" y="3541971"/>
                </a:lnTo>
                <a:lnTo>
                  <a:pt x="2559714" y="3972762"/>
                </a:lnTo>
                <a:lnTo>
                  <a:pt x="1045239" y="3972762"/>
                </a:lnTo>
                <a:lnTo>
                  <a:pt x="1045239" y="3541971"/>
                </a:lnTo>
                <a:lnTo>
                  <a:pt x="943309" y="3491362"/>
                </a:lnTo>
                <a:cubicBezTo>
                  <a:pt x="381432" y="3176765"/>
                  <a:pt x="0" y="2563190"/>
                  <a:pt x="0" y="1857794"/>
                </a:cubicBezTo>
                <a:cubicBezTo>
                  <a:pt x="0" y="831763"/>
                  <a:pt x="806996" y="0"/>
                  <a:pt x="18024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431925" y="1965960"/>
            <a:ext cx="1783080" cy="51816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语言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代码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969125" y="1965960"/>
            <a:ext cx="1783080" cy="51816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数据</a:t>
            </a: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输出</a:t>
            </a:r>
            <a:endParaRPr kumimoji="1" lang="zh-CN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" name="接口"/>
          <p:cNvSpPr/>
          <p:nvPr/>
        </p:nvSpPr>
        <p:spPr bwMode="auto">
          <a:xfrm>
            <a:off x="6156960" y="1645920"/>
            <a:ext cx="762000" cy="853440"/>
          </a:xfrm>
          <a:custGeom>
            <a:avLst/>
            <a:gdLst>
              <a:gd name="T0" fmla="*/ 75031380 w 6161"/>
              <a:gd name="T1" fmla="*/ 238104551 h 6428"/>
              <a:gd name="T2" fmla="*/ 88473918 w 6161"/>
              <a:gd name="T3" fmla="*/ 225457106 h 6428"/>
              <a:gd name="T4" fmla="*/ 12300226 w 6161"/>
              <a:gd name="T5" fmla="*/ 144566621 h 6428"/>
              <a:gd name="T6" fmla="*/ 0 w 6161"/>
              <a:gd name="T7" fmla="*/ 131567989 h 6428"/>
              <a:gd name="T8" fmla="*/ 13003096 w 6161"/>
              <a:gd name="T9" fmla="*/ 119359749 h 6428"/>
              <a:gd name="T10" fmla="*/ 126780337 w 6161"/>
              <a:gd name="T11" fmla="*/ 12208241 h 6428"/>
              <a:gd name="T12" fmla="*/ 139783433 w 6161"/>
              <a:gd name="T13" fmla="*/ 0 h 6428"/>
              <a:gd name="T14" fmla="*/ 151995653 w 6161"/>
              <a:gd name="T15" fmla="*/ 12998632 h 6428"/>
              <a:gd name="T16" fmla="*/ 228257055 w 6161"/>
              <a:gd name="T17" fmla="*/ 93977135 h 6428"/>
              <a:gd name="T18" fmla="*/ 240030129 w 6161"/>
              <a:gd name="T19" fmla="*/ 82822750 h 6428"/>
              <a:gd name="T20" fmla="*/ 372345419 w 6161"/>
              <a:gd name="T21" fmla="*/ 223261377 h 6428"/>
              <a:gd name="T22" fmla="*/ 405292602 w 6161"/>
              <a:gd name="T23" fmla="*/ 319434241 h 6428"/>
              <a:gd name="T24" fmla="*/ 435955161 w 6161"/>
              <a:gd name="T25" fmla="*/ 352018987 h 6428"/>
              <a:gd name="T26" fmla="*/ 333599855 w 6161"/>
              <a:gd name="T27" fmla="*/ 448367296 h 6428"/>
              <a:gd name="T28" fmla="*/ 303288435 w 6161"/>
              <a:gd name="T29" fmla="*/ 416046310 h 6428"/>
              <a:gd name="T30" fmla="*/ 210246158 w 6161"/>
              <a:gd name="T31" fmla="*/ 381617317 h 6428"/>
              <a:gd name="T32" fmla="*/ 75031380 w 6161"/>
              <a:gd name="T33" fmla="*/ 238104551 h 6428"/>
              <a:gd name="T34" fmla="*/ 75031380 w 6161"/>
              <a:gd name="T35" fmla="*/ 238104551 h 6428"/>
              <a:gd name="T36" fmla="*/ 120981659 w 6161"/>
              <a:gd name="T37" fmla="*/ 109874165 h 6428"/>
              <a:gd name="T38" fmla="*/ 136532511 w 6161"/>
              <a:gd name="T39" fmla="*/ 126386140 h 6428"/>
              <a:gd name="T40" fmla="*/ 164120161 w 6161"/>
              <a:gd name="T41" fmla="*/ 100476303 h 6428"/>
              <a:gd name="T42" fmla="*/ 148481302 w 6161"/>
              <a:gd name="T43" fmla="*/ 83964624 h 6428"/>
              <a:gd name="T44" fmla="*/ 120981659 w 6161"/>
              <a:gd name="T45" fmla="*/ 109874165 h 6428"/>
              <a:gd name="T46" fmla="*/ 120981659 w 6161"/>
              <a:gd name="T47" fmla="*/ 109874165 h 6428"/>
              <a:gd name="T48" fmla="*/ 85135285 w 6161"/>
              <a:gd name="T49" fmla="*/ 143600488 h 6428"/>
              <a:gd name="T50" fmla="*/ 100686137 w 6161"/>
              <a:gd name="T51" fmla="*/ 160200187 h 6428"/>
              <a:gd name="T52" fmla="*/ 128361795 w 6161"/>
              <a:gd name="T53" fmla="*/ 134202923 h 6428"/>
              <a:gd name="T54" fmla="*/ 112722936 w 6161"/>
              <a:gd name="T55" fmla="*/ 117690947 h 6428"/>
              <a:gd name="T56" fmla="*/ 85135285 w 6161"/>
              <a:gd name="T57" fmla="*/ 143600488 h 6428"/>
              <a:gd name="T58" fmla="*/ 85135285 w 6161"/>
              <a:gd name="T59" fmla="*/ 143600488 h 6428"/>
              <a:gd name="T60" fmla="*/ 114392104 w 6161"/>
              <a:gd name="T61" fmla="*/ 200952902 h 6428"/>
              <a:gd name="T62" fmla="*/ 202250863 w 6161"/>
              <a:gd name="T63" fmla="*/ 118393616 h 6428"/>
              <a:gd name="T64" fmla="*/ 138201976 w 6161"/>
              <a:gd name="T65" fmla="*/ 50413745 h 6428"/>
              <a:gd name="T66" fmla="*/ 50430928 w 6161"/>
              <a:gd name="T67" fmla="*/ 133148772 h 6428"/>
              <a:gd name="T68" fmla="*/ 114392104 w 6161"/>
              <a:gd name="T69" fmla="*/ 200952902 h 6428"/>
              <a:gd name="T70" fmla="*/ 114392104 w 6161"/>
              <a:gd name="T71" fmla="*/ 200952902 h 6428"/>
              <a:gd name="T72" fmla="*/ 381834165 w 6161"/>
              <a:gd name="T73" fmla="*/ 439057453 h 6428"/>
              <a:gd name="T74" fmla="*/ 500004344 w 6161"/>
              <a:gd name="T75" fmla="*/ 564565184 h 6428"/>
              <a:gd name="T76" fmla="*/ 541297961 w 6161"/>
              <a:gd name="T77" fmla="*/ 525744733 h 6428"/>
              <a:gd name="T78" fmla="*/ 423040071 w 6161"/>
              <a:gd name="T79" fmla="*/ 400149280 h 6428"/>
              <a:gd name="T80" fmla="*/ 381834165 w 6161"/>
              <a:gd name="T81" fmla="*/ 439057453 h 642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61" h="6428">
                <a:moveTo>
                  <a:pt x="854" y="2711"/>
                </a:moveTo>
                <a:lnTo>
                  <a:pt x="1007" y="2567"/>
                </a:lnTo>
                <a:lnTo>
                  <a:pt x="140" y="1646"/>
                </a:lnTo>
                <a:lnTo>
                  <a:pt x="0" y="1498"/>
                </a:lnTo>
                <a:lnTo>
                  <a:pt x="148" y="1359"/>
                </a:lnTo>
                <a:lnTo>
                  <a:pt x="1443" y="139"/>
                </a:lnTo>
                <a:lnTo>
                  <a:pt x="1591" y="0"/>
                </a:lnTo>
                <a:lnTo>
                  <a:pt x="1730" y="148"/>
                </a:lnTo>
                <a:lnTo>
                  <a:pt x="2598" y="1070"/>
                </a:lnTo>
                <a:lnTo>
                  <a:pt x="2732" y="943"/>
                </a:lnTo>
                <a:lnTo>
                  <a:pt x="4238" y="2542"/>
                </a:lnTo>
                <a:lnTo>
                  <a:pt x="4613" y="3637"/>
                </a:lnTo>
                <a:lnTo>
                  <a:pt x="4962" y="4008"/>
                </a:lnTo>
                <a:lnTo>
                  <a:pt x="3797" y="5105"/>
                </a:lnTo>
                <a:lnTo>
                  <a:pt x="3452" y="4737"/>
                </a:lnTo>
                <a:lnTo>
                  <a:pt x="2393" y="4345"/>
                </a:lnTo>
                <a:lnTo>
                  <a:pt x="854" y="2711"/>
                </a:lnTo>
                <a:close/>
                <a:moveTo>
                  <a:pt x="1377" y="1251"/>
                </a:moveTo>
                <a:lnTo>
                  <a:pt x="1554" y="1439"/>
                </a:lnTo>
                <a:lnTo>
                  <a:pt x="1868" y="1144"/>
                </a:lnTo>
                <a:lnTo>
                  <a:pt x="1690" y="956"/>
                </a:lnTo>
                <a:lnTo>
                  <a:pt x="1377" y="1251"/>
                </a:lnTo>
                <a:close/>
                <a:moveTo>
                  <a:pt x="969" y="1635"/>
                </a:moveTo>
                <a:lnTo>
                  <a:pt x="1146" y="1824"/>
                </a:lnTo>
                <a:lnTo>
                  <a:pt x="1461" y="1528"/>
                </a:lnTo>
                <a:lnTo>
                  <a:pt x="1283" y="1340"/>
                </a:lnTo>
                <a:lnTo>
                  <a:pt x="969" y="1635"/>
                </a:lnTo>
                <a:close/>
                <a:moveTo>
                  <a:pt x="1302" y="2288"/>
                </a:moveTo>
                <a:lnTo>
                  <a:pt x="2302" y="1348"/>
                </a:lnTo>
                <a:lnTo>
                  <a:pt x="1573" y="574"/>
                </a:lnTo>
                <a:lnTo>
                  <a:pt x="574" y="1516"/>
                </a:lnTo>
                <a:lnTo>
                  <a:pt x="1302" y="2288"/>
                </a:lnTo>
                <a:close/>
                <a:moveTo>
                  <a:pt x="4346" y="4999"/>
                </a:moveTo>
                <a:lnTo>
                  <a:pt x="5691" y="6428"/>
                </a:lnTo>
                <a:lnTo>
                  <a:pt x="6161" y="5986"/>
                </a:lnTo>
                <a:lnTo>
                  <a:pt x="4815" y="4556"/>
                </a:lnTo>
                <a:lnTo>
                  <a:pt x="4346" y="4999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9680" y="2962910"/>
            <a:ext cx="5756275" cy="227266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直接连接符 17"/>
          <p:cNvSpPr/>
          <p:nvPr/>
        </p:nvSpPr>
        <p:spPr>
          <a:xfrm>
            <a:off x="3524042" y="1419225"/>
            <a:ext cx="1" cy="410527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" name="TextBox 28"/>
          <p:cNvSpPr/>
          <p:nvPr/>
        </p:nvSpPr>
        <p:spPr>
          <a:xfrm>
            <a:off x="15303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4.4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回归变量的选择方法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人"/>
          <p:cNvSpPr/>
          <p:nvPr/>
        </p:nvSpPr>
        <p:spPr>
          <a:xfrm>
            <a:off x="168275" y="2819400"/>
            <a:ext cx="1752600" cy="2575560"/>
          </a:xfrm>
          <a:custGeom>
            <a:avLst/>
            <a:gdLst>
              <a:gd name="connsiteX0" fmla="*/ 622300 w 1549400"/>
              <a:gd name="connsiteY0" fmla="*/ 644526 h 2651126"/>
              <a:gd name="connsiteX1" fmla="*/ 609600 w 1549400"/>
              <a:gd name="connsiteY1" fmla="*/ 647701 h 2651126"/>
              <a:gd name="connsiteX2" fmla="*/ 596900 w 1549400"/>
              <a:gd name="connsiteY2" fmla="*/ 654051 h 2651126"/>
              <a:gd name="connsiteX3" fmla="*/ 590550 w 1549400"/>
              <a:gd name="connsiteY3" fmla="*/ 666751 h 2651126"/>
              <a:gd name="connsiteX4" fmla="*/ 587375 w 1549400"/>
              <a:gd name="connsiteY4" fmla="*/ 679451 h 2651126"/>
              <a:gd name="connsiteX5" fmla="*/ 590550 w 1549400"/>
              <a:gd name="connsiteY5" fmla="*/ 692151 h 2651126"/>
              <a:gd name="connsiteX6" fmla="*/ 596900 w 1549400"/>
              <a:gd name="connsiteY6" fmla="*/ 704851 h 2651126"/>
              <a:gd name="connsiteX7" fmla="*/ 609600 w 1549400"/>
              <a:gd name="connsiteY7" fmla="*/ 711201 h 2651126"/>
              <a:gd name="connsiteX8" fmla="*/ 610452 w 1549400"/>
              <a:gd name="connsiteY8" fmla="*/ 711414 h 2651126"/>
              <a:gd name="connsiteX9" fmla="*/ 536575 w 1549400"/>
              <a:gd name="connsiteY9" fmla="*/ 1323976 h 2651126"/>
              <a:gd name="connsiteX10" fmla="*/ 622300 w 1549400"/>
              <a:gd name="connsiteY10" fmla="*/ 1416051 h 2651126"/>
              <a:gd name="connsiteX11" fmla="*/ 701675 w 1549400"/>
              <a:gd name="connsiteY11" fmla="*/ 1323976 h 2651126"/>
              <a:gd name="connsiteX12" fmla="*/ 633960 w 1549400"/>
              <a:gd name="connsiteY12" fmla="*/ 711461 h 2651126"/>
              <a:gd name="connsiteX13" fmla="*/ 635000 w 1549400"/>
              <a:gd name="connsiteY13" fmla="*/ 711201 h 2651126"/>
              <a:gd name="connsiteX14" fmla="*/ 647700 w 1549400"/>
              <a:gd name="connsiteY14" fmla="*/ 704851 h 2651126"/>
              <a:gd name="connsiteX15" fmla="*/ 654050 w 1549400"/>
              <a:gd name="connsiteY15" fmla="*/ 692151 h 2651126"/>
              <a:gd name="connsiteX16" fmla="*/ 657225 w 1549400"/>
              <a:gd name="connsiteY16" fmla="*/ 679451 h 2651126"/>
              <a:gd name="connsiteX17" fmla="*/ 654050 w 1549400"/>
              <a:gd name="connsiteY17" fmla="*/ 666751 h 2651126"/>
              <a:gd name="connsiteX18" fmla="*/ 647700 w 1549400"/>
              <a:gd name="connsiteY18" fmla="*/ 654051 h 2651126"/>
              <a:gd name="connsiteX19" fmla="*/ 635000 w 1549400"/>
              <a:gd name="connsiteY19" fmla="*/ 647701 h 2651126"/>
              <a:gd name="connsiteX20" fmla="*/ 1450975 w 1549400"/>
              <a:gd name="connsiteY20" fmla="*/ 76201 h 2651126"/>
              <a:gd name="connsiteX21" fmla="*/ 1470025 w 1549400"/>
              <a:gd name="connsiteY21" fmla="*/ 76201 h 2651126"/>
              <a:gd name="connsiteX22" fmla="*/ 1485900 w 1549400"/>
              <a:gd name="connsiteY22" fmla="*/ 79376 h 2651126"/>
              <a:gd name="connsiteX23" fmla="*/ 1504950 w 1549400"/>
              <a:gd name="connsiteY23" fmla="*/ 88901 h 2651126"/>
              <a:gd name="connsiteX24" fmla="*/ 1517650 w 1549400"/>
              <a:gd name="connsiteY24" fmla="*/ 98426 h 2651126"/>
              <a:gd name="connsiteX25" fmla="*/ 1530350 w 1549400"/>
              <a:gd name="connsiteY25" fmla="*/ 111126 h 2651126"/>
              <a:gd name="connsiteX26" fmla="*/ 1539875 w 1549400"/>
              <a:gd name="connsiteY26" fmla="*/ 127001 h 2651126"/>
              <a:gd name="connsiteX27" fmla="*/ 1546225 w 1549400"/>
              <a:gd name="connsiteY27" fmla="*/ 146051 h 2651126"/>
              <a:gd name="connsiteX28" fmla="*/ 1549400 w 1549400"/>
              <a:gd name="connsiteY28" fmla="*/ 161926 h 2651126"/>
              <a:gd name="connsiteX29" fmla="*/ 1549400 w 1549400"/>
              <a:gd name="connsiteY29" fmla="*/ 180976 h 2651126"/>
              <a:gd name="connsiteX30" fmla="*/ 1546225 w 1549400"/>
              <a:gd name="connsiteY30" fmla="*/ 200026 h 2651126"/>
              <a:gd name="connsiteX31" fmla="*/ 1536700 w 1549400"/>
              <a:gd name="connsiteY31" fmla="*/ 215901 h 2651126"/>
              <a:gd name="connsiteX32" fmla="*/ 1527175 w 1549400"/>
              <a:gd name="connsiteY32" fmla="*/ 228601 h 2651126"/>
              <a:gd name="connsiteX33" fmla="*/ 1514475 w 1549400"/>
              <a:gd name="connsiteY33" fmla="*/ 241301 h 2651126"/>
              <a:gd name="connsiteX34" fmla="*/ 898525 w 1549400"/>
              <a:gd name="connsiteY34" fmla="*/ 833446 h 2651126"/>
              <a:gd name="connsiteX35" fmla="*/ 898525 w 1549400"/>
              <a:gd name="connsiteY35" fmla="*/ 1454151 h 2651126"/>
              <a:gd name="connsiteX36" fmla="*/ 895350 w 1549400"/>
              <a:gd name="connsiteY36" fmla="*/ 1479551 h 2651126"/>
              <a:gd name="connsiteX37" fmla="*/ 892175 w 1549400"/>
              <a:gd name="connsiteY37" fmla="*/ 1501776 h 2651126"/>
              <a:gd name="connsiteX38" fmla="*/ 885825 w 1549400"/>
              <a:gd name="connsiteY38" fmla="*/ 1524001 h 2651126"/>
              <a:gd name="connsiteX39" fmla="*/ 879101 w 1549400"/>
              <a:gd name="connsiteY39" fmla="*/ 1535207 h 2651126"/>
              <a:gd name="connsiteX40" fmla="*/ 879475 w 1549400"/>
              <a:gd name="connsiteY40" fmla="*/ 1536701 h 2651126"/>
              <a:gd name="connsiteX41" fmla="*/ 882650 w 1549400"/>
              <a:gd name="connsiteY41" fmla="*/ 1562101 h 2651126"/>
              <a:gd name="connsiteX42" fmla="*/ 882650 w 1549400"/>
              <a:gd name="connsiteY42" fmla="*/ 2520951 h 2651126"/>
              <a:gd name="connsiteX43" fmla="*/ 879475 w 1549400"/>
              <a:gd name="connsiteY43" fmla="*/ 2546351 h 2651126"/>
              <a:gd name="connsiteX44" fmla="*/ 873125 w 1549400"/>
              <a:gd name="connsiteY44" fmla="*/ 2571751 h 2651126"/>
              <a:gd name="connsiteX45" fmla="*/ 860425 w 1549400"/>
              <a:gd name="connsiteY45" fmla="*/ 2593976 h 2651126"/>
              <a:gd name="connsiteX46" fmla="*/ 844550 w 1549400"/>
              <a:gd name="connsiteY46" fmla="*/ 2613026 h 2651126"/>
              <a:gd name="connsiteX47" fmla="*/ 825500 w 1549400"/>
              <a:gd name="connsiteY47" fmla="*/ 2628901 h 2651126"/>
              <a:gd name="connsiteX48" fmla="*/ 803275 w 1549400"/>
              <a:gd name="connsiteY48" fmla="*/ 2638426 h 2651126"/>
              <a:gd name="connsiteX49" fmla="*/ 781050 w 1549400"/>
              <a:gd name="connsiteY49" fmla="*/ 2647951 h 2651126"/>
              <a:gd name="connsiteX50" fmla="*/ 755650 w 1549400"/>
              <a:gd name="connsiteY50" fmla="*/ 2651126 h 2651126"/>
              <a:gd name="connsiteX51" fmla="*/ 727075 w 1549400"/>
              <a:gd name="connsiteY51" fmla="*/ 2647951 h 2651126"/>
              <a:gd name="connsiteX52" fmla="*/ 704850 w 1549400"/>
              <a:gd name="connsiteY52" fmla="*/ 2638426 h 2651126"/>
              <a:gd name="connsiteX53" fmla="*/ 682625 w 1549400"/>
              <a:gd name="connsiteY53" fmla="*/ 2628901 h 2651126"/>
              <a:gd name="connsiteX54" fmla="*/ 663575 w 1549400"/>
              <a:gd name="connsiteY54" fmla="*/ 2613026 h 2651126"/>
              <a:gd name="connsiteX55" fmla="*/ 647700 w 1549400"/>
              <a:gd name="connsiteY55" fmla="*/ 2593976 h 2651126"/>
              <a:gd name="connsiteX56" fmla="*/ 635000 w 1549400"/>
              <a:gd name="connsiteY56" fmla="*/ 2571751 h 2651126"/>
              <a:gd name="connsiteX57" fmla="*/ 628650 w 1549400"/>
              <a:gd name="connsiteY57" fmla="*/ 2546351 h 2651126"/>
              <a:gd name="connsiteX58" fmla="*/ 625475 w 1549400"/>
              <a:gd name="connsiteY58" fmla="*/ 2520951 h 2651126"/>
              <a:gd name="connsiteX59" fmla="*/ 625475 w 1549400"/>
              <a:gd name="connsiteY59" fmla="*/ 1612901 h 2651126"/>
              <a:gd name="connsiteX60" fmla="*/ 527050 w 1549400"/>
              <a:gd name="connsiteY60" fmla="*/ 1612901 h 2651126"/>
              <a:gd name="connsiteX61" fmla="*/ 527050 w 1549400"/>
              <a:gd name="connsiteY61" fmla="*/ 2520951 h 2651126"/>
              <a:gd name="connsiteX62" fmla="*/ 527050 w 1549400"/>
              <a:gd name="connsiteY62" fmla="*/ 2546351 h 2651126"/>
              <a:gd name="connsiteX63" fmla="*/ 517525 w 1549400"/>
              <a:gd name="connsiteY63" fmla="*/ 2571751 h 2651126"/>
              <a:gd name="connsiteX64" fmla="*/ 504825 w 1549400"/>
              <a:gd name="connsiteY64" fmla="*/ 2593976 h 2651126"/>
              <a:gd name="connsiteX65" fmla="*/ 488950 w 1549400"/>
              <a:gd name="connsiteY65" fmla="*/ 2613026 h 2651126"/>
              <a:gd name="connsiteX66" fmla="*/ 469900 w 1549400"/>
              <a:gd name="connsiteY66" fmla="*/ 2628901 h 2651126"/>
              <a:gd name="connsiteX67" fmla="*/ 450850 w 1549400"/>
              <a:gd name="connsiteY67" fmla="*/ 2638426 h 2651126"/>
              <a:gd name="connsiteX68" fmla="*/ 425450 w 1549400"/>
              <a:gd name="connsiteY68" fmla="*/ 2647951 h 2651126"/>
              <a:gd name="connsiteX69" fmla="*/ 400050 w 1549400"/>
              <a:gd name="connsiteY69" fmla="*/ 2651126 h 2651126"/>
              <a:gd name="connsiteX70" fmla="*/ 374650 w 1549400"/>
              <a:gd name="connsiteY70" fmla="*/ 2647951 h 2651126"/>
              <a:gd name="connsiteX71" fmla="*/ 349250 w 1549400"/>
              <a:gd name="connsiteY71" fmla="*/ 2638426 h 2651126"/>
              <a:gd name="connsiteX72" fmla="*/ 327025 w 1549400"/>
              <a:gd name="connsiteY72" fmla="*/ 2628901 h 2651126"/>
              <a:gd name="connsiteX73" fmla="*/ 307975 w 1549400"/>
              <a:gd name="connsiteY73" fmla="*/ 2613026 h 2651126"/>
              <a:gd name="connsiteX74" fmla="*/ 292100 w 1549400"/>
              <a:gd name="connsiteY74" fmla="*/ 2593976 h 2651126"/>
              <a:gd name="connsiteX75" fmla="*/ 279400 w 1549400"/>
              <a:gd name="connsiteY75" fmla="*/ 2571751 h 2651126"/>
              <a:gd name="connsiteX76" fmla="*/ 273050 w 1549400"/>
              <a:gd name="connsiteY76" fmla="*/ 2546351 h 2651126"/>
              <a:gd name="connsiteX77" fmla="*/ 269875 w 1549400"/>
              <a:gd name="connsiteY77" fmla="*/ 2520951 h 2651126"/>
              <a:gd name="connsiteX78" fmla="*/ 269875 w 1549400"/>
              <a:gd name="connsiteY78" fmla="*/ 1562101 h 2651126"/>
              <a:gd name="connsiteX79" fmla="*/ 273050 w 1549400"/>
              <a:gd name="connsiteY79" fmla="*/ 1536701 h 2651126"/>
              <a:gd name="connsiteX80" fmla="*/ 273424 w 1549400"/>
              <a:gd name="connsiteY80" fmla="*/ 1535207 h 2651126"/>
              <a:gd name="connsiteX81" fmla="*/ 266700 w 1549400"/>
              <a:gd name="connsiteY81" fmla="*/ 1524001 h 2651126"/>
              <a:gd name="connsiteX82" fmla="*/ 260350 w 1549400"/>
              <a:gd name="connsiteY82" fmla="*/ 1501776 h 2651126"/>
              <a:gd name="connsiteX83" fmla="*/ 257175 w 1549400"/>
              <a:gd name="connsiteY83" fmla="*/ 1479551 h 2651126"/>
              <a:gd name="connsiteX84" fmla="*/ 257175 w 1549400"/>
              <a:gd name="connsiteY84" fmla="*/ 1454151 h 2651126"/>
              <a:gd name="connsiteX85" fmla="*/ 257175 w 1549400"/>
              <a:gd name="connsiteY85" fmla="*/ 1027643 h 2651126"/>
              <a:gd name="connsiteX86" fmla="*/ 187325 w 1549400"/>
              <a:gd name="connsiteY86" fmla="*/ 1628776 h 2651126"/>
              <a:gd name="connsiteX87" fmla="*/ 184150 w 1549400"/>
              <a:gd name="connsiteY87" fmla="*/ 1647826 h 2651126"/>
              <a:gd name="connsiteX88" fmla="*/ 177800 w 1549400"/>
              <a:gd name="connsiteY88" fmla="*/ 1663701 h 2651126"/>
              <a:gd name="connsiteX89" fmla="*/ 171450 w 1549400"/>
              <a:gd name="connsiteY89" fmla="*/ 1679576 h 2651126"/>
              <a:gd name="connsiteX90" fmla="*/ 158750 w 1549400"/>
              <a:gd name="connsiteY90" fmla="*/ 1695451 h 2651126"/>
              <a:gd name="connsiteX91" fmla="*/ 146050 w 1549400"/>
              <a:gd name="connsiteY91" fmla="*/ 1704976 h 2651126"/>
              <a:gd name="connsiteX92" fmla="*/ 130175 w 1549400"/>
              <a:gd name="connsiteY92" fmla="*/ 1714501 h 2651126"/>
              <a:gd name="connsiteX93" fmla="*/ 111125 w 1549400"/>
              <a:gd name="connsiteY93" fmla="*/ 1720851 h 2651126"/>
              <a:gd name="connsiteX94" fmla="*/ 92075 w 1549400"/>
              <a:gd name="connsiteY94" fmla="*/ 1720851 h 2651126"/>
              <a:gd name="connsiteX95" fmla="*/ 73025 w 1549400"/>
              <a:gd name="connsiteY95" fmla="*/ 1720851 h 2651126"/>
              <a:gd name="connsiteX96" fmla="*/ 57150 w 1549400"/>
              <a:gd name="connsiteY96" fmla="*/ 1714501 h 2651126"/>
              <a:gd name="connsiteX97" fmla="*/ 41275 w 1549400"/>
              <a:gd name="connsiteY97" fmla="*/ 1704976 h 2651126"/>
              <a:gd name="connsiteX98" fmla="*/ 28575 w 1549400"/>
              <a:gd name="connsiteY98" fmla="*/ 1695451 h 2651126"/>
              <a:gd name="connsiteX99" fmla="*/ 15875 w 1549400"/>
              <a:gd name="connsiteY99" fmla="*/ 1679576 h 2651126"/>
              <a:gd name="connsiteX100" fmla="*/ 9525 w 1549400"/>
              <a:gd name="connsiteY100" fmla="*/ 1663701 h 2651126"/>
              <a:gd name="connsiteX101" fmla="*/ 3175 w 1549400"/>
              <a:gd name="connsiteY101" fmla="*/ 1647826 h 2651126"/>
              <a:gd name="connsiteX102" fmla="*/ 0 w 1549400"/>
              <a:gd name="connsiteY102" fmla="*/ 1628776 h 2651126"/>
              <a:gd name="connsiteX103" fmla="*/ 107950 w 1549400"/>
              <a:gd name="connsiteY103" fmla="*/ 727076 h 2651126"/>
              <a:gd name="connsiteX104" fmla="*/ 107950 w 1549400"/>
              <a:gd name="connsiteY104" fmla="*/ 708026 h 2651126"/>
              <a:gd name="connsiteX105" fmla="*/ 114300 w 1549400"/>
              <a:gd name="connsiteY105" fmla="*/ 692151 h 2651126"/>
              <a:gd name="connsiteX106" fmla="*/ 123825 w 1549400"/>
              <a:gd name="connsiteY106" fmla="*/ 676276 h 2651126"/>
              <a:gd name="connsiteX107" fmla="*/ 127000 w 1549400"/>
              <a:gd name="connsiteY107" fmla="*/ 669926 h 2651126"/>
              <a:gd name="connsiteX108" fmla="*/ 133350 w 1549400"/>
              <a:gd name="connsiteY108" fmla="*/ 660401 h 2651126"/>
              <a:gd name="connsiteX109" fmla="*/ 146050 w 1549400"/>
              <a:gd name="connsiteY109" fmla="*/ 650876 h 2651126"/>
              <a:gd name="connsiteX110" fmla="*/ 158750 w 1549400"/>
              <a:gd name="connsiteY110" fmla="*/ 641351 h 2651126"/>
              <a:gd name="connsiteX111" fmla="*/ 190500 w 1549400"/>
              <a:gd name="connsiteY111" fmla="*/ 625476 h 2651126"/>
              <a:gd name="connsiteX112" fmla="*/ 228600 w 1549400"/>
              <a:gd name="connsiteY112" fmla="*/ 609601 h 2651126"/>
              <a:gd name="connsiteX113" fmla="*/ 273050 w 1549400"/>
              <a:gd name="connsiteY113" fmla="*/ 600076 h 2651126"/>
              <a:gd name="connsiteX114" fmla="*/ 317500 w 1549400"/>
              <a:gd name="connsiteY114" fmla="*/ 590551 h 2651126"/>
              <a:gd name="connsiteX115" fmla="*/ 365125 w 1549400"/>
              <a:gd name="connsiteY115" fmla="*/ 581026 h 2651126"/>
              <a:gd name="connsiteX116" fmla="*/ 450850 w 1549400"/>
              <a:gd name="connsiteY116" fmla="*/ 571501 h 2651126"/>
              <a:gd name="connsiteX117" fmla="*/ 520700 w 1549400"/>
              <a:gd name="connsiteY117" fmla="*/ 568326 h 2651126"/>
              <a:gd name="connsiteX118" fmla="*/ 631825 w 1549400"/>
              <a:gd name="connsiteY118" fmla="*/ 568326 h 2651126"/>
              <a:gd name="connsiteX119" fmla="*/ 701675 w 1549400"/>
              <a:gd name="connsiteY119" fmla="*/ 571501 h 2651126"/>
              <a:gd name="connsiteX120" fmla="*/ 784225 w 1549400"/>
              <a:gd name="connsiteY120" fmla="*/ 577851 h 2651126"/>
              <a:gd name="connsiteX121" fmla="*/ 869950 w 1549400"/>
              <a:gd name="connsiteY121" fmla="*/ 593726 h 2651126"/>
              <a:gd name="connsiteX122" fmla="*/ 879958 w 1549400"/>
              <a:gd name="connsiteY122" fmla="*/ 595266 h 2651126"/>
              <a:gd name="connsiteX123" fmla="*/ 1400175 w 1549400"/>
              <a:gd name="connsiteY123" fmla="*/ 95251 h 2651126"/>
              <a:gd name="connsiteX124" fmla="*/ 1416050 w 1549400"/>
              <a:gd name="connsiteY124" fmla="*/ 85726 h 2651126"/>
              <a:gd name="connsiteX125" fmla="*/ 1435100 w 1549400"/>
              <a:gd name="connsiteY125" fmla="*/ 79376 h 2651126"/>
              <a:gd name="connsiteX126" fmla="*/ 658814 w 1549400"/>
              <a:gd name="connsiteY126" fmla="*/ 0 h 2651126"/>
              <a:gd name="connsiteX127" fmla="*/ 930277 w 1549400"/>
              <a:gd name="connsiteY127" fmla="*/ 271463 h 2651126"/>
              <a:gd name="connsiteX128" fmla="*/ 658814 w 1549400"/>
              <a:gd name="connsiteY128" fmla="*/ 542926 h 2651126"/>
              <a:gd name="connsiteX129" fmla="*/ 387351 w 1549400"/>
              <a:gd name="connsiteY129" fmla="*/ 271463 h 2651126"/>
              <a:gd name="connsiteX130" fmla="*/ 658814 w 1549400"/>
              <a:gd name="connsiteY130" fmla="*/ 0 h 2651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1549400" h="2651126">
                <a:moveTo>
                  <a:pt x="622300" y="644526"/>
                </a:moveTo>
                <a:lnTo>
                  <a:pt x="609600" y="647701"/>
                </a:lnTo>
                <a:lnTo>
                  <a:pt x="596900" y="654051"/>
                </a:lnTo>
                <a:lnTo>
                  <a:pt x="590550" y="666751"/>
                </a:lnTo>
                <a:lnTo>
                  <a:pt x="587375" y="679451"/>
                </a:lnTo>
                <a:lnTo>
                  <a:pt x="590550" y="692151"/>
                </a:lnTo>
                <a:lnTo>
                  <a:pt x="596900" y="704851"/>
                </a:lnTo>
                <a:lnTo>
                  <a:pt x="609600" y="711201"/>
                </a:lnTo>
                <a:lnTo>
                  <a:pt x="610452" y="711414"/>
                </a:lnTo>
                <a:lnTo>
                  <a:pt x="536575" y="1323976"/>
                </a:lnTo>
                <a:lnTo>
                  <a:pt x="622300" y="1416051"/>
                </a:lnTo>
                <a:lnTo>
                  <a:pt x="701675" y="1323976"/>
                </a:lnTo>
                <a:lnTo>
                  <a:pt x="633960" y="711461"/>
                </a:lnTo>
                <a:lnTo>
                  <a:pt x="635000" y="711201"/>
                </a:lnTo>
                <a:lnTo>
                  <a:pt x="647700" y="704851"/>
                </a:lnTo>
                <a:lnTo>
                  <a:pt x="654050" y="692151"/>
                </a:lnTo>
                <a:lnTo>
                  <a:pt x="657225" y="679451"/>
                </a:lnTo>
                <a:lnTo>
                  <a:pt x="654050" y="666751"/>
                </a:lnTo>
                <a:lnTo>
                  <a:pt x="647700" y="654051"/>
                </a:lnTo>
                <a:lnTo>
                  <a:pt x="635000" y="647701"/>
                </a:lnTo>
                <a:close/>
                <a:moveTo>
                  <a:pt x="1450975" y="76201"/>
                </a:moveTo>
                <a:lnTo>
                  <a:pt x="1470025" y="76201"/>
                </a:lnTo>
                <a:lnTo>
                  <a:pt x="1485900" y="79376"/>
                </a:lnTo>
                <a:lnTo>
                  <a:pt x="1504950" y="88901"/>
                </a:lnTo>
                <a:lnTo>
                  <a:pt x="1517650" y="98426"/>
                </a:lnTo>
                <a:lnTo>
                  <a:pt x="1530350" y="111126"/>
                </a:lnTo>
                <a:lnTo>
                  <a:pt x="1539875" y="127001"/>
                </a:lnTo>
                <a:lnTo>
                  <a:pt x="1546225" y="146051"/>
                </a:lnTo>
                <a:lnTo>
                  <a:pt x="1549400" y="161926"/>
                </a:lnTo>
                <a:lnTo>
                  <a:pt x="1549400" y="180976"/>
                </a:lnTo>
                <a:lnTo>
                  <a:pt x="1546225" y="200026"/>
                </a:lnTo>
                <a:lnTo>
                  <a:pt x="1536700" y="215901"/>
                </a:lnTo>
                <a:lnTo>
                  <a:pt x="1527175" y="228601"/>
                </a:lnTo>
                <a:lnTo>
                  <a:pt x="1514475" y="241301"/>
                </a:lnTo>
                <a:lnTo>
                  <a:pt x="898525" y="833446"/>
                </a:lnTo>
                <a:lnTo>
                  <a:pt x="898525" y="1454151"/>
                </a:lnTo>
                <a:lnTo>
                  <a:pt x="895350" y="1479551"/>
                </a:lnTo>
                <a:lnTo>
                  <a:pt x="892175" y="1501776"/>
                </a:lnTo>
                <a:lnTo>
                  <a:pt x="885825" y="1524001"/>
                </a:lnTo>
                <a:lnTo>
                  <a:pt x="879101" y="1535207"/>
                </a:lnTo>
                <a:lnTo>
                  <a:pt x="879475" y="1536701"/>
                </a:lnTo>
                <a:lnTo>
                  <a:pt x="882650" y="1562101"/>
                </a:lnTo>
                <a:lnTo>
                  <a:pt x="882650" y="2520951"/>
                </a:lnTo>
                <a:lnTo>
                  <a:pt x="879475" y="2546351"/>
                </a:lnTo>
                <a:lnTo>
                  <a:pt x="873125" y="2571751"/>
                </a:lnTo>
                <a:lnTo>
                  <a:pt x="860425" y="2593976"/>
                </a:lnTo>
                <a:lnTo>
                  <a:pt x="844550" y="2613026"/>
                </a:lnTo>
                <a:lnTo>
                  <a:pt x="825500" y="2628901"/>
                </a:lnTo>
                <a:lnTo>
                  <a:pt x="803275" y="2638426"/>
                </a:lnTo>
                <a:lnTo>
                  <a:pt x="781050" y="2647951"/>
                </a:lnTo>
                <a:lnTo>
                  <a:pt x="755650" y="2651126"/>
                </a:lnTo>
                <a:lnTo>
                  <a:pt x="727075" y="2647951"/>
                </a:lnTo>
                <a:lnTo>
                  <a:pt x="704850" y="2638426"/>
                </a:lnTo>
                <a:lnTo>
                  <a:pt x="682625" y="2628901"/>
                </a:lnTo>
                <a:lnTo>
                  <a:pt x="663575" y="2613026"/>
                </a:lnTo>
                <a:lnTo>
                  <a:pt x="647700" y="2593976"/>
                </a:lnTo>
                <a:lnTo>
                  <a:pt x="635000" y="2571751"/>
                </a:lnTo>
                <a:lnTo>
                  <a:pt x="628650" y="2546351"/>
                </a:lnTo>
                <a:lnTo>
                  <a:pt x="625475" y="2520951"/>
                </a:lnTo>
                <a:lnTo>
                  <a:pt x="625475" y="1612901"/>
                </a:lnTo>
                <a:lnTo>
                  <a:pt x="527050" y="1612901"/>
                </a:lnTo>
                <a:lnTo>
                  <a:pt x="527050" y="2520951"/>
                </a:lnTo>
                <a:lnTo>
                  <a:pt x="527050" y="2546351"/>
                </a:lnTo>
                <a:lnTo>
                  <a:pt x="517525" y="2571751"/>
                </a:lnTo>
                <a:lnTo>
                  <a:pt x="504825" y="2593976"/>
                </a:lnTo>
                <a:lnTo>
                  <a:pt x="488950" y="2613026"/>
                </a:lnTo>
                <a:lnTo>
                  <a:pt x="469900" y="2628901"/>
                </a:lnTo>
                <a:lnTo>
                  <a:pt x="450850" y="2638426"/>
                </a:lnTo>
                <a:lnTo>
                  <a:pt x="425450" y="2647951"/>
                </a:lnTo>
                <a:lnTo>
                  <a:pt x="400050" y="2651126"/>
                </a:lnTo>
                <a:lnTo>
                  <a:pt x="374650" y="2647951"/>
                </a:lnTo>
                <a:lnTo>
                  <a:pt x="349250" y="2638426"/>
                </a:lnTo>
                <a:lnTo>
                  <a:pt x="327025" y="2628901"/>
                </a:lnTo>
                <a:lnTo>
                  <a:pt x="307975" y="2613026"/>
                </a:lnTo>
                <a:lnTo>
                  <a:pt x="292100" y="2593976"/>
                </a:lnTo>
                <a:lnTo>
                  <a:pt x="279400" y="2571751"/>
                </a:lnTo>
                <a:lnTo>
                  <a:pt x="273050" y="2546351"/>
                </a:lnTo>
                <a:lnTo>
                  <a:pt x="269875" y="2520951"/>
                </a:lnTo>
                <a:lnTo>
                  <a:pt x="269875" y="1562101"/>
                </a:lnTo>
                <a:lnTo>
                  <a:pt x="273050" y="1536701"/>
                </a:lnTo>
                <a:lnTo>
                  <a:pt x="273424" y="1535207"/>
                </a:lnTo>
                <a:lnTo>
                  <a:pt x="266700" y="1524001"/>
                </a:lnTo>
                <a:lnTo>
                  <a:pt x="260350" y="1501776"/>
                </a:lnTo>
                <a:lnTo>
                  <a:pt x="257175" y="1479551"/>
                </a:lnTo>
                <a:lnTo>
                  <a:pt x="257175" y="1454151"/>
                </a:lnTo>
                <a:lnTo>
                  <a:pt x="257175" y="1027643"/>
                </a:lnTo>
                <a:lnTo>
                  <a:pt x="187325" y="1628776"/>
                </a:lnTo>
                <a:lnTo>
                  <a:pt x="184150" y="1647826"/>
                </a:lnTo>
                <a:lnTo>
                  <a:pt x="177800" y="1663701"/>
                </a:lnTo>
                <a:lnTo>
                  <a:pt x="171450" y="1679576"/>
                </a:lnTo>
                <a:lnTo>
                  <a:pt x="158750" y="1695451"/>
                </a:lnTo>
                <a:lnTo>
                  <a:pt x="146050" y="1704976"/>
                </a:lnTo>
                <a:lnTo>
                  <a:pt x="130175" y="1714501"/>
                </a:lnTo>
                <a:lnTo>
                  <a:pt x="111125" y="1720851"/>
                </a:lnTo>
                <a:lnTo>
                  <a:pt x="92075" y="1720851"/>
                </a:lnTo>
                <a:lnTo>
                  <a:pt x="73025" y="1720851"/>
                </a:lnTo>
                <a:lnTo>
                  <a:pt x="57150" y="1714501"/>
                </a:lnTo>
                <a:lnTo>
                  <a:pt x="41275" y="1704976"/>
                </a:lnTo>
                <a:lnTo>
                  <a:pt x="28575" y="1695451"/>
                </a:lnTo>
                <a:lnTo>
                  <a:pt x="15875" y="1679576"/>
                </a:lnTo>
                <a:lnTo>
                  <a:pt x="9525" y="1663701"/>
                </a:lnTo>
                <a:lnTo>
                  <a:pt x="3175" y="1647826"/>
                </a:lnTo>
                <a:lnTo>
                  <a:pt x="0" y="1628776"/>
                </a:lnTo>
                <a:lnTo>
                  <a:pt x="107950" y="727076"/>
                </a:lnTo>
                <a:lnTo>
                  <a:pt x="107950" y="708026"/>
                </a:lnTo>
                <a:lnTo>
                  <a:pt x="114300" y="692151"/>
                </a:lnTo>
                <a:lnTo>
                  <a:pt x="123825" y="676276"/>
                </a:lnTo>
                <a:lnTo>
                  <a:pt x="127000" y="669926"/>
                </a:lnTo>
                <a:lnTo>
                  <a:pt x="133350" y="660401"/>
                </a:lnTo>
                <a:lnTo>
                  <a:pt x="146050" y="650876"/>
                </a:lnTo>
                <a:lnTo>
                  <a:pt x="158750" y="641351"/>
                </a:lnTo>
                <a:lnTo>
                  <a:pt x="190500" y="625476"/>
                </a:lnTo>
                <a:lnTo>
                  <a:pt x="228600" y="609601"/>
                </a:lnTo>
                <a:lnTo>
                  <a:pt x="273050" y="600076"/>
                </a:lnTo>
                <a:lnTo>
                  <a:pt x="317500" y="590551"/>
                </a:lnTo>
                <a:lnTo>
                  <a:pt x="365125" y="581026"/>
                </a:lnTo>
                <a:lnTo>
                  <a:pt x="450850" y="571501"/>
                </a:lnTo>
                <a:lnTo>
                  <a:pt x="520700" y="568326"/>
                </a:lnTo>
                <a:lnTo>
                  <a:pt x="631825" y="568326"/>
                </a:lnTo>
                <a:lnTo>
                  <a:pt x="701675" y="571501"/>
                </a:lnTo>
                <a:lnTo>
                  <a:pt x="784225" y="577851"/>
                </a:lnTo>
                <a:lnTo>
                  <a:pt x="869950" y="593726"/>
                </a:lnTo>
                <a:lnTo>
                  <a:pt x="879958" y="595266"/>
                </a:lnTo>
                <a:lnTo>
                  <a:pt x="1400175" y="95251"/>
                </a:lnTo>
                <a:lnTo>
                  <a:pt x="1416050" y="85726"/>
                </a:lnTo>
                <a:lnTo>
                  <a:pt x="1435100" y="79376"/>
                </a:lnTo>
                <a:close/>
                <a:moveTo>
                  <a:pt x="658814" y="0"/>
                </a:moveTo>
                <a:cubicBezTo>
                  <a:pt x="808739" y="0"/>
                  <a:pt x="930277" y="121538"/>
                  <a:pt x="930277" y="271463"/>
                </a:cubicBezTo>
                <a:cubicBezTo>
                  <a:pt x="930277" y="421388"/>
                  <a:pt x="808739" y="542926"/>
                  <a:pt x="658814" y="542926"/>
                </a:cubicBezTo>
                <a:cubicBezTo>
                  <a:pt x="508889" y="542926"/>
                  <a:pt x="387351" y="421388"/>
                  <a:pt x="387351" y="271463"/>
                </a:cubicBezTo>
                <a:cubicBezTo>
                  <a:pt x="387351" y="121538"/>
                  <a:pt x="508889" y="0"/>
                  <a:pt x="65881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44880" y="1950720"/>
            <a:ext cx="2453640" cy="86868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kumimoji="1" lang="en-US" altLang="zh-CN" sz="2400" b="1" i="0" u="none" strike="noStrike" cap="none" normalizeH="0" baseline="3000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2</a:t>
            </a:r>
            <a:r>
              <a:rPr kumimoji="1" lang="zh-CN" altLang="en-US" sz="240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和</a:t>
            </a:r>
            <a:r>
              <a:rPr kumimoji="1" lang="en-US" altLang="zh-CN" sz="2400" b="1" i="0" u="none" strike="noStrike" cap="none" normalizeH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RSS</a:t>
            </a:r>
            <a:r>
              <a:rPr kumimoji="1" lang="zh-CN" altLang="en-US" sz="240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准则优缺点</a:t>
            </a:r>
            <a:endParaRPr kumimoji="1" lang="zh-CN" altLang="en-US" sz="2400" i="0" u="none" strike="noStrike" cap="none" normalizeH="0" baseline="3000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0" name="勾"/>
          <p:cNvSpPr/>
          <p:nvPr/>
        </p:nvSpPr>
        <p:spPr bwMode="auto">
          <a:xfrm>
            <a:off x="3977640" y="193548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624705" y="1935480"/>
            <a:ext cx="7223125" cy="1214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具有较大</a:t>
            </a:r>
            <a:r>
              <a:rPr lang="en-US" altLang="zh-CN" sz="2400" b="1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lang="en-US" altLang="zh-CN" sz="2400" b="1" baseline="30000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的对较少自变量的模型应该是好的选择，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较大的意味着有好的拟合效果，而较少的变量个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数可减轻信息的收集和控制。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" name="叉"/>
          <p:cNvSpPr/>
          <p:nvPr/>
        </p:nvSpPr>
        <p:spPr bwMode="auto">
          <a:xfrm>
            <a:off x="3977640" y="4236720"/>
            <a:ext cx="426720" cy="486000"/>
          </a:xfrm>
          <a:custGeom>
            <a:avLst/>
            <a:gdLst>
              <a:gd name="T0" fmla="*/ 537882 w 1360"/>
              <a:gd name="T1" fmla="*/ 182096 h 1360"/>
              <a:gd name="T2" fmla="*/ 661147 w 1360"/>
              <a:gd name="T3" fmla="*/ 444313 h 1360"/>
              <a:gd name="T4" fmla="*/ 837640 w 1360"/>
              <a:gd name="T5" fmla="*/ 696819 h 1360"/>
              <a:gd name="T6" fmla="*/ 1004327 w 1360"/>
              <a:gd name="T7" fmla="*/ 598488 h 1360"/>
              <a:gd name="T8" fmla="*/ 1138798 w 1360"/>
              <a:gd name="T9" fmla="*/ 454025 h 1360"/>
              <a:gd name="T10" fmla="*/ 1263463 w 1360"/>
              <a:gd name="T11" fmla="*/ 342340 h 1360"/>
              <a:gd name="T12" fmla="*/ 1375522 w 1360"/>
              <a:gd name="T13" fmla="*/ 263432 h 1360"/>
              <a:gd name="T14" fmla="*/ 1477776 w 1360"/>
              <a:gd name="T15" fmla="*/ 213659 h 1360"/>
              <a:gd name="T16" fmla="*/ 1566022 w 1360"/>
              <a:gd name="T17" fmla="*/ 197877 h 1360"/>
              <a:gd name="T18" fmla="*/ 1647265 w 1360"/>
              <a:gd name="T19" fmla="*/ 213659 h 1360"/>
              <a:gd name="T20" fmla="*/ 1714500 w 1360"/>
              <a:gd name="T21" fmla="*/ 258576 h 1360"/>
              <a:gd name="T22" fmla="*/ 1767728 w 1360"/>
              <a:gd name="T23" fmla="*/ 326558 h 1360"/>
              <a:gd name="T24" fmla="*/ 1641662 w 1360"/>
              <a:gd name="T25" fmla="*/ 433388 h 1360"/>
              <a:gd name="T26" fmla="*/ 1402136 w 1360"/>
              <a:gd name="T27" fmla="*/ 610627 h 1360"/>
              <a:gd name="T28" fmla="*/ 1144401 w 1360"/>
              <a:gd name="T29" fmla="*/ 859491 h 1360"/>
              <a:gd name="T30" fmla="*/ 1165412 w 1360"/>
              <a:gd name="T31" fmla="*/ 1045229 h 1360"/>
              <a:gd name="T32" fmla="*/ 1290077 w 1360"/>
              <a:gd name="T33" fmla="*/ 1156914 h 1360"/>
              <a:gd name="T34" fmla="*/ 1410540 w 1360"/>
              <a:gd name="T35" fmla="*/ 1245534 h 1360"/>
              <a:gd name="T36" fmla="*/ 1526801 w 1360"/>
              <a:gd name="T37" fmla="*/ 1308660 h 1360"/>
              <a:gd name="T38" fmla="*/ 1638860 w 1360"/>
              <a:gd name="T39" fmla="*/ 1346293 h 1360"/>
              <a:gd name="T40" fmla="*/ 1746717 w 1360"/>
              <a:gd name="T41" fmla="*/ 1357219 h 1360"/>
              <a:gd name="T42" fmla="*/ 1905000 w 1360"/>
              <a:gd name="T43" fmla="*/ 1341438 h 1360"/>
              <a:gd name="T44" fmla="*/ 1861577 w 1360"/>
              <a:gd name="T45" fmla="*/ 1420346 h 1360"/>
              <a:gd name="T46" fmla="*/ 1808349 w 1360"/>
              <a:gd name="T47" fmla="*/ 1508965 h 1360"/>
              <a:gd name="T48" fmla="*/ 1762125 w 1360"/>
              <a:gd name="T49" fmla="*/ 1569664 h 1360"/>
              <a:gd name="T50" fmla="*/ 1673879 w 1360"/>
              <a:gd name="T51" fmla="*/ 1627935 h 1360"/>
              <a:gd name="T52" fmla="*/ 1550614 w 1360"/>
              <a:gd name="T53" fmla="*/ 1638860 h 1360"/>
              <a:gd name="T54" fmla="*/ 1453963 w 1360"/>
              <a:gd name="T55" fmla="*/ 1615795 h 1360"/>
              <a:gd name="T56" fmla="*/ 1346107 w 1360"/>
              <a:gd name="T57" fmla="*/ 1564808 h 1360"/>
              <a:gd name="T58" fmla="*/ 1231246 w 1360"/>
              <a:gd name="T59" fmla="*/ 1485900 h 1360"/>
              <a:gd name="T60" fmla="*/ 1103779 w 1360"/>
              <a:gd name="T61" fmla="*/ 1380285 h 1360"/>
              <a:gd name="T62" fmla="*/ 969309 w 1360"/>
              <a:gd name="T63" fmla="*/ 1245534 h 1360"/>
              <a:gd name="T64" fmla="*/ 795618 w 1360"/>
              <a:gd name="T65" fmla="*/ 1262529 h 1360"/>
              <a:gd name="T66" fmla="*/ 682158 w 1360"/>
              <a:gd name="T67" fmla="*/ 1392424 h 1360"/>
              <a:gd name="T68" fmla="*/ 577103 w 1360"/>
              <a:gd name="T69" fmla="*/ 1496826 h 1360"/>
              <a:gd name="T70" fmla="*/ 480452 w 1360"/>
              <a:gd name="T71" fmla="*/ 1574520 h 1360"/>
              <a:gd name="T72" fmla="*/ 395007 w 1360"/>
              <a:gd name="T73" fmla="*/ 1625507 h 1360"/>
              <a:gd name="T74" fmla="*/ 319368 w 1360"/>
              <a:gd name="T75" fmla="*/ 1648572 h 1360"/>
              <a:gd name="T76" fmla="*/ 277346 w 1360"/>
              <a:gd name="T77" fmla="*/ 1648572 h 1360"/>
              <a:gd name="T78" fmla="*/ 175092 w 1360"/>
              <a:gd name="T79" fmla="*/ 1610939 h 1360"/>
              <a:gd name="T80" fmla="*/ 70037 w 1360"/>
              <a:gd name="T81" fmla="*/ 1516249 h 1360"/>
              <a:gd name="T82" fmla="*/ 23813 w 1360"/>
              <a:gd name="T83" fmla="*/ 1425201 h 1360"/>
              <a:gd name="T84" fmla="*/ 81243 w 1360"/>
              <a:gd name="T85" fmla="*/ 1432485 h 1360"/>
              <a:gd name="T86" fmla="*/ 172290 w 1360"/>
              <a:gd name="T87" fmla="*/ 1417918 h 1360"/>
              <a:gd name="T88" fmla="*/ 271743 w 1360"/>
              <a:gd name="T89" fmla="*/ 1379071 h 1360"/>
              <a:gd name="T90" fmla="*/ 373996 w 1360"/>
              <a:gd name="T91" fmla="*/ 1311088 h 1360"/>
              <a:gd name="T92" fmla="*/ 483254 w 1360"/>
              <a:gd name="T93" fmla="*/ 1215185 h 1360"/>
              <a:gd name="T94" fmla="*/ 593912 w 1360"/>
              <a:gd name="T95" fmla="*/ 1095001 h 1360"/>
              <a:gd name="T96" fmla="*/ 652743 w 1360"/>
              <a:gd name="T97" fmla="*/ 898338 h 1360"/>
              <a:gd name="T98" fmla="*/ 526676 w 1360"/>
              <a:gd name="T99" fmla="*/ 750234 h 1360"/>
              <a:gd name="T100" fmla="*/ 424423 w 1360"/>
              <a:gd name="T101" fmla="*/ 619125 h 1360"/>
              <a:gd name="T102" fmla="*/ 348783 w 1360"/>
              <a:gd name="T103" fmla="*/ 505012 h 1360"/>
              <a:gd name="T104" fmla="*/ 301158 w 1360"/>
              <a:gd name="T105" fmla="*/ 410322 h 1360"/>
              <a:gd name="T106" fmla="*/ 278746 w 1360"/>
              <a:gd name="T107" fmla="*/ 330200 h 1360"/>
              <a:gd name="T108" fmla="*/ 289952 w 1360"/>
              <a:gd name="T109" fmla="*/ 244008 h 1360"/>
              <a:gd name="T110" fmla="*/ 357188 w 1360"/>
              <a:gd name="T111" fmla="*/ 129895 h 1360"/>
              <a:gd name="T112" fmla="*/ 483254 w 1360"/>
              <a:gd name="T113" fmla="*/ 0 h 136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360" h="1360">
                <a:moveTo>
                  <a:pt x="345" y="0"/>
                </a:moveTo>
                <a:lnTo>
                  <a:pt x="363" y="75"/>
                </a:lnTo>
                <a:lnTo>
                  <a:pt x="384" y="150"/>
                </a:lnTo>
                <a:lnTo>
                  <a:pt x="409" y="223"/>
                </a:lnTo>
                <a:lnTo>
                  <a:pt x="439" y="295"/>
                </a:lnTo>
                <a:lnTo>
                  <a:pt x="472" y="366"/>
                </a:lnTo>
                <a:lnTo>
                  <a:pt x="510" y="435"/>
                </a:lnTo>
                <a:lnTo>
                  <a:pt x="552" y="504"/>
                </a:lnTo>
                <a:lnTo>
                  <a:pt x="598" y="574"/>
                </a:lnTo>
                <a:lnTo>
                  <a:pt x="629" y="614"/>
                </a:lnTo>
                <a:lnTo>
                  <a:pt x="685" y="539"/>
                </a:lnTo>
                <a:lnTo>
                  <a:pt x="717" y="493"/>
                </a:lnTo>
                <a:lnTo>
                  <a:pt x="750" y="451"/>
                </a:lnTo>
                <a:lnTo>
                  <a:pt x="783" y="410"/>
                </a:lnTo>
                <a:lnTo>
                  <a:pt x="813" y="374"/>
                </a:lnTo>
                <a:lnTo>
                  <a:pt x="844" y="341"/>
                </a:lnTo>
                <a:lnTo>
                  <a:pt x="873" y="311"/>
                </a:lnTo>
                <a:lnTo>
                  <a:pt x="902" y="282"/>
                </a:lnTo>
                <a:lnTo>
                  <a:pt x="930" y="257"/>
                </a:lnTo>
                <a:lnTo>
                  <a:pt x="957" y="236"/>
                </a:lnTo>
                <a:lnTo>
                  <a:pt x="982" y="217"/>
                </a:lnTo>
                <a:lnTo>
                  <a:pt x="1007" y="199"/>
                </a:lnTo>
                <a:lnTo>
                  <a:pt x="1032" y="186"/>
                </a:lnTo>
                <a:lnTo>
                  <a:pt x="1055" y="176"/>
                </a:lnTo>
                <a:lnTo>
                  <a:pt x="1076" y="169"/>
                </a:lnTo>
                <a:lnTo>
                  <a:pt x="1099" y="165"/>
                </a:lnTo>
                <a:lnTo>
                  <a:pt x="1118" y="163"/>
                </a:lnTo>
                <a:lnTo>
                  <a:pt x="1139" y="165"/>
                </a:lnTo>
                <a:lnTo>
                  <a:pt x="1157" y="169"/>
                </a:lnTo>
                <a:lnTo>
                  <a:pt x="1176" y="176"/>
                </a:lnTo>
                <a:lnTo>
                  <a:pt x="1191" y="184"/>
                </a:lnTo>
                <a:lnTo>
                  <a:pt x="1208" y="198"/>
                </a:lnTo>
                <a:lnTo>
                  <a:pt x="1224" y="213"/>
                </a:lnTo>
                <a:lnTo>
                  <a:pt x="1237" y="230"/>
                </a:lnTo>
                <a:lnTo>
                  <a:pt x="1251" y="249"/>
                </a:lnTo>
                <a:lnTo>
                  <a:pt x="1262" y="269"/>
                </a:lnTo>
                <a:lnTo>
                  <a:pt x="1278" y="292"/>
                </a:lnTo>
                <a:lnTo>
                  <a:pt x="1226" y="320"/>
                </a:lnTo>
                <a:lnTo>
                  <a:pt x="1172" y="357"/>
                </a:lnTo>
                <a:lnTo>
                  <a:pt x="1116" y="399"/>
                </a:lnTo>
                <a:lnTo>
                  <a:pt x="1059" y="447"/>
                </a:lnTo>
                <a:lnTo>
                  <a:pt x="1001" y="503"/>
                </a:lnTo>
                <a:lnTo>
                  <a:pt x="942" y="564"/>
                </a:lnTo>
                <a:lnTo>
                  <a:pt x="880" y="633"/>
                </a:lnTo>
                <a:lnTo>
                  <a:pt x="817" y="708"/>
                </a:lnTo>
                <a:lnTo>
                  <a:pt x="762" y="777"/>
                </a:lnTo>
                <a:lnTo>
                  <a:pt x="802" y="825"/>
                </a:lnTo>
                <a:lnTo>
                  <a:pt x="832" y="861"/>
                </a:lnTo>
                <a:lnTo>
                  <a:pt x="861" y="894"/>
                </a:lnTo>
                <a:lnTo>
                  <a:pt x="892" y="925"/>
                </a:lnTo>
                <a:lnTo>
                  <a:pt x="921" y="953"/>
                </a:lnTo>
                <a:lnTo>
                  <a:pt x="950" y="980"/>
                </a:lnTo>
                <a:lnTo>
                  <a:pt x="978" y="1003"/>
                </a:lnTo>
                <a:lnTo>
                  <a:pt x="1007" y="1026"/>
                </a:lnTo>
                <a:lnTo>
                  <a:pt x="1034" y="1045"/>
                </a:lnTo>
                <a:lnTo>
                  <a:pt x="1063" y="1063"/>
                </a:lnTo>
                <a:lnTo>
                  <a:pt x="1090" y="1078"/>
                </a:lnTo>
                <a:lnTo>
                  <a:pt x="1116" y="1090"/>
                </a:lnTo>
                <a:lnTo>
                  <a:pt x="1143" y="1101"/>
                </a:lnTo>
                <a:lnTo>
                  <a:pt x="1170" y="1109"/>
                </a:lnTo>
                <a:lnTo>
                  <a:pt x="1197" y="1114"/>
                </a:lnTo>
                <a:lnTo>
                  <a:pt x="1222" y="1118"/>
                </a:lnTo>
                <a:lnTo>
                  <a:pt x="1247" y="1118"/>
                </a:lnTo>
                <a:lnTo>
                  <a:pt x="1291" y="1116"/>
                </a:lnTo>
                <a:lnTo>
                  <a:pt x="1333" y="1111"/>
                </a:lnTo>
                <a:lnTo>
                  <a:pt x="1360" y="1105"/>
                </a:lnTo>
                <a:lnTo>
                  <a:pt x="1343" y="1141"/>
                </a:lnTo>
                <a:lnTo>
                  <a:pt x="1329" y="1170"/>
                </a:lnTo>
                <a:lnTo>
                  <a:pt x="1316" y="1197"/>
                </a:lnTo>
                <a:lnTo>
                  <a:pt x="1304" y="1222"/>
                </a:lnTo>
                <a:lnTo>
                  <a:pt x="1291" y="1243"/>
                </a:lnTo>
                <a:lnTo>
                  <a:pt x="1279" y="1262"/>
                </a:lnTo>
                <a:lnTo>
                  <a:pt x="1270" y="1279"/>
                </a:lnTo>
                <a:lnTo>
                  <a:pt x="1258" y="1293"/>
                </a:lnTo>
                <a:lnTo>
                  <a:pt x="1249" y="1304"/>
                </a:lnTo>
                <a:lnTo>
                  <a:pt x="1224" y="1325"/>
                </a:lnTo>
                <a:lnTo>
                  <a:pt x="1195" y="1341"/>
                </a:lnTo>
                <a:lnTo>
                  <a:pt x="1164" y="1348"/>
                </a:lnTo>
                <a:lnTo>
                  <a:pt x="1128" y="1352"/>
                </a:lnTo>
                <a:lnTo>
                  <a:pt x="1107" y="1350"/>
                </a:lnTo>
                <a:lnTo>
                  <a:pt x="1084" y="1347"/>
                </a:lnTo>
                <a:lnTo>
                  <a:pt x="1061" y="1341"/>
                </a:lnTo>
                <a:lnTo>
                  <a:pt x="1038" y="1331"/>
                </a:lnTo>
                <a:lnTo>
                  <a:pt x="1013" y="1320"/>
                </a:lnTo>
                <a:lnTo>
                  <a:pt x="988" y="1306"/>
                </a:lnTo>
                <a:lnTo>
                  <a:pt x="961" y="1289"/>
                </a:lnTo>
                <a:lnTo>
                  <a:pt x="934" y="1270"/>
                </a:lnTo>
                <a:lnTo>
                  <a:pt x="907" y="1249"/>
                </a:lnTo>
                <a:lnTo>
                  <a:pt x="879" y="1224"/>
                </a:lnTo>
                <a:lnTo>
                  <a:pt x="850" y="1199"/>
                </a:lnTo>
                <a:lnTo>
                  <a:pt x="819" y="1168"/>
                </a:lnTo>
                <a:lnTo>
                  <a:pt x="788" y="1137"/>
                </a:lnTo>
                <a:lnTo>
                  <a:pt x="758" y="1103"/>
                </a:lnTo>
                <a:lnTo>
                  <a:pt x="725" y="1067"/>
                </a:lnTo>
                <a:lnTo>
                  <a:pt x="692" y="1026"/>
                </a:lnTo>
                <a:lnTo>
                  <a:pt x="629" y="951"/>
                </a:lnTo>
                <a:lnTo>
                  <a:pt x="597" y="997"/>
                </a:lnTo>
                <a:lnTo>
                  <a:pt x="568" y="1040"/>
                </a:lnTo>
                <a:lnTo>
                  <a:pt x="541" y="1078"/>
                </a:lnTo>
                <a:lnTo>
                  <a:pt x="512" y="1114"/>
                </a:lnTo>
                <a:lnTo>
                  <a:pt x="487" y="1147"/>
                </a:lnTo>
                <a:lnTo>
                  <a:pt x="460" y="1180"/>
                </a:lnTo>
                <a:lnTo>
                  <a:pt x="435" y="1207"/>
                </a:lnTo>
                <a:lnTo>
                  <a:pt x="412" y="1233"/>
                </a:lnTo>
                <a:lnTo>
                  <a:pt x="387" y="1256"/>
                </a:lnTo>
                <a:lnTo>
                  <a:pt x="366" y="1279"/>
                </a:lnTo>
                <a:lnTo>
                  <a:pt x="343" y="1297"/>
                </a:lnTo>
                <a:lnTo>
                  <a:pt x="322" y="1314"/>
                </a:lnTo>
                <a:lnTo>
                  <a:pt x="303" y="1327"/>
                </a:lnTo>
                <a:lnTo>
                  <a:pt x="282" y="1339"/>
                </a:lnTo>
                <a:lnTo>
                  <a:pt x="265" y="1348"/>
                </a:lnTo>
                <a:lnTo>
                  <a:pt x="246" y="1354"/>
                </a:lnTo>
                <a:lnTo>
                  <a:pt x="228" y="1358"/>
                </a:lnTo>
                <a:lnTo>
                  <a:pt x="211" y="1360"/>
                </a:lnTo>
                <a:lnTo>
                  <a:pt x="198" y="1358"/>
                </a:lnTo>
                <a:lnTo>
                  <a:pt x="173" y="1352"/>
                </a:lnTo>
                <a:lnTo>
                  <a:pt x="150" y="1343"/>
                </a:lnTo>
                <a:lnTo>
                  <a:pt x="125" y="1327"/>
                </a:lnTo>
                <a:lnTo>
                  <a:pt x="100" y="1306"/>
                </a:lnTo>
                <a:lnTo>
                  <a:pt x="75" y="1279"/>
                </a:lnTo>
                <a:lnTo>
                  <a:pt x="50" y="1249"/>
                </a:lnTo>
                <a:lnTo>
                  <a:pt x="25" y="1212"/>
                </a:lnTo>
                <a:lnTo>
                  <a:pt x="0" y="1170"/>
                </a:lnTo>
                <a:lnTo>
                  <a:pt x="17" y="1174"/>
                </a:lnTo>
                <a:lnTo>
                  <a:pt x="33" y="1178"/>
                </a:lnTo>
                <a:lnTo>
                  <a:pt x="46" y="1180"/>
                </a:lnTo>
                <a:lnTo>
                  <a:pt x="58" y="1180"/>
                </a:lnTo>
                <a:lnTo>
                  <a:pt x="79" y="1178"/>
                </a:lnTo>
                <a:lnTo>
                  <a:pt x="102" y="1174"/>
                </a:lnTo>
                <a:lnTo>
                  <a:pt x="123" y="1168"/>
                </a:lnTo>
                <a:lnTo>
                  <a:pt x="146" y="1161"/>
                </a:lnTo>
                <a:lnTo>
                  <a:pt x="171" y="1149"/>
                </a:lnTo>
                <a:lnTo>
                  <a:pt x="194" y="1136"/>
                </a:lnTo>
                <a:lnTo>
                  <a:pt x="219" y="1118"/>
                </a:lnTo>
                <a:lnTo>
                  <a:pt x="242" y="1101"/>
                </a:lnTo>
                <a:lnTo>
                  <a:pt x="267" y="1080"/>
                </a:lnTo>
                <a:lnTo>
                  <a:pt x="293" y="1055"/>
                </a:lnTo>
                <a:lnTo>
                  <a:pt x="318" y="1030"/>
                </a:lnTo>
                <a:lnTo>
                  <a:pt x="345" y="1001"/>
                </a:lnTo>
                <a:lnTo>
                  <a:pt x="370" y="971"/>
                </a:lnTo>
                <a:lnTo>
                  <a:pt x="397" y="938"/>
                </a:lnTo>
                <a:lnTo>
                  <a:pt x="424" y="902"/>
                </a:lnTo>
                <a:lnTo>
                  <a:pt x="453" y="863"/>
                </a:lnTo>
                <a:lnTo>
                  <a:pt x="504" y="790"/>
                </a:lnTo>
                <a:lnTo>
                  <a:pt x="466" y="740"/>
                </a:lnTo>
                <a:lnTo>
                  <a:pt x="434" y="698"/>
                </a:lnTo>
                <a:lnTo>
                  <a:pt x="405" y="658"/>
                </a:lnTo>
                <a:lnTo>
                  <a:pt x="376" y="618"/>
                </a:lnTo>
                <a:lnTo>
                  <a:pt x="349" y="581"/>
                </a:lnTo>
                <a:lnTo>
                  <a:pt x="326" y="545"/>
                </a:lnTo>
                <a:lnTo>
                  <a:pt x="303" y="510"/>
                </a:lnTo>
                <a:lnTo>
                  <a:pt x="284" y="478"/>
                </a:lnTo>
                <a:lnTo>
                  <a:pt x="267" y="447"/>
                </a:lnTo>
                <a:lnTo>
                  <a:pt x="249" y="416"/>
                </a:lnTo>
                <a:lnTo>
                  <a:pt x="236" y="389"/>
                </a:lnTo>
                <a:lnTo>
                  <a:pt x="224" y="363"/>
                </a:lnTo>
                <a:lnTo>
                  <a:pt x="215" y="338"/>
                </a:lnTo>
                <a:lnTo>
                  <a:pt x="209" y="315"/>
                </a:lnTo>
                <a:lnTo>
                  <a:pt x="203" y="293"/>
                </a:lnTo>
                <a:lnTo>
                  <a:pt x="199" y="272"/>
                </a:lnTo>
                <a:lnTo>
                  <a:pt x="199" y="255"/>
                </a:lnTo>
                <a:lnTo>
                  <a:pt x="201" y="228"/>
                </a:lnTo>
                <a:lnTo>
                  <a:pt x="207" y="201"/>
                </a:lnTo>
                <a:lnTo>
                  <a:pt x="219" y="173"/>
                </a:lnTo>
                <a:lnTo>
                  <a:pt x="236" y="140"/>
                </a:lnTo>
                <a:lnTo>
                  <a:pt x="255" y="107"/>
                </a:lnTo>
                <a:lnTo>
                  <a:pt x="280" y="73"/>
                </a:lnTo>
                <a:lnTo>
                  <a:pt x="311" y="38"/>
                </a:lnTo>
                <a:lnTo>
                  <a:pt x="34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24705" y="4236720"/>
            <a:ext cx="7468235" cy="1580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对于有个自变量的回归模型来说，当自变量子集在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扩大时，残差平方和随之减少。因此，如果按</a:t>
            </a:r>
            <a:r>
              <a:rPr lang="en-US" altLang="zh-CN" sz="2400" b="1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RSS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</a:rPr>
              <a:t>“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愈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小愈好”和按</a:t>
            </a:r>
            <a:r>
              <a:rPr lang="en-US" altLang="zh-CN" sz="2400" b="1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lang="en-US" altLang="zh-CN" sz="2400" b="1" baseline="30000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</a:rPr>
              <a:t>”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愈大愈好”的原则来选择自变量子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集，则毫无疑问应该选全部自变量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直接连接符 17"/>
          <p:cNvSpPr/>
          <p:nvPr/>
        </p:nvSpPr>
        <p:spPr>
          <a:xfrm>
            <a:off x="3524042" y="1419225"/>
            <a:ext cx="1" cy="410527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" name="TextBox 28"/>
          <p:cNvSpPr/>
          <p:nvPr/>
        </p:nvSpPr>
        <p:spPr>
          <a:xfrm>
            <a:off x="15303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4.4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回归变量的选择方法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人"/>
          <p:cNvSpPr/>
          <p:nvPr/>
        </p:nvSpPr>
        <p:spPr>
          <a:xfrm>
            <a:off x="168275" y="2819400"/>
            <a:ext cx="1752600" cy="2575560"/>
          </a:xfrm>
          <a:custGeom>
            <a:avLst/>
            <a:gdLst>
              <a:gd name="connsiteX0" fmla="*/ 622300 w 1549400"/>
              <a:gd name="connsiteY0" fmla="*/ 644526 h 2651126"/>
              <a:gd name="connsiteX1" fmla="*/ 609600 w 1549400"/>
              <a:gd name="connsiteY1" fmla="*/ 647701 h 2651126"/>
              <a:gd name="connsiteX2" fmla="*/ 596900 w 1549400"/>
              <a:gd name="connsiteY2" fmla="*/ 654051 h 2651126"/>
              <a:gd name="connsiteX3" fmla="*/ 590550 w 1549400"/>
              <a:gd name="connsiteY3" fmla="*/ 666751 h 2651126"/>
              <a:gd name="connsiteX4" fmla="*/ 587375 w 1549400"/>
              <a:gd name="connsiteY4" fmla="*/ 679451 h 2651126"/>
              <a:gd name="connsiteX5" fmla="*/ 590550 w 1549400"/>
              <a:gd name="connsiteY5" fmla="*/ 692151 h 2651126"/>
              <a:gd name="connsiteX6" fmla="*/ 596900 w 1549400"/>
              <a:gd name="connsiteY6" fmla="*/ 704851 h 2651126"/>
              <a:gd name="connsiteX7" fmla="*/ 609600 w 1549400"/>
              <a:gd name="connsiteY7" fmla="*/ 711201 h 2651126"/>
              <a:gd name="connsiteX8" fmla="*/ 610452 w 1549400"/>
              <a:gd name="connsiteY8" fmla="*/ 711414 h 2651126"/>
              <a:gd name="connsiteX9" fmla="*/ 536575 w 1549400"/>
              <a:gd name="connsiteY9" fmla="*/ 1323976 h 2651126"/>
              <a:gd name="connsiteX10" fmla="*/ 622300 w 1549400"/>
              <a:gd name="connsiteY10" fmla="*/ 1416051 h 2651126"/>
              <a:gd name="connsiteX11" fmla="*/ 701675 w 1549400"/>
              <a:gd name="connsiteY11" fmla="*/ 1323976 h 2651126"/>
              <a:gd name="connsiteX12" fmla="*/ 633960 w 1549400"/>
              <a:gd name="connsiteY12" fmla="*/ 711461 h 2651126"/>
              <a:gd name="connsiteX13" fmla="*/ 635000 w 1549400"/>
              <a:gd name="connsiteY13" fmla="*/ 711201 h 2651126"/>
              <a:gd name="connsiteX14" fmla="*/ 647700 w 1549400"/>
              <a:gd name="connsiteY14" fmla="*/ 704851 h 2651126"/>
              <a:gd name="connsiteX15" fmla="*/ 654050 w 1549400"/>
              <a:gd name="connsiteY15" fmla="*/ 692151 h 2651126"/>
              <a:gd name="connsiteX16" fmla="*/ 657225 w 1549400"/>
              <a:gd name="connsiteY16" fmla="*/ 679451 h 2651126"/>
              <a:gd name="connsiteX17" fmla="*/ 654050 w 1549400"/>
              <a:gd name="connsiteY17" fmla="*/ 666751 h 2651126"/>
              <a:gd name="connsiteX18" fmla="*/ 647700 w 1549400"/>
              <a:gd name="connsiteY18" fmla="*/ 654051 h 2651126"/>
              <a:gd name="connsiteX19" fmla="*/ 635000 w 1549400"/>
              <a:gd name="connsiteY19" fmla="*/ 647701 h 2651126"/>
              <a:gd name="connsiteX20" fmla="*/ 1450975 w 1549400"/>
              <a:gd name="connsiteY20" fmla="*/ 76201 h 2651126"/>
              <a:gd name="connsiteX21" fmla="*/ 1470025 w 1549400"/>
              <a:gd name="connsiteY21" fmla="*/ 76201 h 2651126"/>
              <a:gd name="connsiteX22" fmla="*/ 1485900 w 1549400"/>
              <a:gd name="connsiteY22" fmla="*/ 79376 h 2651126"/>
              <a:gd name="connsiteX23" fmla="*/ 1504950 w 1549400"/>
              <a:gd name="connsiteY23" fmla="*/ 88901 h 2651126"/>
              <a:gd name="connsiteX24" fmla="*/ 1517650 w 1549400"/>
              <a:gd name="connsiteY24" fmla="*/ 98426 h 2651126"/>
              <a:gd name="connsiteX25" fmla="*/ 1530350 w 1549400"/>
              <a:gd name="connsiteY25" fmla="*/ 111126 h 2651126"/>
              <a:gd name="connsiteX26" fmla="*/ 1539875 w 1549400"/>
              <a:gd name="connsiteY26" fmla="*/ 127001 h 2651126"/>
              <a:gd name="connsiteX27" fmla="*/ 1546225 w 1549400"/>
              <a:gd name="connsiteY27" fmla="*/ 146051 h 2651126"/>
              <a:gd name="connsiteX28" fmla="*/ 1549400 w 1549400"/>
              <a:gd name="connsiteY28" fmla="*/ 161926 h 2651126"/>
              <a:gd name="connsiteX29" fmla="*/ 1549400 w 1549400"/>
              <a:gd name="connsiteY29" fmla="*/ 180976 h 2651126"/>
              <a:gd name="connsiteX30" fmla="*/ 1546225 w 1549400"/>
              <a:gd name="connsiteY30" fmla="*/ 200026 h 2651126"/>
              <a:gd name="connsiteX31" fmla="*/ 1536700 w 1549400"/>
              <a:gd name="connsiteY31" fmla="*/ 215901 h 2651126"/>
              <a:gd name="connsiteX32" fmla="*/ 1527175 w 1549400"/>
              <a:gd name="connsiteY32" fmla="*/ 228601 h 2651126"/>
              <a:gd name="connsiteX33" fmla="*/ 1514475 w 1549400"/>
              <a:gd name="connsiteY33" fmla="*/ 241301 h 2651126"/>
              <a:gd name="connsiteX34" fmla="*/ 898525 w 1549400"/>
              <a:gd name="connsiteY34" fmla="*/ 833446 h 2651126"/>
              <a:gd name="connsiteX35" fmla="*/ 898525 w 1549400"/>
              <a:gd name="connsiteY35" fmla="*/ 1454151 h 2651126"/>
              <a:gd name="connsiteX36" fmla="*/ 895350 w 1549400"/>
              <a:gd name="connsiteY36" fmla="*/ 1479551 h 2651126"/>
              <a:gd name="connsiteX37" fmla="*/ 892175 w 1549400"/>
              <a:gd name="connsiteY37" fmla="*/ 1501776 h 2651126"/>
              <a:gd name="connsiteX38" fmla="*/ 885825 w 1549400"/>
              <a:gd name="connsiteY38" fmla="*/ 1524001 h 2651126"/>
              <a:gd name="connsiteX39" fmla="*/ 879101 w 1549400"/>
              <a:gd name="connsiteY39" fmla="*/ 1535207 h 2651126"/>
              <a:gd name="connsiteX40" fmla="*/ 879475 w 1549400"/>
              <a:gd name="connsiteY40" fmla="*/ 1536701 h 2651126"/>
              <a:gd name="connsiteX41" fmla="*/ 882650 w 1549400"/>
              <a:gd name="connsiteY41" fmla="*/ 1562101 h 2651126"/>
              <a:gd name="connsiteX42" fmla="*/ 882650 w 1549400"/>
              <a:gd name="connsiteY42" fmla="*/ 2520951 h 2651126"/>
              <a:gd name="connsiteX43" fmla="*/ 879475 w 1549400"/>
              <a:gd name="connsiteY43" fmla="*/ 2546351 h 2651126"/>
              <a:gd name="connsiteX44" fmla="*/ 873125 w 1549400"/>
              <a:gd name="connsiteY44" fmla="*/ 2571751 h 2651126"/>
              <a:gd name="connsiteX45" fmla="*/ 860425 w 1549400"/>
              <a:gd name="connsiteY45" fmla="*/ 2593976 h 2651126"/>
              <a:gd name="connsiteX46" fmla="*/ 844550 w 1549400"/>
              <a:gd name="connsiteY46" fmla="*/ 2613026 h 2651126"/>
              <a:gd name="connsiteX47" fmla="*/ 825500 w 1549400"/>
              <a:gd name="connsiteY47" fmla="*/ 2628901 h 2651126"/>
              <a:gd name="connsiteX48" fmla="*/ 803275 w 1549400"/>
              <a:gd name="connsiteY48" fmla="*/ 2638426 h 2651126"/>
              <a:gd name="connsiteX49" fmla="*/ 781050 w 1549400"/>
              <a:gd name="connsiteY49" fmla="*/ 2647951 h 2651126"/>
              <a:gd name="connsiteX50" fmla="*/ 755650 w 1549400"/>
              <a:gd name="connsiteY50" fmla="*/ 2651126 h 2651126"/>
              <a:gd name="connsiteX51" fmla="*/ 727075 w 1549400"/>
              <a:gd name="connsiteY51" fmla="*/ 2647951 h 2651126"/>
              <a:gd name="connsiteX52" fmla="*/ 704850 w 1549400"/>
              <a:gd name="connsiteY52" fmla="*/ 2638426 h 2651126"/>
              <a:gd name="connsiteX53" fmla="*/ 682625 w 1549400"/>
              <a:gd name="connsiteY53" fmla="*/ 2628901 h 2651126"/>
              <a:gd name="connsiteX54" fmla="*/ 663575 w 1549400"/>
              <a:gd name="connsiteY54" fmla="*/ 2613026 h 2651126"/>
              <a:gd name="connsiteX55" fmla="*/ 647700 w 1549400"/>
              <a:gd name="connsiteY55" fmla="*/ 2593976 h 2651126"/>
              <a:gd name="connsiteX56" fmla="*/ 635000 w 1549400"/>
              <a:gd name="connsiteY56" fmla="*/ 2571751 h 2651126"/>
              <a:gd name="connsiteX57" fmla="*/ 628650 w 1549400"/>
              <a:gd name="connsiteY57" fmla="*/ 2546351 h 2651126"/>
              <a:gd name="connsiteX58" fmla="*/ 625475 w 1549400"/>
              <a:gd name="connsiteY58" fmla="*/ 2520951 h 2651126"/>
              <a:gd name="connsiteX59" fmla="*/ 625475 w 1549400"/>
              <a:gd name="connsiteY59" fmla="*/ 1612901 h 2651126"/>
              <a:gd name="connsiteX60" fmla="*/ 527050 w 1549400"/>
              <a:gd name="connsiteY60" fmla="*/ 1612901 h 2651126"/>
              <a:gd name="connsiteX61" fmla="*/ 527050 w 1549400"/>
              <a:gd name="connsiteY61" fmla="*/ 2520951 h 2651126"/>
              <a:gd name="connsiteX62" fmla="*/ 527050 w 1549400"/>
              <a:gd name="connsiteY62" fmla="*/ 2546351 h 2651126"/>
              <a:gd name="connsiteX63" fmla="*/ 517525 w 1549400"/>
              <a:gd name="connsiteY63" fmla="*/ 2571751 h 2651126"/>
              <a:gd name="connsiteX64" fmla="*/ 504825 w 1549400"/>
              <a:gd name="connsiteY64" fmla="*/ 2593976 h 2651126"/>
              <a:gd name="connsiteX65" fmla="*/ 488950 w 1549400"/>
              <a:gd name="connsiteY65" fmla="*/ 2613026 h 2651126"/>
              <a:gd name="connsiteX66" fmla="*/ 469900 w 1549400"/>
              <a:gd name="connsiteY66" fmla="*/ 2628901 h 2651126"/>
              <a:gd name="connsiteX67" fmla="*/ 450850 w 1549400"/>
              <a:gd name="connsiteY67" fmla="*/ 2638426 h 2651126"/>
              <a:gd name="connsiteX68" fmla="*/ 425450 w 1549400"/>
              <a:gd name="connsiteY68" fmla="*/ 2647951 h 2651126"/>
              <a:gd name="connsiteX69" fmla="*/ 400050 w 1549400"/>
              <a:gd name="connsiteY69" fmla="*/ 2651126 h 2651126"/>
              <a:gd name="connsiteX70" fmla="*/ 374650 w 1549400"/>
              <a:gd name="connsiteY70" fmla="*/ 2647951 h 2651126"/>
              <a:gd name="connsiteX71" fmla="*/ 349250 w 1549400"/>
              <a:gd name="connsiteY71" fmla="*/ 2638426 h 2651126"/>
              <a:gd name="connsiteX72" fmla="*/ 327025 w 1549400"/>
              <a:gd name="connsiteY72" fmla="*/ 2628901 h 2651126"/>
              <a:gd name="connsiteX73" fmla="*/ 307975 w 1549400"/>
              <a:gd name="connsiteY73" fmla="*/ 2613026 h 2651126"/>
              <a:gd name="connsiteX74" fmla="*/ 292100 w 1549400"/>
              <a:gd name="connsiteY74" fmla="*/ 2593976 h 2651126"/>
              <a:gd name="connsiteX75" fmla="*/ 279400 w 1549400"/>
              <a:gd name="connsiteY75" fmla="*/ 2571751 h 2651126"/>
              <a:gd name="connsiteX76" fmla="*/ 273050 w 1549400"/>
              <a:gd name="connsiteY76" fmla="*/ 2546351 h 2651126"/>
              <a:gd name="connsiteX77" fmla="*/ 269875 w 1549400"/>
              <a:gd name="connsiteY77" fmla="*/ 2520951 h 2651126"/>
              <a:gd name="connsiteX78" fmla="*/ 269875 w 1549400"/>
              <a:gd name="connsiteY78" fmla="*/ 1562101 h 2651126"/>
              <a:gd name="connsiteX79" fmla="*/ 273050 w 1549400"/>
              <a:gd name="connsiteY79" fmla="*/ 1536701 h 2651126"/>
              <a:gd name="connsiteX80" fmla="*/ 273424 w 1549400"/>
              <a:gd name="connsiteY80" fmla="*/ 1535207 h 2651126"/>
              <a:gd name="connsiteX81" fmla="*/ 266700 w 1549400"/>
              <a:gd name="connsiteY81" fmla="*/ 1524001 h 2651126"/>
              <a:gd name="connsiteX82" fmla="*/ 260350 w 1549400"/>
              <a:gd name="connsiteY82" fmla="*/ 1501776 h 2651126"/>
              <a:gd name="connsiteX83" fmla="*/ 257175 w 1549400"/>
              <a:gd name="connsiteY83" fmla="*/ 1479551 h 2651126"/>
              <a:gd name="connsiteX84" fmla="*/ 257175 w 1549400"/>
              <a:gd name="connsiteY84" fmla="*/ 1454151 h 2651126"/>
              <a:gd name="connsiteX85" fmla="*/ 257175 w 1549400"/>
              <a:gd name="connsiteY85" fmla="*/ 1027643 h 2651126"/>
              <a:gd name="connsiteX86" fmla="*/ 187325 w 1549400"/>
              <a:gd name="connsiteY86" fmla="*/ 1628776 h 2651126"/>
              <a:gd name="connsiteX87" fmla="*/ 184150 w 1549400"/>
              <a:gd name="connsiteY87" fmla="*/ 1647826 h 2651126"/>
              <a:gd name="connsiteX88" fmla="*/ 177800 w 1549400"/>
              <a:gd name="connsiteY88" fmla="*/ 1663701 h 2651126"/>
              <a:gd name="connsiteX89" fmla="*/ 171450 w 1549400"/>
              <a:gd name="connsiteY89" fmla="*/ 1679576 h 2651126"/>
              <a:gd name="connsiteX90" fmla="*/ 158750 w 1549400"/>
              <a:gd name="connsiteY90" fmla="*/ 1695451 h 2651126"/>
              <a:gd name="connsiteX91" fmla="*/ 146050 w 1549400"/>
              <a:gd name="connsiteY91" fmla="*/ 1704976 h 2651126"/>
              <a:gd name="connsiteX92" fmla="*/ 130175 w 1549400"/>
              <a:gd name="connsiteY92" fmla="*/ 1714501 h 2651126"/>
              <a:gd name="connsiteX93" fmla="*/ 111125 w 1549400"/>
              <a:gd name="connsiteY93" fmla="*/ 1720851 h 2651126"/>
              <a:gd name="connsiteX94" fmla="*/ 92075 w 1549400"/>
              <a:gd name="connsiteY94" fmla="*/ 1720851 h 2651126"/>
              <a:gd name="connsiteX95" fmla="*/ 73025 w 1549400"/>
              <a:gd name="connsiteY95" fmla="*/ 1720851 h 2651126"/>
              <a:gd name="connsiteX96" fmla="*/ 57150 w 1549400"/>
              <a:gd name="connsiteY96" fmla="*/ 1714501 h 2651126"/>
              <a:gd name="connsiteX97" fmla="*/ 41275 w 1549400"/>
              <a:gd name="connsiteY97" fmla="*/ 1704976 h 2651126"/>
              <a:gd name="connsiteX98" fmla="*/ 28575 w 1549400"/>
              <a:gd name="connsiteY98" fmla="*/ 1695451 h 2651126"/>
              <a:gd name="connsiteX99" fmla="*/ 15875 w 1549400"/>
              <a:gd name="connsiteY99" fmla="*/ 1679576 h 2651126"/>
              <a:gd name="connsiteX100" fmla="*/ 9525 w 1549400"/>
              <a:gd name="connsiteY100" fmla="*/ 1663701 h 2651126"/>
              <a:gd name="connsiteX101" fmla="*/ 3175 w 1549400"/>
              <a:gd name="connsiteY101" fmla="*/ 1647826 h 2651126"/>
              <a:gd name="connsiteX102" fmla="*/ 0 w 1549400"/>
              <a:gd name="connsiteY102" fmla="*/ 1628776 h 2651126"/>
              <a:gd name="connsiteX103" fmla="*/ 107950 w 1549400"/>
              <a:gd name="connsiteY103" fmla="*/ 727076 h 2651126"/>
              <a:gd name="connsiteX104" fmla="*/ 107950 w 1549400"/>
              <a:gd name="connsiteY104" fmla="*/ 708026 h 2651126"/>
              <a:gd name="connsiteX105" fmla="*/ 114300 w 1549400"/>
              <a:gd name="connsiteY105" fmla="*/ 692151 h 2651126"/>
              <a:gd name="connsiteX106" fmla="*/ 123825 w 1549400"/>
              <a:gd name="connsiteY106" fmla="*/ 676276 h 2651126"/>
              <a:gd name="connsiteX107" fmla="*/ 127000 w 1549400"/>
              <a:gd name="connsiteY107" fmla="*/ 669926 h 2651126"/>
              <a:gd name="connsiteX108" fmla="*/ 133350 w 1549400"/>
              <a:gd name="connsiteY108" fmla="*/ 660401 h 2651126"/>
              <a:gd name="connsiteX109" fmla="*/ 146050 w 1549400"/>
              <a:gd name="connsiteY109" fmla="*/ 650876 h 2651126"/>
              <a:gd name="connsiteX110" fmla="*/ 158750 w 1549400"/>
              <a:gd name="connsiteY110" fmla="*/ 641351 h 2651126"/>
              <a:gd name="connsiteX111" fmla="*/ 190500 w 1549400"/>
              <a:gd name="connsiteY111" fmla="*/ 625476 h 2651126"/>
              <a:gd name="connsiteX112" fmla="*/ 228600 w 1549400"/>
              <a:gd name="connsiteY112" fmla="*/ 609601 h 2651126"/>
              <a:gd name="connsiteX113" fmla="*/ 273050 w 1549400"/>
              <a:gd name="connsiteY113" fmla="*/ 600076 h 2651126"/>
              <a:gd name="connsiteX114" fmla="*/ 317500 w 1549400"/>
              <a:gd name="connsiteY114" fmla="*/ 590551 h 2651126"/>
              <a:gd name="connsiteX115" fmla="*/ 365125 w 1549400"/>
              <a:gd name="connsiteY115" fmla="*/ 581026 h 2651126"/>
              <a:gd name="connsiteX116" fmla="*/ 450850 w 1549400"/>
              <a:gd name="connsiteY116" fmla="*/ 571501 h 2651126"/>
              <a:gd name="connsiteX117" fmla="*/ 520700 w 1549400"/>
              <a:gd name="connsiteY117" fmla="*/ 568326 h 2651126"/>
              <a:gd name="connsiteX118" fmla="*/ 631825 w 1549400"/>
              <a:gd name="connsiteY118" fmla="*/ 568326 h 2651126"/>
              <a:gd name="connsiteX119" fmla="*/ 701675 w 1549400"/>
              <a:gd name="connsiteY119" fmla="*/ 571501 h 2651126"/>
              <a:gd name="connsiteX120" fmla="*/ 784225 w 1549400"/>
              <a:gd name="connsiteY120" fmla="*/ 577851 h 2651126"/>
              <a:gd name="connsiteX121" fmla="*/ 869950 w 1549400"/>
              <a:gd name="connsiteY121" fmla="*/ 593726 h 2651126"/>
              <a:gd name="connsiteX122" fmla="*/ 879958 w 1549400"/>
              <a:gd name="connsiteY122" fmla="*/ 595266 h 2651126"/>
              <a:gd name="connsiteX123" fmla="*/ 1400175 w 1549400"/>
              <a:gd name="connsiteY123" fmla="*/ 95251 h 2651126"/>
              <a:gd name="connsiteX124" fmla="*/ 1416050 w 1549400"/>
              <a:gd name="connsiteY124" fmla="*/ 85726 h 2651126"/>
              <a:gd name="connsiteX125" fmla="*/ 1435100 w 1549400"/>
              <a:gd name="connsiteY125" fmla="*/ 79376 h 2651126"/>
              <a:gd name="connsiteX126" fmla="*/ 658814 w 1549400"/>
              <a:gd name="connsiteY126" fmla="*/ 0 h 2651126"/>
              <a:gd name="connsiteX127" fmla="*/ 930277 w 1549400"/>
              <a:gd name="connsiteY127" fmla="*/ 271463 h 2651126"/>
              <a:gd name="connsiteX128" fmla="*/ 658814 w 1549400"/>
              <a:gd name="connsiteY128" fmla="*/ 542926 h 2651126"/>
              <a:gd name="connsiteX129" fmla="*/ 387351 w 1549400"/>
              <a:gd name="connsiteY129" fmla="*/ 271463 h 2651126"/>
              <a:gd name="connsiteX130" fmla="*/ 658814 w 1549400"/>
              <a:gd name="connsiteY130" fmla="*/ 0 h 2651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1549400" h="2651126">
                <a:moveTo>
                  <a:pt x="622300" y="644526"/>
                </a:moveTo>
                <a:lnTo>
                  <a:pt x="609600" y="647701"/>
                </a:lnTo>
                <a:lnTo>
                  <a:pt x="596900" y="654051"/>
                </a:lnTo>
                <a:lnTo>
                  <a:pt x="590550" y="666751"/>
                </a:lnTo>
                <a:lnTo>
                  <a:pt x="587375" y="679451"/>
                </a:lnTo>
                <a:lnTo>
                  <a:pt x="590550" y="692151"/>
                </a:lnTo>
                <a:lnTo>
                  <a:pt x="596900" y="704851"/>
                </a:lnTo>
                <a:lnTo>
                  <a:pt x="609600" y="711201"/>
                </a:lnTo>
                <a:lnTo>
                  <a:pt x="610452" y="711414"/>
                </a:lnTo>
                <a:lnTo>
                  <a:pt x="536575" y="1323976"/>
                </a:lnTo>
                <a:lnTo>
                  <a:pt x="622300" y="1416051"/>
                </a:lnTo>
                <a:lnTo>
                  <a:pt x="701675" y="1323976"/>
                </a:lnTo>
                <a:lnTo>
                  <a:pt x="633960" y="711461"/>
                </a:lnTo>
                <a:lnTo>
                  <a:pt x="635000" y="711201"/>
                </a:lnTo>
                <a:lnTo>
                  <a:pt x="647700" y="704851"/>
                </a:lnTo>
                <a:lnTo>
                  <a:pt x="654050" y="692151"/>
                </a:lnTo>
                <a:lnTo>
                  <a:pt x="657225" y="679451"/>
                </a:lnTo>
                <a:lnTo>
                  <a:pt x="654050" y="666751"/>
                </a:lnTo>
                <a:lnTo>
                  <a:pt x="647700" y="654051"/>
                </a:lnTo>
                <a:lnTo>
                  <a:pt x="635000" y="647701"/>
                </a:lnTo>
                <a:close/>
                <a:moveTo>
                  <a:pt x="1450975" y="76201"/>
                </a:moveTo>
                <a:lnTo>
                  <a:pt x="1470025" y="76201"/>
                </a:lnTo>
                <a:lnTo>
                  <a:pt x="1485900" y="79376"/>
                </a:lnTo>
                <a:lnTo>
                  <a:pt x="1504950" y="88901"/>
                </a:lnTo>
                <a:lnTo>
                  <a:pt x="1517650" y="98426"/>
                </a:lnTo>
                <a:lnTo>
                  <a:pt x="1530350" y="111126"/>
                </a:lnTo>
                <a:lnTo>
                  <a:pt x="1539875" y="127001"/>
                </a:lnTo>
                <a:lnTo>
                  <a:pt x="1546225" y="146051"/>
                </a:lnTo>
                <a:lnTo>
                  <a:pt x="1549400" y="161926"/>
                </a:lnTo>
                <a:lnTo>
                  <a:pt x="1549400" y="180976"/>
                </a:lnTo>
                <a:lnTo>
                  <a:pt x="1546225" y="200026"/>
                </a:lnTo>
                <a:lnTo>
                  <a:pt x="1536700" y="215901"/>
                </a:lnTo>
                <a:lnTo>
                  <a:pt x="1527175" y="228601"/>
                </a:lnTo>
                <a:lnTo>
                  <a:pt x="1514475" y="241301"/>
                </a:lnTo>
                <a:lnTo>
                  <a:pt x="898525" y="833446"/>
                </a:lnTo>
                <a:lnTo>
                  <a:pt x="898525" y="1454151"/>
                </a:lnTo>
                <a:lnTo>
                  <a:pt x="895350" y="1479551"/>
                </a:lnTo>
                <a:lnTo>
                  <a:pt x="892175" y="1501776"/>
                </a:lnTo>
                <a:lnTo>
                  <a:pt x="885825" y="1524001"/>
                </a:lnTo>
                <a:lnTo>
                  <a:pt x="879101" y="1535207"/>
                </a:lnTo>
                <a:lnTo>
                  <a:pt x="879475" y="1536701"/>
                </a:lnTo>
                <a:lnTo>
                  <a:pt x="882650" y="1562101"/>
                </a:lnTo>
                <a:lnTo>
                  <a:pt x="882650" y="2520951"/>
                </a:lnTo>
                <a:lnTo>
                  <a:pt x="879475" y="2546351"/>
                </a:lnTo>
                <a:lnTo>
                  <a:pt x="873125" y="2571751"/>
                </a:lnTo>
                <a:lnTo>
                  <a:pt x="860425" y="2593976"/>
                </a:lnTo>
                <a:lnTo>
                  <a:pt x="844550" y="2613026"/>
                </a:lnTo>
                <a:lnTo>
                  <a:pt x="825500" y="2628901"/>
                </a:lnTo>
                <a:lnTo>
                  <a:pt x="803275" y="2638426"/>
                </a:lnTo>
                <a:lnTo>
                  <a:pt x="781050" y="2647951"/>
                </a:lnTo>
                <a:lnTo>
                  <a:pt x="755650" y="2651126"/>
                </a:lnTo>
                <a:lnTo>
                  <a:pt x="727075" y="2647951"/>
                </a:lnTo>
                <a:lnTo>
                  <a:pt x="704850" y="2638426"/>
                </a:lnTo>
                <a:lnTo>
                  <a:pt x="682625" y="2628901"/>
                </a:lnTo>
                <a:lnTo>
                  <a:pt x="663575" y="2613026"/>
                </a:lnTo>
                <a:lnTo>
                  <a:pt x="647700" y="2593976"/>
                </a:lnTo>
                <a:lnTo>
                  <a:pt x="635000" y="2571751"/>
                </a:lnTo>
                <a:lnTo>
                  <a:pt x="628650" y="2546351"/>
                </a:lnTo>
                <a:lnTo>
                  <a:pt x="625475" y="2520951"/>
                </a:lnTo>
                <a:lnTo>
                  <a:pt x="625475" y="1612901"/>
                </a:lnTo>
                <a:lnTo>
                  <a:pt x="527050" y="1612901"/>
                </a:lnTo>
                <a:lnTo>
                  <a:pt x="527050" y="2520951"/>
                </a:lnTo>
                <a:lnTo>
                  <a:pt x="527050" y="2546351"/>
                </a:lnTo>
                <a:lnTo>
                  <a:pt x="517525" y="2571751"/>
                </a:lnTo>
                <a:lnTo>
                  <a:pt x="504825" y="2593976"/>
                </a:lnTo>
                <a:lnTo>
                  <a:pt x="488950" y="2613026"/>
                </a:lnTo>
                <a:lnTo>
                  <a:pt x="469900" y="2628901"/>
                </a:lnTo>
                <a:lnTo>
                  <a:pt x="450850" y="2638426"/>
                </a:lnTo>
                <a:lnTo>
                  <a:pt x="425450" y="2647951"/>
                </a:lnTo>
                <a:lnTo>
                  <a:pt x="400050" y="2651126"/>
                </a:lnTo>
                <a:lnTo>
                  <a:pt x="374650" y="2647951"/>
                </a:lnTo>
                <a:lnTo>
                  <a:pt x="349250" y="2638426"/>
                </a:lnTo>
                <a:lnTo>
                  <a:pt x="327025" y="2628901"/>
                </a:lnTo>
                <a:lnTo>
                  <a:pt x="307975" y="2613026"/>
                </a:lnTo>
                <a:lnTo>
                  <a:pt x="292100" y="2593976"/>
                </a:lnTo>
                <a:lnTo>
                  <a:pt x="279400" y="2571751"/>
                </a:lnTo>
                <a:lnTo>
                  <a:pt x="273050" y="2546351"/>
                </a:lnTo>
                <a:lnTo>
                  <a:pt x="269875" y="2520951"/>
                </a:lnTo>
                <a:lnTo>
                  <a:pt x="269875" y="1562101"/>
                </a:lnTo>
                <a:lnTo>
                  <a:pt x="273050" y="1536701"/>
                </a:lnTo>
                <a:lnTo>
                  <a:pt x="273424" y="1535207"/>
                </a:lnTo>
                <a:lnTo>
                  <a:pt x="266700" y="1524001"/>
                </a:lnTo>
                <a:lnTo>
                  <a:pt x="260350" y="1501776"/>
                </a:lnTo>
                <a:lnTo>
                  <a:pt x="257175" y="1479551"/>
                </a:lnTo>
                <a:lnTo>
                  <a:pt x="257175" y="1454151"/>
                </a:lnTo>
                <a:lnTo>
                  <a:pt x="257175" y="1027643"/>
                </a:lnTo>
                <a:lnTo>
                  <a:pt x="187325" y="1628776"/>
                </a:lnTo>
                <a:lnTo>
                  <a:pt x="184150" y="1647826"/>
                </a:lnTo>
                <a:lnTo>
                  <a:pt x="177800" y="1663701"/>
                </a:lnTo>
                <a:lnTo>
                  <a:pt x="171450" y="1679576"/>
                </a:lnTo>
                <a:lnTo>
                  <a:pt x="158750" y="1695451"/>
                </a:lnTo>
                <a:lnTo>
                  <a:pt x="146050" y="1704976"/>
                </a:lnTo>
                <a:lnTo>
                  <a:pt x="130175" y="1714501"/>
                </a:lnTo>
                <a:lnTo>
                  <a:pt x="111125" y="1720851"/>
                </a:lnTo>
                <a:lnTo>
                  <a:pt x="92075" y="1720851"/>
                </a:lnTo>
                <a:lnTo>
                  <a:pt x="73025" y="1720851"/>
                </a:lnTo>
                <a:lnTo>
                  <a:pt x="57150" y="1714501"/>
                </a:lnTo>
                <a:lnTo>
                  <a:pt x="41275" y="1704976"/>
                </a:lnTo>
                <a:lnTo>
                  <a:pt x="28575" y="1695451"/>
                </a:lnTo>
                <a:lnTo>
                  <a:pt x="15875" y="1679576"/>
                </a:lnTo>
                <a:lnTo>
                  <a:pt x="9525" y="1663701"/>
                </a:lnTo>
                <a:lnTo>
                  <a:pt x="3175" y="1647826"/>
                </a:lnTo>
                <a:lnTo>
                  <a:pt x="0" y="1628776"/>
                </a:lnTo>
                <a:lnTo>
                  <a:pt x="107950" y="727076"/>
                </a:lnTo>
                <a:lnTo>
                  <a:pt x="107950" y="708026"/>
                </a:lnTo>
                <a:lnTo>
                  <a:pt x="114300" y="692151"/>
                </a:lnTo>
                <a:lnTo>
                  <a:pt x="123825" y="676276"/>
                </a:lnTo>
                <a:lnTo>
                  <a:pt x="127000" y="669926"/>
                </a:lnTo>
                <a:lnTo>
                  <a:pt x="133350" y="660401"/>
                </a:lnTo>
                <a:lnTo>
                  <a:pt x="146050" y="650876"/>
                </a:lnTo>
                <a:lnTo>
                  <a:pt x="158750" y="641351"/>
                </a:lnTo>
                <a:lnTo>
                  <a:pt x="190500" y="625476"/>
                </a:lnTo>
                <a:lnTo>
                  <a:pt x="228600" y="609601"/>
                </a:lnTo>
                <a:lnTo>
                  <a:pt x="273050" y="600076"/>
                </a:lnTo>
                <a:lnTo>
                  <a:pt x="317500" y="590551"/>
                </a:lnTo>
                <a:lnTo>
                  <a:pt x="365125" y="581026"/>
                </a:lnTo>
                <a:lnTo>
                  <a:pt x="450850" y="571501"/>
                </a:lnTo>
                <a:lnTo>
                  <a:pt x="520700" y="568326"/>
                </a:lnTo>
                <a:lnTo>
                  <a:pt x="631825" y="568326"/>
                </a:lnTo>
                <a:lnTo>
                  <a:pt x="701675" y="571501"/>
                </a:lnTo>
                <a:lnTo>
                  <a:pt x="784225" y="577851"/>
                </a:lnTo>
                <a:lnTo>
                  <a:pt x="869950" y="593726"/>
                </a:lnTo>
                <a:lnTo>
                  <a:pt x="879958" y="595266"/>
                </a:lnTo>
                <a:lnTo>
                  <a:pt x="1400175" y="95251"/>
                </a:lnTo>
                <a:lnTo>
                  <a:pt x="1416050" y="85726"/>
                </a:lnTo>
                <a:lnTo>
                  <a:pt x="1435100" y="79376"/>
                </a:lnTo>
                <a:close/>
                <a:moveTo>
                  <a:pt x="658814" y="0"/>
                </a:moveTo>
                <a:cubicBezTo>
                  <a:pt x="808739" y="0"/>
                  <a:pt x="930277" y="121538"/>
                  <a:pt x="930277" y="271463"/>
                </a:cubicBezTo>
                <a:cubicBezTo>
                  <a:pt x="930277" y="421388"/>
                  <a:pt x="808739" y="542926"/>
                  <a:pt x="658814" y="542926"/>
                </a:cubicBezTo>
                <a:cubicBezTo>
                  <a:pt x="508889" y="542926"/>
                  <a:pt x="387351" y="421388"/>
                  <a:pt x="387351" y="271463"/>
                </a:cubicBezTo>
                <a:cubicBezTo>
                  <a:pt x="387351" y="121538"/>
                  <a:pt x="508889" y="0"/>
                  <a:pt x="65881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188720" y="2025650"/>
            <a:ext cx="1953895" cy="90424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i="0" u="none" strike="noStrike" cap="none" normalizeH="0" baseline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变量选择的常用准则</a:t>
            </a:r>
            <a:endParaRPr kumimoji="1" lang="zh-CN" altLang="en-US" sz="2400" i="0" u="none" strike="noStrike" cap="none" normalizeH="0" baseline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0" name="勾"/>
          <p:cNvSpPr/>
          <p:nvPr/>
        </p:nvSpPr>
        <p:spPr bwMode="auto">
          <a:xfrm>
            <a:off x="3977640" y="167640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勾"/>
          <p:cNvSpPr/>
          <p:nvPr/>
        </p:nvSpPr>
        <p:spPr bwMode="auto">
          <a:xfrm>
            <a:off x="3977640" y="244221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8" name="勾"/>
          <p:cNvSpPr/>
          <p:nvPr/>
        </p:nvSpPr>
        <p:spPr bwMode="auto">
          <a:xfrm>
            <a:off x="3977640" y="340360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624705" y="1676400"/>
            <a:ext cx="35356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平均残差平方和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最小准则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" name="勾"/>
          <p:cNvSpPr/>
          <p:nvPr/>
        </p:nvSpPr>
        <p:spPr bwMode="auto">
          <a:xfrm>
            <a:off x="3977640" y="435356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592955" y="2446655"/>
            <a:ext cx="3567430" cy="848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误差均方根</a:t>
            </a:r>
            <a:r>
              <a:rPr lang="en-US" altLang="zh-CN" sz="2400" b="1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MSE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最小准则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24705" y="3408045"/>
            <a:ext cx="5946775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校正复相关系数平方（</a:t>
            </a:r>
            <a:r>
              <a:rPr lang="zh-CN" altLang="en-US" sz="2400" b="1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Adjusted </a:t>
            </a:r>
            <a:r>
              <a:rPr lang="en-US" altLang="zh-CN" sz="2400" b="1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lang="en-US" altLang="zh-CN" sz="2400" b="1" baseline="30000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）准则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24705" y="4358005"/>
            <a:ext cx="1129665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C</a:t>
            </a:r>
            <a:r>
              <a:rPr lang="en-US" altLang="zh-CN" sz="2400" b="1" baseline="-25000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p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准则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2" name="勾"/>
          <p:cNvSpPr/>
          <p:nvPr/>
        </p:nvSpPr>
        <p:spPr bwMode="auto">
          <a:xfrm>
            <a:off x="3977640" y="513588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624705" y="5140325"/>
            <a:ext cx="2454275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AIC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准则</a:t>
            </a:r>
            <a:r>
              <a:rPr lang="zh-CN" altLang="en-US" sz="2400" b="1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BIC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准则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50" name="鼠标"/>
          <p:cNvSpPr/>
          <p:nvPr/>
        </p:nvSpPr>
        <p:spPr bwMode="auto">
          <a:xfrm>
            <a:off x="609600" y="2682240"/>
            <a:ext cx="1508760" cy="2026920"/>
          </a:xfrm>
          <a:custGeom>
            <a:avLst/>
            <a:gdLst>
              <a:gd name="T0" fmla="*/ 454852 w 3085"/>
              <a:gd name="T1" fmla="*/ 674490 h 5033"/>
              <a:gd name="T2" fmla="*/ 367366 w 3085"/>
              <a:gd name="T3" fmla="*/ 534445 h 5033"/>
              <a:gd name="T4" fmla="*/ 234811 w 3085"/>
              <a:gd name="T5" fmla="*/ 639290 h 5033"/>
              <a:gd name="T6" fmla="*/ 142780 w 3085"/>
              <a:gd name="T7" fmla="*/ 819078 h 5033"/>
              <a:gd name="T8" fmla="*/ 103393 w 3085"/>
              <a:gd name="T9" fmla="*/ 1068889 h 5033"/>
              <a:gd name="T10" fmla="*/ 124980 w 3085"/>
              <a:gd name="T11" fmla="*/ 1264953 h 5033"/>
              <a:gd name="T12" fmla="*/ 202998 w 3085"/>
              <a:gd name="T13" fmla="*/ 1305453 h 5033"/>
              <a:gd name="T14" fmla="*/ 458261 w 3085"/>
              <a:gd name="T15" fmla="*/ 1220290 h 5033"/>
              <a:gd name="T16" fmla="*/ 413192 w 3085"/>
              <a:gd name="T17" fmla="*/ 956853 h 5033"/>
              <a:gd name="T18" fmla="*/ 555594 w 3085"/>
              <a:gd name="T19" fmla="*/ 1014764 h 5033"/>
              <a:gd name="T20" fmla="*/ 562411 w 3085"/>
              <a:gd name="T21" fmla="*/ 1226725 h 5033"/>
              <a:gd name="T22" fmla="*/ 803281 w 3085"/>
              <a:gd name="T23" fmla="*/ 1306967 h 5033"/>
              <a:gd name="T24" fmla="*/ 869180 w 3085"/>
              <a:gd name="T25" fmla="*/ 1233159 h 5033"/>
              <a:gd name="T26" fmla="*/ 875997 w 3085"/>
              <a:gd name="T27" fmla="*/ 1003787 h 5033"/>
              <a:gd name="T28" fmla="*/ 823733 w 3085"/>
              <a:gd name="T29" fmla="*/ 769873 h 5033"/>
              <a:gd name="T30" fmla="*/ 720719 w 3085"/>
              <a:gd name="T31" fmla="*/ 607496 h 5033"/>
              <a:gd name="T32" fmla="*/ 580968 w 3085"/>
              <a:gd name="T33" fmla="*/ 521197 h 5033"/>
              <a:gd name="T34" fmla="*/ 545747 w 3085"/>
              <a:gd name="T35" fmla="*/ 701742 h 5033"/>
              <a:gd name="T36" fmla="*/ 442733 w 3085"/>
              <a:gd name="T37" fmla="*/ 971993 h 5033"/>
              <a:gd name="T38" fmla="*/ 515448 w 3085"/>
              <a:gd name="T39" fmla="*/ 995460 h 5033"/>
              <a:gd name="T40" fmla="*/ 541202 w 3085"/>
              <a:gd name="T41" fmla="*/ 769873 h 5033"/>
              <a:gd name="T42" fmla="*/ 471137 w 3085"/>
              <a:gd name="T43" fmla="*/ 740728 h 5033"/>
              <a:gd name="T44" fmla="*/ 442354 w 3085"/>
              <a:gd name="T45" fmla="*/ 769873 h 5033"/>
              <a:gd name="T46" fmla="*/ 874104 w 3085"/>
              <a:gd name="T47" fmla="*/ 339516 h 5033"/>
              <a:gd name="T48" fmla="*/ 1086949 w 3085"/>
              <a:gd name="T49" fmla="*/ 289175 h 5033"/>
              <a:gd name="T50" fmla="*/ 1168375 w 3085"/>
              <a:gd name="T51" fmla="*/ 82892 h 5033"/>
              <a:gd name="T52" fmla="*/ 1117247 w 3085"/>
              <a:gd name="T53" fmla="*/ 757 h 5033"/>
              <a:gd name="T54" fmla="*/ 1055514 w 3085"/>
              <a:gd name="T55" fmla="*/ 46934 h 5033"/>
              <a:gd name="T56" fmla="*/ 1030897 w 3085"/>
              <a:gd name="T57" fmla="*/ 188494 h 5033"/>
              <a:gd name="T58" fmla="*/ 933564 w 3085"/>
              <a:gd name="T59" fmla="*/ 234293 h 5033"/>
              <a:gd name="T60" fmla="*/ 711629 w 3085"/>
              <a:gd name="T61" fmla="*/ 200985 h 5033"/>
              <a:gd name="T62" fmla="*/ 523780 w 3085"/>
              <a:gd name="T63" fmla="*/ 277442 h 5033"/>
              <a:gd name="T64" fmla="*/ 415843 w 3085"/>
              <a:gd name="T65" fmla="*/ 430357 h 5033"/>
              <a:gd name="T66" fmla="*/ 234432 w 3085"/>
              <a:gd name="T67" fmla="*/ 518548 h 5033"/>
              <a:gd name="T68" fmla="*/ 95439 w 3085"/>
              <a:gd name="T69" fmla="*/ 702121 h 5033"/>
              <a:gd name="T70" fmla="*/ 14392 w 3085"/>
              <a:gd name="T71" fmla="*/ 975021 h 5033"/>
              <a:gd name="T72" fmla="*/ 5681 w 3085"/>
              <a:gd name="T73" fmla="*/ 1303182 h 5033"/>
              <a:gd name="T74" fmla="*/ 77639 w 3085"/>
              <a:gd name="T75" fmla="*/ 1601820 h 5033"/>
              <a:gd name="T76" fmla="*/ 216632 w 3085"/>
              <a:gd name="T77" fmla="*/ 1800155 h 5033"/>
              <a:gd name="T78" fmla="*/ 404860 w 3085"/>
              <a:gd name="T79" fmla="*/ 1895537 h 5033"/>
              <a:gd name="T80" fmla="*/ 602935 w 3085"/>
              <a:gd name="T81" fmla="*/ 1889860 h 5033"/>
              <a:gd name="T82" fmla="*/ 785860 w 3085"/>
              <a:gd name="T83" fmla="*/ 1781987 h 5033"/>
              <a:gd name="T84" fmla="*/ 918036 w 3085"/>
              <a:gd name="T85" fmla="*/ 1571918 h 5033"/>
              <a:gd name="T86" fmla="*/ 980905 w 3085"/>
              <a:gd name="T87" fmla="*/ 1261547 h 5033"/>
              <a:gd name="T88" fmla="*/ 965377 w 3085"/>
              <a:gd name="T89" fmla="*/ 947769 h 5033"/>
              <a:gd name="T90" fmla="*/ 883193 w 3085"/>
              <a:gd name="T91" fmla="*/ 691901 h 5033"/>
              <a:gd name="T92" fmla="*/ 748745 w 3085"/>
              <a:gd name="T93" fmla="*/ 518169 h 5033"/>
              <a:gd name="T94" fmla="*/ 575666 w 3085"/>
              <a:gd name="T95" fmla="*/ 431871 h 5033"/>
              <a:gd name="T96" fmla="*/ 633611 w 3085"/>
              <a:gd name="T97" fmla="*/ 326647 h 5033"/>
              <a:gd name="T98" fmla="*/ 920308 w 3085"/>
              <a:gd name="T99" fmla="*/ 1231645 h 5033"/>
              <a:gd name="T100" fmla="*/ 856682 w 3085"/>
              <a:gd name="T101" fmla="*/ 1355415 h 5033"/>
              <a:gd name="T102" fmla="*/ 660501 w 3085"/>
              <a:gd name="T103" fmla="*/ 1299018 h 5033"/>
              <a:gd name="T104" fmla="*/ 458261 w 3085"/>
              <a:gd name="T105" fmla="*/ 1261547 h 5033"/>
              <a:gd name="T106" fmla="*/ 192772 w 3085"/>
              <a:gd name="T107" fmla="*/ 1351630 h 5033"/>
              <a:gd name="T108" fmla="*/ 92410 w 3085"/>
              <a:gd name="T109" fmla="*/ 1329299 h 5033"/>
              <a:gd name="T110" fmla="*/ 58703 w 3085"/>
              <a:gd name="T111" fmla="*/ 1130964 h 5033"/>
              <a:gd name="T112" fmla="*/ 96954 w 3085"/>
              <a:gd name="T113" fmla="*/ 833840 h 5033"/>
              <a:gd name="T114" fmla="*/ 200726 w 3085"/>
              <a:gd name="T115" fmla="*/ 620743 h 5033"/>
              <a:gd name="T116" fmla="*/ 352974 w 3085"/>
              <a:gd name="T117" fmla="*/ 497730 h 5033"/>
              <a:gd name="T118" fmla="*/ 524917 w 3085"/>
              <a:gd name="T119" fmla="*/ 470478 h 5033"/>
              <a:gd name="T120" fmla="*/ 698374 w 3085"/>
              <a:gd name="T121" fmla="*/ 537094 h 5033"/>
              <a:gd name="T122" fmla="*/ 832444 w 3085"/>
              <a:gd name="T123" fmla="*/ 697957 h 5033"/>
              <a:gd name="T124" fmla="*/ 911219 w 3085"/>
              <a:gd name="T125" fmla="*/ 946633 h 503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085" h="5033">
                <a:moveTo>
                  <a:pt x="1073" y="2299"/>
                </a:moveTo>
                <a:lnTo>
                  <a:pt x="1073" y="2299"/>
                </a:lnTo>
                <a:lnTo>
                  <a:pt x="1073" y="2250"/>
                </a:lnTo>
                <a:lnTo>
                  <a:pt x="1076" y="2203"/>
                </a:lnTo>
                <a:lnTo>
                  <a:pt x="1079" y="2156"/>
                </a:lnTo>
                <a:lnTo>
                  <a:pt x="1085" y="2113"/>
                </a:lnTo>
                <a:lnTo>
                  <a:pt x="1091" y="2069"/>
                </a:lnTo>
                <a:lnTo>
                  <a:pt x="1099" y="2028"/>
                </a:lnTo>
                <a:lnTo>
                  <a:pt x="1108" y="1988"/>
                </a:lnTo>
                <a:lnTo>
                  <a:pt x="1118" y="1952"/>
                </a:lnTo>
                <a:lnTo>
                  <a:pt x="1130" y="1917"/>
                </a:lnTo>
                <a:lnTo>
                  <a:pt x="1142" y="1884"/>
                </a:lnTo>
                <a:lnTo>
                  <a:pt x="1156" y="1854"/>
                </a:lnTo>
                <a:lnTo>
                  <a:pt x="1170" y="1826"/>
                </a:lnTo>
                <a:lnTo>
                  <a:pt x="1186" y="1802"/>
                </a:lnTo>
                <a:lnTo>
                  <a:pt x="1193" y="1792"/>
                </a:lnTo>
                <a:lnTo>
                  <a:pt x="1201" y="1782"/>
                </a:lnTo>
                <a:lnTo>
                  <a:pt x="1209" y="1771"/>
                </a:lnTo>
                <a:lnTo>
                  <a:pt x="1218" y="1763"/>
                </a:lnTo>
                <a:lnTo>
                  <a:pt x="1226" y="1755"/>
                </a:lnTo>
                <a:lnTo>
                  <a:pt x="1236" y="1748"/>
                </a:lnTo>
                <a:lnTo>
                  <a:pt x="1236" y="1346"/>
                </a:lnTo>
                <a:lnTo>
                  <a:pt x="1210" y="1348"/>
                </a:lnTo>
                <a:lnTo>
                  <a:pt x="1186" y="1351"/>
                </a:lnTo>
                <a:lnTo>
                  <a:pt x="1160" y="1355"/>
                </a:lnTo>
                <a:lnTo>
                  <a:pt x="1136" y="1360"/>
                </a:lnTo>
                <a:lnTo>
                  <a:pt x="1111" y="1365"/>
                </a:lnTo>
                <a:lnTo>
                  <a:pt x="1087" y="1371"/>
                </a:lnTo>
                <a:lnTo>
                  <a:pt x="1063" y="1377"/>
                </a:lnTo>
                <a:lnTo>
                  <a:pt x="1040" y="1385"/>
                </a:lnTo>
                <a:lnTo>
                  <a:pt x="1017" y="1394"/>
                </a:lnTo>
                <a:lnTo>
                  <a:pt x="993" y="1403"/>
                </a:lnTo>
                <a:lnTo>
                  <a:pt x="970" y="1412"/>
                </a:lnTo>
                <a:lnTo>
                  <a:pt x="947" y="1423"/>
                </a:lnTo>
                <a:lnTo>
                  <a:pt x="924" y="1434"/>
                </a:lnTo>
                <a:lnTo>
                  <a:pt x="901" y="1446"/>
                </a:lnTo>
                <a:lnTo>
                  <a:pt x="880" y="1459"/>
                </a:lnTo>
                <a:lnTo>
                  <a:pt x="858" y="1472"/>
                </a:lnTo>
                <a:lnTo>
                  <a:pt x="836" y="1486"/>
                </a:lnTo>
                <a:lnTo>
                  <a:pt x="816" y="1501"/>
                </a:lnTo>
                <a:lnTo>
                  <a:pt x="795" y="1517"/>
                </a:lnTo>
                <a:lnTo>
                  <a:pt x="774" y="1533"/>
                </a:lnTo>
                <a:lnTo>
                  <a:pt x="754" y="1550"/>
                </a:lnTo>
                <a:lnTo>
                  <a:pt x="733" y="1568"/>
                </a:lnTo>
                <a:lnTo>
                  <a:pt x="714" y="1586"/>
                </a:lnTo>
                <a:lnTo>
                  <a:pt x="695" y="1605"/>
                </a:lnTo>
                <a:lnTo>
                  <a:pt x="675" y="1625"/>
                </a:lnTo>
                <a:lnTo>
                  <a:pt x="657" y="1645"/>
                </a:lnTo>
                <a:lnTo>
                  <a:pt x="639" y="1666"/>
                </a:lnTo>
                <a:lnTo>
                  <a:pt x="620" y="1689"/>
                </a:lnTo>
                <a:lnTo>
                  <a:pt x="603" y="1711"/>
                </a:lnTo>
                <a:lnTo>
                  <a:pt x="586" y="1735"/>
                </a:lnTo>
                <a:lnTo>
                  <a:pt x="568" y="1758"/>
                </a:lnTo>
                <a:lnTo>
                  <a:pt x="552" y="1783"/>
                </a:lnTo>
                <a:lnTo>
                  <a:pt x="536" y="1808"/>
                </a:lnTo>
                <a:lnTo>
                  <a:pt x="520" y="1835"/>
                </a:lnTo>
                <a:lnTo>
                  <a:pt x="505" y="1861"/>
                </a:lnTo>
                <a:lnTo>
                  <a:pt x="490" y="1889"/>
                </a:lnTo>
                <a:lnTo>
                  <a:pt x="476" y="1916"/>
                </a:lnTo>
                <a:lnTo>
                  <a:pt x="462" y="1945"/>
                </a:lnTo>
                <a:lnTo>
                  <a:pt x="448" y="1974"/>
                </a:lnTo>
                <a:lnTo>
                  <a:pt x="435" y="2004"/>
                </a:lnTo>
                <a:lnTo>
                  <a:pt x="423" y="2034"/>
                </a:lnTo>
                <a:lnTo>
                  <a:pt x="410" y="2066"/>
                </a:lnTo>
                <a:lnTo>
                  <a:pt x="398" y="2097"/>
                </a:lnTo>
                <a:lnTo>
                  <a:pt x="387" y="2130"/>
                </a:lnTo>
                <a:lnTo>
                  <a:pt x="377" y="2164"/>
                </a:lnTo>
                <a:lnTo>
                  <a:pt x="367" y="2197"/>
                </a:lnTo>
                <a:lnTo>
                  <a:pt x="356" y="2232"/>
                </a:lnTo>
                <a:lnTo>
                  <a:pt x="347" y="2267"/>
                </a:lnTo>
                <a:lnTo>
                  <a:pt x="338" y="2303"/>
                </a:lnTo>
                <a:lnTo>
                  <a:pt x="330" y="2339"/>
                </a:lnTo>
                <a:lnTo>
                  <a:pt x="322" y="2376"/>
                </a:lnTo>
                <a:lnTo>
                  <a:pt x="315" y="2414"/>
                </a:lnTo>
                <a:lnTo>
                  <a:pt x="309" y="2452"/>
                </a:lnTo>
                <a:lnTo>
                  <a:pt x="302" y="2491"/>
                </a:lnTo>
                <a:lnTo>
                  <a:pt x="296" y="2530"/>
                </a:lnTo>
                <a:lnTo>
                  <a:pt x="291" y="2570"/>
                </a:lnTo>
                <a:lnTo>
                  <a:pt x="287" y="2611"/>
                </a:lnTo>
                <a:lnTo>
                  <a:pt x="283" y="2652"/>
                </a:lnTo>
                <a:lnTo>
                  <a:pt x="280" y="2694"/>
                </a:lnTo>
                <a:lnTo>
                  <a:pt x="277" y="2737"/>
                </a:lnTo>
                <a:lnTo>
                  <a:pt x="275" y="2780"/>
                </a:lnTo>
                <a:lnTo>
                  <a:pt x="273" y="2824"/>
                </a:lnTo>
                <a:lnTo>
                  <a:pt x="273" y="2868"/>
                </a:lnTo>
                <a:lnTo>
                  <a:pt x="272" y="2913"/>
                </a:lnTo>
                <a:lnTo>
                  <a:pt x="273" y="2957"/>
                </a:lnTo>
                <a:lnTo>
                  <a:pt x="273" y="2999"/>
                </a:lnTo>
                <a:lnTo>
                  <a:pt x="275" y="3039"/>
                </a:lnTo>
                <a:lnTo>
                  <a:pt x="277" y="3076"/>
                </a:lnTo>
                <a:lnTo>
                  <a:pt x="280" y="3111"/>
                </a:lnTo>
                <a:lnTo>
                  <a:pt x="283" y="3144"/>
                </a:lnTo>
                <a:lnTo>
                  <a:pt x="287" y="3176"/>
                </a:lnTo>
                <a:lnTo>
                  <a:pt x="291" y="3205"/>
                </a:lnTo>
                <a:lnTo>
                  <a:pt x="296" y="3232"/>
                </a:lnTo>
                <a:lnTo>
                  <a:pt x="302" y="3258"/>
                </a:lnTo>
                <a:lnTo>
                  <a:pt x="309" y="3282"/>
                </a:lnTo>
                <a:lnTo>
                  <a:pt x="315" y="3303"/>
                </a:lnTo>
                <a:lnTo>
                  <a:pt x="322" y="3324"/>
                </a:lnTo>
                <a:lnTo>
                  <a:pt x="330" y="3342"/>
                </a:lnTo>
                <a:lnTo>
                  <a:pt x="338" y="3359"/>
                </a:lnTo>
                <a:lnTo>
                  <a:pt x="347" y="3375"/>
                </a:lnTo>
                <a:lnTo>
                  <a:pt x="356" y="3388"/>
                </a:lnTo>
                <a:lnTo>
                  <a:pt x="367" y="3400"/>
                </a:lnTo>
                <a:lnTo>
                  <a:pt x="377" y="3411"/>
                </a:lnTo>
                <a:lnTo>
                  <a:pt x="387" y="3422"/>
                </a:lnTo>
                <a:lnTo>
                  <a:pt x="398" y="3430"/>
                </a:lnTo>
                <a:lnTo>
                  <a:pt x="410" y="3436"/>
                </a:lnTo>
                <a:lnTo>
                  <a:pt x="423" y="3442"/>
                </a:lnTo>
                <a:lnTo>
                  <a:pt x="435" y="3447"/>
                </a:lnTo>
                <a:lnTo>
                  <a:pt x="448" y="3450"/>
                </a:lnTo>
                <a:lnTo>
                  <a:pt x="461" y="3452"/>
                </a:lnTo>
                <a:lnTo>
                  <a:pt x="476" y="3453"/>
                </a:lnTo>
                <a:lnTo>
                  <a:pt x="490" y="3454"/>
                </a:lnTo>
                <a:lnTo>
                  <a:pt x="505" y="3453"/>
                </a:lnTo>
                <a:lnTo>
                  <a:pt x="520" y="3452"/>
                </a:lnTo>
                <a:lnTo>
                  <a:pt x="536" y="3449"/>
                </a:lnTo>
                <a:lnTo>
                  <a:pt x="552" y="3446"/>
                </a:lnTo>
                <a:lnTo>
                  <a:pt x="586" y="3438"/>
                </a:lnTo>
                <a:lnTo>
                  <a:pt x="620" y="3427"/>
                </a:lnTo>
                <a:lnTo>
                  <a:pt x="657" y="3413"/>
                </a:lnTo>
                <a:lnTo>
                  <a:pt x="695" y="3398"/>
                </a:lnTo>
                <a:lnTo>
                  <a:pt x="774" y="3364"/>
                </a:lnTo>
                <a:lnTo>
                  <a:pt x="858" y="3328"/>
                </a:lnTo>
                <a:lnTo>
                  <a:pt x="901" y="3310"/>
                </a:lnTo>
                <a:lnTo>
                  <a:pt x="946" y="3292"/>
                </a:lnTo>
                <a:lnTo>
                  <a:pt x="993" y="3276"/>
                </a:lnTo>
                <a:lnTo>
                  <a:pt x="1040" y="3261"/>
                </a:lnTo>
                <a:lnTo>
                  <a:pt x="1087" y="3247"/>
                </a:lnTo>
                <a:lnTo>
                  <a:pt x="1111" y="3241"/>
                </a:lnTo>
                <a:lnTo>
                  <a:pt x="1136" y="3236"/>
                </a:lnTo>
                <a:lnTo>
                  <a:pt x="1160" y="3231"/>
                </a:lnTo>
                <a:lnTo>
                  <a:pt x="1185" y="3227"/>
                </a:lnTo>
                <a:lnTo>
                  <a:pt x="1210" y="3224"/>
                </a:lnTo>
                <a:lnTo>
                  <a:pt x="1236" y="3221"/>
                </a:lnTo>
                <a:lnTo>
                  <a:pt x="1236" y="2849"/>
                </a:lnTo>
                <a:lnTo>
                  <a:pt x="1226" y="2842"/>
                </a:lnTo>
                <a:lnTo>
                  <a:pt x="1218" y="2835"/>
                </a:lnTo>
                <a:lnTo>
                  <a:pt x="1209" y="2826"/>
                </a:lnTo>
                <a:lnTo>
                  <a:pt x="1201" y="2816"/>
                </a:lnTo>
                <a:lnTo>
                  <a:pt x="1193" y="2806"/>
                </a:lnTo>
                <a:lnTo>
                  <a:pt x="1186" y="2795"/>
                </a:lnTo>
                <a:lnTo>
                  <a:pt x="1170" y="2771"/>
                </a:lnTo>
                <a:lnTo>
                  <a:pt x="1156" y="2743"/>
                </a:lnTo>
                <a:lnTo>
                  <a:pt x="1142" y="2714"/>
                </a:lnTo>
                <a:lnTo>
                  <a:pt x="1130" y="2681"/>
                </a:lnTo>
                <a:lnTo>
                  <a:pt x="1118" y="2646"/>
                </a:lnTo>
                <a:lnTo>
                  <a:pt x="1108" y="2609"/>
                </a:lnTo>
                <a:lnTo>
                  <a:pt x="1099" y="2569"/>
                </a:lnTo>
                <a:lnTo>
                  <a:pt x="1091" y="2528"/>
                </a:lnTo>
                <a:lnTo>
                  <a:pt x="1085" y="2485"/>
                </a:lnTo>
                <a:lnTo>
                  <a:pt x="1079" y="2441"/>
                </a:lnTo>
                <a:lnTo>
                  <a:pt x="1076" y="2395"/>
                </a:lnTo>
                <a:lnTo>
                  <a:pt x="1073" y="2347"/>
                </a:lnTo>
                <a:lnTo>
                  <a:pt x="1073" y="2299"/>
                </a:lnTo>
                <a:close/>
                <a:moveTo>
                  <a:pt x="1525" y="2299"/>
                </a:moveTo>
                <a:lnTo>
                  <a:pt x="1525" y="2299"/>
                </a:lnTo>
                <a:lnTo>
                  <a:pt x="1524" y="2347"/>
                </a:lnTo>
                <a:lnTo>
                  <a:pt x="1522" y="2395"/>
                </a:lnTo>
                <a:lnTo>
                  <a:pt x="1518" y="2441"/>
                </a:lnTo>
                <a:lnTo>
                  <a:pt x="1513" y="2485"/>
                </a:lnTo>
                <a:lnTo>
                  <a:pt x="1506" y="2528"/>
                </a:lnTo>
                <a:lnTo>
                  <a:pt x="1498" y="2569"/>
                </a:lnTo>
                <a:lnTo>
                  <a:pt x="1489" y="2609"/>
                </a:lnTo>
                <a:lnTo>
                  <a:pt x="1479" y="2646"/>
                </a:lnTo>
                <a:lnTo>
                  <a:pt x="1467" y="2681"/>
                </a:lnTo>
                <a:lnTo>
                  <a:pt x="1455" y="2714"/>
                </a:lnTo>
                <a:lnTo>
                  <a:pt x="1441" y="2743"/>
                </a:lnTo>
                <a:lnTo>
                  <a:pt x="1427" y="2771"/>
                </a:lnTo>
                <a:lnTo>
                  <a:pt x="1412" y="2795"/>
                </a:lnTo>
                <a:lnTo>
                  <a:pt x="1404" y="2806"/>
                </a:lnTo>
                <a:lnTo>
                  <a:pt x="1396" y="2816"/>
                </a:lnTo>
                <a:lnTo>
                  <a:pt x="1387" y="2826"/>
                </a:lnTo>
                <a:lnTo>
                  <a:pt x="1379" y="2835"/>
                </a:lnTo>
                <a:lnTo>
                  <a:pt x="1370" y="2842"/>
                </a:lnTo>
                <a:lnTo>
                  <a:pt x="1362" y="2849"/>
                </a:lnTo>
                <a:lnTo>
                  <a:pt x="1362" y="3221"/>
                </a:lnTo>
                <a:lnTo>
                  <a:pt x="1387" y="3224"/>
                </a:lnTo>
                <a:lnTo>
                  <a:pt x="1412" y="3227"/>
                </a:lnTo>
                <a:lnTo>
                  <a:pt x="1436" y="3231"/>
                </a:lnTo>
                <a:lnTo>
                  <a:pt x="1461" y="3236"/>
                </a:lnTo>
                <a:lnTo>
                  <a:pt x="1485" y="3241"/>
                </a:lnTo>
                <a:lnTo>
                  <a:pt x="1510" y="3247"/>
                </a:lnTo>
                <a:lnTo>
                  <a:pt x="1558" y="3261"/>
                </a:lnTo>
                <a:lnTo>
                  <a:pt x="1604" y="3276"/>
                </a:lnTo>
                <a:lnTo>
                  <a:pt x="1650" y="3292"/>
                </a:lnTo>
                <a:lnTo>
                  <a:pt x="1695" y="3310"/>
                </a:lnTo>
                <a:lnTo>
                  <a:pt x="1739" y="3328"/>
                </a:lnTo>
                <a:lnTo>
                  <a:pt x="1823" y="3364"/>
                </a:lnTo>
                <a:lnTo>
                  <a:pt x="1903" y="3398"/>
                </a:lnTo>
                <a:lnTo>
                  <a:pt x="1941" y="3413"/>
                </a:lnTo>
                <a:lnTo>
                  <a:pt x="1976" y="3427"/>
                </a:lnTo>
                <a:lnTo>
                  <a:pt x="2012" y="3438"/>
                </a:lnTo>
                <a:lnTo>
                  <a:pt x="2044" y="3446"/>
                </a:lnTo>
                <a:lnTo>
                  <a:pt x="2061" y="3449"/>
                </a:lnTo>
                <a:lnTo>
                  <a:pt x="2076" y="3452"/>
                </a:lnTo>
                <a:lnTo>
                  <a:pt x="2091" y="3453"/>
                </a:lnTo>
                <a:lnTo>
                  <a:pt x="2107" y="3454"/>
                </a:lnTo>
                <a:lnTo>
                  <a:pt x="2121" y="3453"/>
                </a:lnTo>
                <a:lnTo>
                  <a:pt x="2135" y="3452"/>
                </a:lnTo>
                <a:lnTo>
                  <a:pt x="2148" y="3450"/>
                </a:lnTo>
                <a:lnTo>
                  <a:pt x="2162" y="3447"/>
                </a:lnTo>
                <a:lnTo>
                  <a:pt x="2175" y="3442"/>
                </a:lnTo>
                <a:lnTo>
                  <a:pt x="2186" y="3436"/>
                </a:lnTo>
                <a:lnTo>
                  <a:pt x="2198" y="3430"/>
                </a:lnTo>
                <a:lnTo>
                  <a:pt x="2209" y="3422"/>
                </a:lnTo>
                <a:lnTo>
                  <a:pt x="2221" y="3411"/>
                </a:lnTo>
                <a:lnTo>
                  <a:pt x="2231" y="3400"/>
                </a:lnTo>
                <a:lnTo>
                  <a:pt x="2240" y="3388"/>
                </a:lnTo>
                <a:lnTo>
                  <a:pt x="2250" y="3375"/>
                </a:lnTo>
                <a:lnTo>
                  <a:pt x="2258" y="3359"/>
                </a:lnTo>
                <a:lnTo>
                  <a:pt x="2267" y="3342"/>
                </a:lnTo>
                <a:lnTo>
                  <a:pt x="2275" y="3324"/>
                </a:lnTo>
                <a:lnTo>
                  <a:pt x="2282" y="3303"/>
                </a:lnTo>
                <a:lnTo>
                  <a:pt x="2289" y="3282"/>
                </a:lnTo>
                <a:lnTo>
                  <a:pt x="2295" y="3258"/>
                </a:lnTo>
                <a:lnTo>
                  <a:pt x="2300" y="3232"/>
                </a:lnTo>
                <a:lnTo>
                  <a:pt x="2305" y="3205"/>
                </a:lnTo>
                <a:lnTo>
                  <a:pt x="2309" y="3176"/>
                </a:lnTo>
                <a:lnTo>
                  <a:pt x="2313" y="3144"/>
                </a:lnTo>
                <a:lnTo>
                  <a:pt x="2317" y="3111"/>
                </a:lnTo>
                <a:lnTo>
                  <a:pt x="2320" y="3076"/>
                </a:lnTo>
                <a:lnTo>
                  <a:pt x="2322" y="3039"/>
                </a:lnTo>
                <a:lnTo>
                  <a:pt x="2324" y="2999"/>
                </a:lnTo>
                <a:lnTo>
                  <a:pt x="2325" y="2957"/>
                </a:lnTo>
                <a:lnTo>
                  <a:pt x="2325" y="2913"/>
                </a:lnTo>
                <a:lnTo>
                  <a:pt x="2325" y="2868"/>
                </a:lnTo>
                <a:lnTo>
                  <a:pt x="2324" y="2824"/>
                </a:lnTo>
                <a:lnTo>
                  <a:pt x="2322" y="2780"/>
                </a:lnTo>
                <a:lnTo>
                  <a:pt x="2320" y="2737"/>
                </a:lnTo>
                <a:lnTo>
                  <a:pt x="2317" y="2694"/>
                </a:lnTo>
                <a:lnTo>
                  <a:pt x="2313" y="2652"/>
                </a:lnTo>
                <a:lnTo>
                  <a:pt x="2309" y="2611"/>
                </a:lnTo>
                <a:lnTo>
                  <a:pt x="2305" y="2570"/>
                </a:lnTo>
                <a:lnTo>
                  <a:pt x="2300" y="2530"/>
                </a:lnTo>
                <a:lnTo>
                  <a:pt x="2295" y="2491"/>
                </a:lnTo>
                <a:lnTo>
                  <a:pt x="2289" y="2452"/>
                </a:lnTo>
                <a:lnTo>
                  <a:pt x="2282" y="2414"/>
                </a:lnTo>
                <a:lnTo>
                  <a:pt x="2275" y="2376"/>
                </a:lnTo>
                <a:lnTo>
                  <a:pt x="2267" y="2339"/>
                </a:lnTo>
                <a:lnTo>
                  <a:pt x="2258" y="2303"/>
                </a:lnTo>
                <a:lnTo>
                  <a:pt x="2250" y="2267"/>
                </a:lnTo>
                <a:lnTo>
                  <a:pt x="2240" y="2232"/>
                </a:lnTo>
                <a:lnTo>
                  <a:pt x="2231" y="2197"/>
                </a:lnTo>
                <a:lnTo>
                  <a:pt x="2221" y="2164"/>
                </a:lnTo>
                <a:lnTo>
                  <a:pt x="2209" y="2130"/>
                </a:lnTo>
                <a:lnTo>
                  <a:pt x="2198" y="2097"/>
                </a:lnTo>
                <a:lnTo>
                  <a:pt x="2186" y="2066"/>
                </a:lnTo>
                <a:lnTo>
                  <a:pt x="2175" y="2034"/>
                </a:lnTo>
                <a:lnTo>
                  <a:pt x="2162" y="2004"/>
                </a:lnTo>
                <a:lnTo>
                  <a:pt x="2148" y="1974"/>
                </a:lnTo>
                <a:lnTo>
                  <a:pt x="2135" y="1945"/>
                </a:lnTo>
                <a:lnTo>
                  <a:pt x="2121" y="1916"/>
                </a:lnTo>
                <a:lnTo>
                  <a:pt x="2107" y="1889"/>
                </a:lnTo>
                <a:lnTo>
                  <a:pt x="2091" y="1861"/>
                </a:lnTo>
                <a:lnTo>
                  <a:pt x="2076" y="1835"/>
                </a:lnTo>
                <a:lnTo>
                  <a:pt x="2061" y="1808"/>
                </a:lnTo>
                <a:lnTo>
                  <a:pt x="2044" y="1783"/>
                </a:lnTo>
                <a:lnTo>
                  <a:pt x="2028" y="1758"/>
                </a:lnTo>
                <a:lnTo>
                  <a:pt x="2012" y="1735"/>
                </a:lnTo>
                <a:lnTo>
                  <a:pt x="1995" y="1711"/>
                </a:lnTo>
                <a:lnTo>
                  <a:pt x="1976" y="1689"/>
                </a:lnTo>
                <a:lnTo>
                  <a:pt x="1959" y="1666"/>
                </a:lnTo>
                <a:lnTo>
                  <a:pt x="1941" y="1645"/>
                </a:lnTo>
                <a:lnTo>
                  <a:pt x="1921" y="1625"/>
                </a:lnTo>
                <a:lnTo>
                  <a:pt x="1903" y="1605"/>
                </a:lnTo>
                <a:lnTo>
                  <a:pt x="1884" y="1586"/>
                </a:lnTo>
                <a:lnTo>
                  <a:pt x="1863" y="1568"/>
                </a:lnTo>
                <a:lnTo>
                  <a:pt x="1844" y="1550"/>
                </a:lnTo>
                <a:lnTo>
                  <a:pt x="1823" y="1533"/>
                </a:lnTo>
                <a:lnTo>
                  <a:pt x="1803" y="1517"/>
                </a:lnTo>
                <a:lnTo>
                  <a:pt x="1782" y="1501"/>
                </a:lnTo>
                <a:lnTo>
                  <a:pt x="1760" y="1486"/>
                </a:lnTo>
                <a:lnTo>
                  <a:pt x="1739" y="1472"/>
                </a:lnTo>
                <a:lnTo>
                  <a:pt x="1717" y="1459"/>
                </a:lnTo>
                <a:lnTo>
                  <a:pt x="1695" y="1446"/>
                </a:lnTo>
                <a:lnTo>
                  <a:pt x="1673" y="1434"/>
                </a:lnTo>
                <a:lnTo>
                  <a:pt x="1650" y="1423"/>
                </a:lnTo>
                <a:lnTo>
                  <a:pt x="1628" y="1412"/>
                </a:lnTo>
                <a:lnTo>
                  <a:pt x="1604" y="1403"/>
                </a:lnTo>
                <a:lnTo>
                  <a:pt x="1581" y="1394"/>
                </a:lnTo>
                <a:lnTo>
                  <a:pt x="1558" y="1385"/>
                </a:lnTo>
                <a:lnTo>
                  <a:pt x="1534" y="1377"/>
                </a:lnTo>
                <a:lnTo>
                  <a:pt x="1510" y="1371"/>
                </a:lnTo>
                <a:lnTo>
                  <a:pt x="1485" y="1365"/>
                </a:lnTo>
                <a:lnTo>
                  <a:pt x="1461" y="1360"/>
                </a:lnTo>
                <a:lnTo>
                  <a:pt x="1436" y="1355"/>
                </a:lnTo>
                <a:lnTo>
                  <a:pt x="1412" y="1351"/>
                </a:lnTo>
                <a:lnTo>
                  <a:pt x="1387" y="1348"/>
                </a:lnTo>
                <a:lnTo>
                  <a:pt x="1362" y="1346"/>
                </a:lnTo>
                <a:lnTo>
                  <a:pt x="1362" y="1748"/>
                </a:lnTo>
                <a:lnTo>
                  <a:pt x="1370" y="1755"/>
                </a:lnTo>
                <a:lnTo>
                  <a:pt x="1379" y="1763"/>
                </a:lnTo>
                <a:lnTo>
                  <a:pt x="1387" y="1771"/>
                </a:lnTo>
                <a:lnTo>
                  <a:pt x="1396" y="1782"/>
                </a:lnTo>
                <a:lnTo>
                  <a:pt x="1404" y="1792"/>
                </a:lnTo>
                <a:lnTo>
                  <a:pt x="1412" y="1802"/>
                </a:lnTo>
                <a:lnTo>
                  <a:pt x="1427" y="1826"/>
                </a:lnTo>
                <a:lnTo>
                  <a:pt x="1441" y="1854"/>
                </a:lnTo>
                <a:lnTo>
                  <a:pt x="1455" y="1884"/>
                </a:lnTo>
                <a:lnTo>
                  <a:pt x="1467" y="1917"/>
                </a:lnTo>
                <a:lnTo>
                  <a:pt x="1479" y="1952"/>
                </a:lnTo>
                <a:lnTo>
                  <a:pt x="1489" y="1988"/>
                </a:lnTo>
                <a:lnTo>
                  <a:pt x="1498" y="2028"/>
                </a:lnTo>
                <a:lnTo>
                  <a:pt x="1506" y="2069"/>
                </a:lnTo>
                <a:lnTo>
                  <a:pt x="1513" y="2113"/>
                </a:lnTo>
                <a:lnTo>
                  <a:pt x="1518" y="2156"/>
                </a:lnTo>
                <a:lnTo>
                  <a:pt x="1522" y="2203"/>
                </a:lnTo>
                <a:lnTo>
                  <a:pt x="1524" y="2250"/>
                </a:lnTo>
                <a:lnTo>
                  <a:pt x="1525" y="2299"/>
                </a:lnTo>
                <a:close/>
                <a:moveTo>
                  <a:pt x="1168" y="2034"/>
                </a:moveTo>
                <a:lnTo>
                  <a:pt x="1168" y="2553"/>
                </a:lnTo>
                <a:lnTo>
                  <a:pt x="1168" y="2561"/>
                </a:lnTo>
                <a:lnTo>
                  <a:pt x="1169" y="2568"/>
                </a:lnTo>
                <a:lnTo>
                  <a:pt x="1171" y="2575"/>
                </a:lnTo>
                <a:lnTo>
                  <a:pt x="1173" y="2583"/>
                </a:lnTo>
                <a:lnTo>
                  <a:pt x="1178" y="2589"/>
                </a:lnTo>
                <a:lnTo>
                  <a:pt x="1181" y="2595"/>
                </a:lnTo>
                <a:lnTo>
                  <a:pt x="1185" y="2602"/>
                </a:lnTo>
                <a:lnTo>
                  <a:pt x="1190" y="2608"/>
                </a:lnTo>
                <a:lnTo>
                  <a:pt x="1196" y="2613"/>
                </a:lnTo>
                <a:lnTo>
                  <a:pt x="1201" y="2617"/>
                </a:lnTo>
                <a:lnTo>
                  <a:pt x="1207" y="2621"/>
                </a:lnTo>
                <a:lnTo>
                  <a:pt x="1214" y="2624"/>
                </a:lnTo>
                <a:lnTo>
                  <a:pt x="1221" y="2627"/>
                </a:lnTo>
                <a:lnTo>
                  <a:pt x="1228" y="2629"/>
                </a:lnTo>
                <a:lnTo>
                  <a:pt x="1236" y="2630"/>
                </a:lnTo>
                <a:lnTo>
                  <a:pt x="1244" y="2630"/>
                </a:lnTo>
                <a:lnTo>
                  <a:pt x="1354" y="2630"/>
                </a:lnTo>
                <a:lnTo>
                  <a:pt x="1361" y="2630"/>
                </a:lnTo>
                <a:lnTo>
                  <a:pt x="1369" y="2629"/>
                </a:lnTo>
                <a:lnTo>
                  <a:pt x="1376" y="2627"/>
                </a:lnTo>
                <a:lnTo>
                  <a:pt x="1383" y="2624"/>
                </a:lnTo>
                <a:lnTo>
                  <a:pt x="1389" y="2621"/>
                </a:lnTo>
                <a:lnTo>
                  <a:pt x="1396" y="2617"/>
                </a:lnTo>
                <a:lnTo>
                  <a:pt x="1402" y="2613"/>
                </a:lnTo>
                <a:lnTo>
                  <a:pt x="1407" y="2608"/>
                </a:lnTo>
                <a:lnTo>
                  <a:pt x="1412" y="2602"/>
                </a:lnTo>
                <a:lnTo>
                  <a:pt x="1416" y="2595"/>
                </a:lnTo>
                <a:lnTo>
                  <a:pt x="1420" y="2589"/>
                </a:lnTo>
                <a:lnTo>
                  <a:pt x="1423" y="2583"/>
                </a:lnTo>
                <a:lnTo>
                  <a:pt x="1426" y="2575"/>
                </a:lnTo>
                <a:lnTo>
                  <a:pt x="1427" y="2568"/>
                </a:lnTo>
                <a:lnTo>
                  <a:pt x="1428" y="2561"/>
                </a:lnTo>
                <a:lnTo>
                  <a:pt x="1429" y="2553"/>
                </a:lnTo>
                <a:lnTo>
                  <a:pt x="1429" y="2034"/>
                </a:lnTo>
                <a:lnTo>
                  <a:pt x="1428" y="2027"/>
                </a:lnTo>
                <a:lnTo>
                  <a:pt x="1427" y="2019"/>
                </a:lnTo>
                <a:lnTo>
                  <a:pt x="1426" y="2012"/>
                </a:lnTo>
                <a:lnTo>
                  <a:pt x="1423" y="2005"/>
                </a:lnTo>
                <a:lnTo>
                  <a:pt x="1420" y="1998"/>
                </a:lnTo>
                <a:lnTo>
                  <a:pt x="1416" y="1991"/>
                </a:lnTo>
                <a:lnTo>
                  <a:pt x="1412" y="1985"/>
                </a:lnTo>
                <a:lnTo>
                  <a:pt x="1407" y="1979"/>
                </a:lnTo>
                <a:lnTo>
                  <a:pt x="1402" y="1974"/>
                </a:lnTo>
                <a:lnTo>
                  <a:pt x="1396" y="1970"/>
                </a:lnTo>
                <a:lnTo>
                  <a:pt x="1389" y="1966"/>
                </a:lnTo>
                <a:lnTo>
                  <a:pt x="1383" y="1963"/>
                </a:lnTo>
                <a:lnTo>
                  <a:pt x="1376" y="1960"/>
                </a:lnTo>
                <a:lnTo>
                  <a:pt x="1369" y="1959"/>
                </a:lnTo>
                <a:lnTo>
                  <a:pt x="1361" y="1957"/>
                </a:lnTo>
                <a:lnTo>
                  <a:pt x="1354" y="1957"/>
                </a:lnTo>
                <a:lnTo>
                  <a:pt x="1244" y="1957"/>
                </a:lnTo>
                <a:lnTo>
                  <a:pt x="1236" y="1957"/>
                </a:lnTo>
                <a:lnTo>
                  <a:pt x="1228" y="1959"/>
                </a:lnTo>
                <a:lnTo>
                  <a:pt x="1221" y="1960"/>
                </a:lnTo>
                <a:lnTo>
                  <a:pt x="1214" y="1963"/>
                </a:lnTo>
                <a:lnTo>
                  <a:pt x="1207" y="1966"/>
                </a:lnTo>
                <a:lnTo>
                  <a:pt x="1201" y="1970"/>
                </a:lnTo>
                <a:lnTo>
                  <a:pt x="1196" y="1974"/>
                </a:lnTo>
                <a:lnTo>
                  <a:pt x="1190" y="1979"/>
                </a:lnTo>
                <a:lnTo>
                  <a:pt x="1185" y="1985"/>
                </a:lnTo>
                <a:lnTo>
                  <a:pt x="1181" y="1991"/>
                </a:lnTo>
                <a:lnTo>
                  <a:pt x="1178" y="1998"/>
                </a:lnTo>
                <a:lnTo>
                  <a:pt x="1173" y="2005"/>
                </a:lnTo>
                <a:lnTo>
                  <a:pt x="1171" y="2012"/>
                </a:lnTo>
                <a:lnTo>
                  <a:pt x="1169" y="2019"/>
                </a:lnTo>
                <a:lnTo>
                  <a:pt x="1168" y="2027"/>
                </a:lnTo>
                <a:lnTo>
                  <a:pt x="1168" y="2034"/>
                </a:lnTo>
                <a:close/>
                <a:moveTo>
                  <a:pt x="1789" y="827"/>
                </a:moveTo>
                <a:lnTo>
                  <a:pt x="1789" y="827"/>
                </a:lnTo>
                <a:lnTo>
                  <a:pt x="1809" y="825"/>
                </a:lnTo>
                <a:lnTo>
                  <a:pt x="1828" y="824"/>
                </a:lnTo>
                <a:lnTo>
                  <a:pt x="1849" y="823"/>
                </a:lnTo>
                <a:lnTo>
                  <a:pt x="1869" y="823"/>
                </a:lnTo>
                <a:lnTo>
                  <a:pt x="1909" y="825"/>
                </a:lnTo>
                <a:lnTo>
                  <a:pt x="1950" y="828"/>
                </a:lnTo>
                <a:lnTo>
                  <a:pt x="1989" y="833"/>
                </a:lnTo>
                <a:lnTo>
                  <a:pt x="2029" y="840"/>
                </a:lnTo>
                <a:lnTo>
                  <a:pt x="2069" y="848"/>
                </a:lnTo>
                <a:lnTo>
                  <a:pt x="2109" y="856"/>
                </a:lnTo>
                <a:lnTo>
                  <a:pt x="2188" y="873"/>
                </a:lnTo>
                <a:lnTo>
                  <a:pt x="2229" y="882"/>
                </a:lnTo>
                <a:lnTo>
                  <a:pt x="2269" y="890"/>
                </a:lnTo>
                <a:lnTo>
                  <a:pt x="2308" y="897"/>
                </a:lnTo>
                <a:lnTo>
                  <a:pt x="2348" y="904"/>
                </a:lnTo>
                <a:lnTo>
                  <a:pt x="2389" y="908"/>
                </a:lnTo>
                <a:lnTo>
                  <a:pt x="2429" y="911"/>
                </a:lnTo>
                <a:lnTo>
                  <a:pt x="2470" y="911"/>
                </a:lnTo>
                <a:lnTo>
                  <a:pt x="2511" y="910"/>
                </a:lnTo>
                <a:lnTo>
                  <a:pt x="2550" y="906"/>
                </a:lnTo>
                <a:lnTo>
                  <a:pt x="2588" y="901"/>
                </a:lnTo>
                <a:lnTo>
                  <a:pt x="2625" y="892"/>
                </a:lnTo>
                <a:lnTo>
                  <a:pt x="2660" y="882"/>
                </a:lnTo>
                <a:lnTo>
                  <a:pt x="2694" y="871"/>
                </a:lnTo>
                <a:lnTo>
                  <a:pt x="2727" y="857"/>
                </a:lnTo>
                <a:lnTo>
                  <a:pt x="2758" y="841"/>
                </a:lnTo>
                <a:lnTo>
                  <a:pt x="2788" y="824"/>
                </a:lnTo>
                <a:lnTo>
                  <a:pt x="2817" y="806"/>
                </a:lnTo>
                <a:lnTo>
                  <a:pt x="2844" y="785"/>
                </a:lnTo>
                <a:lnTo>
                  <a:pt x="2870" y="764"/>
                </a:lnTo>
                <a:lnTo>
                  <a:pt x="2894" y="741"/>
                </a:lnTo>
                <a:lnTo>
                  <a:pt x="2916" y="715"/>
                </a:lnTo>
                <a:lnTo>
                  <a:pt x="2938" y="690"/>
                </a:lnTo>
                <a:lnTo>
                  <a:pt x="2958" y="662"/>
                </a:lnTo>
                <a:lnTo>
                  <a:pt x="2977" y="634"/>
                </a:lnTo>
                <a:lnTo>
                  <a:pt x="2994" y="603"/>
                </a:lnTo>
                <a:lnTo>
                  <a:pt x="3010" y="573"/>
                </a:lnTo>
                <a:lnTo>
                  <a:pt x="3024" y="541"/>
                </a:lnTo>
                <a:lnTo>
                  <a:pt x="3037" y="508"/>
                </a:lnTo>
                <a:lnTo>
                  <a:pt x="3048" y="475"/>
                </a:lnTo>
                <a:lnTo>
                  <a:pt x="3058" y="440"/>
                </a:lnTo>
                <a:lnTo>
                  <a:pt x="3066" y="404"/>
                </a:lnTo>
                <a:lnTo>
                  <a:pt x="3073" y="369"/>
                </a:lnTo>
                <a:lnTo>
                  <a:pt x="3078" y="332"/>
                </a:lnTo>
                <a:lnTo>
                  <a:pt x="3083" y="294"/>
                </a:lnTo>
                <a:lnTo>
                  <a:pt x="3085" y="257"/>
                </a:lnTo>
                <a:lnTo>
                  <a:pt x="3085" y="219"/>
                </a:lnTo>
                <a:lnTo>
                  <a:pt x="3084" y="180"/>
                </a:lnTo>
                <a:lnTo>
                  <a:pt x="3082" y="142"/>
                </a:lnTo>
                <a:lnTo>
                  <a:pt x="3079" y="124"/>
                </a:lnTo>
                <a:lnTo>
                  <a:pt x="3075" y="109"/>
                </a:lnTo>
                <a:lnTo>
                  <a:pt x="3070" y="94"/>
                </a:lnTo>
                <a:lnTo>
                  <a:pt x="3063" y="80"/>
                </a:lnTo>
                <a:lnTo>
                  <a:pt x="3056" y="67"/>
                </a:lnTo>
                <a:lnTo>
                  <a:pt x="3047" y="56"/>
                </a:lnTo>
                <a:lnTo>
                  <a:pt x="3038" y="45"/>
                </a:lnTo>
                <a:lnTo>
                  <a:pt x="3026" y="36"/>
                </a:lnTo>
                <a:lnTo>
                  <a:pt x="3015" y="28"/>
                </a:lnTo>
                <a:lnTo>
                  <a:pt x="3003" y="20"/>
                </a:lnTo>
                <a:lnTo>
                  <a:pt x="2991" y="14"/>
                </a:lnTo>
                <a:lnTo>
                  <a:pt x="2978" y="9"/>
                </a:lnTo>
                <a:lnTo>
                  <a:pt x="2964" y="5"/>
                </a:lnTo>
                <a:lnTo>
                  <a:pt x="2950" y="2"/>
                </a:lnTo>
                <a:lnTo>
                  <a:pt x="2937" y="1"/>
                </a:lnTo>
                <a:lnTo>
                  <a:pt x="2923" y="0"/>
                </a:lnTo>
                <a:lnTo>
                  <a:pt x="2909" y="1"/>
                </a:lnTo>
                <a:lnTo>
                  <a:pt x="2895" y="2"/>
                </a:lnTo>
                <a:lnTo>
                  <a:pt x="2882" y="5"/>
                </a:lnTo>
                <a:lnTo>
                  <a:pt x="2870" y="9"/>
                </a:lnTo>
                <a:lnTo>
                  <a:pt x="2857" y="14"/>
                </a:lnTo>
                <a:lnTo>
                  <a:pt x="2845" y="20"/>
                </a:lnTo>
                <a:lnTo>
                  <a:pt x="2835" y="28"/>
                </a:lnTo>
                <a:lnTo>
                  <a:pt x="2825" y="36"/>
                </a:lnTo>
                <a:lnTo>
                  <a:pt x="2816" y="45"/>
                </a:lnTo>
                <a:lnTo>
                  <a:pt x="2807" y="55"/>
                </a:lnTo>
                <a:lnTo>
                  <a:pt x="2800" y="67"/>
                </a:lnTo>
                <a:lnTo>
                  <a:pt x="2795" y="80"/>
                </a:lnTo>
                <a:lnTo>
                  <a:pt x="2791" y="94"/>
                </a:lnTo>
                <a:lnTo>
                  <a:pt x="2788" y="108"/>
                </a:lnTo>
                <a:lnTo>
                  <a:pt x="2787" y="124"/>
                </a:lnTo>
                <a:lnTo>
                  <a:pt x="2787" y="142"/>
                </a:lnTo>
                <a:lnTo>
                  <a:pt x="2790" y="179"/>
                </a:lnTo>
                <a:lnTo>
                  <a:pt x="2791" y="217"/>
                </a:lnTo>
                <a:lnTo>
                  <a:pt x="2791" y="255"/>
                </a:lnTo>
                <a:lnTo>
                  <a:pt x="2790" y="291"/>
                </a:lnTo>
                <a:lnTo>
                  <a:pt x="2786" y="326"/>
                </a:lnTo>
                <a:lnTo>
                  <a:pt x="2780" y="361"/>
                </a:lnTo>
                <a:lnTo>
                  <a:pt x="2777" y="378"/>
                </a:lnTo>
                <a:lnTo>
                  <a:pt x="2773" y="394"/>
                </a:lnTo>
                <a:lnTo>
                  <a:pt x="2768" y="411"/>
                </a:lnTo>
                <a:lnTo>
                  <a:pt x="2762" y="426"/>
                </a:lnTo>
                <a:lnTo>
                  <a:pt x="2756" y="441"/>
                </a:lnTo>
                <a:lnTo>
                  <a:pt x="2748" y="456"/>
                </a:lnTo>
                <a:lnTo>
                  <a:pt x="2740" y="471"/>
                </a:lnTo>
                <a:lnTo>
                  <a:pt x="2732" y="484"/>
                </a:lnTo>
                <a:lnTo>
                  <a:pt x="2722" y="498"/>
                </a:lnTo>
                <a:lnTo>
                  <a:pt x="2712" y="510"/>
                </a:lnTo>
                <a:lnTo>
                  <a:pt x="2701" y="523"/>
                </a:lnTo>
                <a:lnTo>
                  <a:pt x="2689" y="535"/>
                </a:lnTo>
                <a:lnTo>
                  <a:pt x="2676" y="546"/>
                </a:lnTo>
                <a:lnTo>
                  <a:pt x="2662" y="556"/>
                </a:lnTo>
                <a:lnTo>
                  <a:pt x="2648" y="566"/>
                </a:lnTo>
                <a:lnTo>
                  <a:pt x="2631" y="576"/>
                </a:lnTo>
                <a:lnTo>
                  <a:pt x="2615" y="584"/>
                </a:lnTo>
                <a:lnTo>
                  <a:pt x="2597" y="592"/>
                </a:lnTo>
                <a:lnTo>
                  <a:pt x="2577" y="598"/>
                </a:lnTo>
                <a:lnTo>
                  <a:pt x="2558" y="605"/>
                </a:lnTo>
                <a:lnTo>
                  <a:pt x="2540" y="609"/>
                </a:lnTo>
                <a:lnTo>
                  <a:pt x="2521" y="613"/>
                </a:lnTo>
                <a:lnTo>
                  <a:pt x="2503" y="616"/>
                </a:lnTo>
                <a:lnTo>
                  <a:pt x="2485" y="618"/>
                </a:lnTo>
                <a:lnTo>
                  <a:pt x="2465" y="619"/>
                </a:lnTo>
                <a:lnTo>
                  <a:pt x="2447" y="620"/>
                </a:lnTo>
                <a:lnTo>
                  <a:pt x="2427" y="620"/>
                </a:lnTo>
                <a:lnTo>
                  <a:pt x="2409" y="620"/>
                </a:lnTo>
                <a:lnTo>
                  <a:pt x="2370" y="617"/>
                </a:lnTo>
                <a:lnTo>
                  <a:pt x="2333" y="613"/>
                </a:lnTo>
                <a:lnTo>
                  <a:pt x="2294" y="607"/>
                </a:lnTo>
                <a:lnTo>
                  <a:pt x="2255" y="600"/>
                </a:lnTo>
                <a:lnTo>
                  <a:pt x="2217" y="592"/>
                </a:lnTo>
                <a:lnTo>
                  <a:pt x="2179" y="583"/>
                </a:lnTo>
                <a:lnTo>
                  <a:pt x="2103" y="565"/>
                </a:lnTo>
                <a:lnTo>
                  <a:pt x="2065" y="556"/>
                </a:lnTo>
                <a:lnTo>
                  <a:pt x="2027" y="549"/>
                </a:lnTo>
                <a:lnTo>
                  <a:pt x="1990" y="542"/>
                </a:lnTo>
                <a:lnTo>
                  <a:pt x="1955" y="537"/>
                </a:lnTo>
                <a:lnTo>
                  <a:pt x="1916" y="533"/>
                </a:lnTo>
                <a:lnTo>
                  <a:pt x="1879" y="531"/>
                </a:lnTo>
                <a:lnTo>
                  <a:pt x="1843" y="530"/>
                </a:lnTo>
                <a:lnTo>
                  <a:pt x="1807" y="532"/>
                </a:lnTo>
                <a:lnTo>
                  <a:pt x="1772" y="534"/>
                </a:lnTo>
                <a:lnTo>
                  <a:pt x="1739" y="539"/>
                </a:lnTo>
                <a:lnTo>
                  <a:pt x="1706" y="545"/>
                </a:lnTo>
                <a:lnTo>
                  <a:pt x="1674" y="553"/>
                </a:lnTo>
                <a:lnTo>
                  <a:pt x="1643" y="562"/>
                </a:lnTo>
                <a:lnTo>
                  <a:pt x="1613" y="574"/>
                </a:lnTo>
                <a:lnTo>
                  <a:pt x="1584" y="586"/>
                </a:lnTo>
                <a:lnTo>
                  <a:pt x="1555" y="599"/>
                </a:lnTo>
                <a:lnTo>
                  <a:pt x="1528" y="614"/>
                </a:lnTo>
                <a:lnTo>
                  <a:pt x="1501" y="631"/>
                </a:lnTo>
                <a:lnTo>
                  <a:pt x="1476" y="649"/>
                </a:lnTo>
                <a:lnTo>
                  <a:pt x="1452" y="668"/>
                </a:lnTo>
                <a:lnTo>
                  <a:pt x="1428" y="689"/>
                </a:lnTo>
                <a:lnTo>
                  <a:pt x="1405" y="710"/>
                </a:lnTo>
                <a:lnTo>
                  <a:pt x="1383" y="733"/>
                </a:lnTo>
                <a:lnTo>
                  <a:pt x="1363" y="757"/>
                </a:lnTo>
                <a:lnTo>
                  <a:pt x="1343" y="782"/>
                </a:lnTo>
                <a:lnTo>
                  <a:pt x="1324" y="809"/>
                </a:lnTo>
                <a:lnTo>
                  <a:pt x="1306" y="835"/>
                </a:lnTo>
                <a:lnTo>
                  <a:pt x="1290" y="864"/>
                </a:lnTo>
                <a:lnTo>
                  <a:pt x="1273" y="893"/>
                </a:lnTo>
                <a:lnTo>
                  <a:pt x="1259" y="924"/>
                </a:lnTo>
                <a:lnTo>
                  <a:pt x="1245" y="955"/>
                </a:lnTo>
                <a:lnTo>
                  <a:pt x="1233" y="987"/>
                </a:lnTo>
                <a:lnTo>
                  <a:pt x="1220" y="1020"/>
                </a:lnTo>
                <a:lnTo>
                  <a:pt x="1209" y="1053"/>
                </a:lnTo>
                <a:lnTo>
                  <a:pt x="1200" y="1088"/>
                </a:lnTo>
                <a:lnTo>
                  <a:pt x="1191" y="1123"/>
                </a:lnTo>
                <a:lnTo>
                  <a:pt x="1160" y="1127"/>
                </a:lnTo>
                <a:lnTo>
                  <a:pt x="1129" y="1132"/>
                </a:lnTo>
                <a:lnTo>
                  <a:pt x="1098" y="1137"/>
                </a:lnTo>
                <a:lnTo>
                  <a:pt x="1068" y="1143"/>
                </a:lnTo>
                <a:lnTo>
                  <a:pt x="1038" y="1151"/>
                </a:lnTo>
                <a:lnTo>
                  <a:pt x="1007" y="1159"/>
                </a:lnTo>
                <a:lnTo>
                  <a:pt x="978" y="1168"/>
                </a:lnTo>
                <a:lnTo>
                  <a:pt x="948" y="1179"/>
                </a:lnTo>
                <a:lnTo>
                  <a:pt x="920" y="1190"/>
                </a:lnTo>
                <a:lnTo>
                  <a:pt x="890" y="1201"/>
                </a:lnTo>
                <a:lnTo>
                  <a:pt x="862" y="1214"/>
                </a:lnTo>
                <a:lnTo>
                  <a:pt x="833" y="1229"/>
                </a:lnTo>
                <a:lnTo>
                  <a:pt x="806" y="1243"/>
                </a:lnTo>
                <a:lnTo>
                  <a:pt x="778" y="1258"/>
                </a:lnTo>
                <a:lnTo>
                  <a:pt x="751" y="1274"/>
                </a:lnTo>
                <a:lnTo>
                  <a:pt x="724" y="1292"/>
                </a:lnTo>
                <a:lnTo>
                  <a:pt x="697" y="1310"/>
                </a:lnTo>
                <a:lnTo>
                  <a:pt x="671" y="1329"/>
                </a:lnTo>
                <a:lnTo>
                  <a:pt x="645" y="1350"/>
                </a:lnTo>
                <a:lnTo>
                  <a:pt x="619" y="1370"/>
                </a:lnTo>
                <a:lnTo>
                  <a:pt x="595" y="1391"/>
                </a:lnTo>
                <a:lnTo>
                  <a:pt x="569" y="1415"/>
                </a:lnTo>
                <a:lnTo>
                  <a:pt x="545" y="1438"/>
                </a:lnTo>
                <a:lnTo>
                  <a:pt x="521" y="1463"/>
                </a:lnTo>
                <a:lnTo>
                  <a:pt x="498" y="1487"/>
                </a:lnTo>
                <a:lnTo>
                  <a:pt x="475" y="1514"/>
                </a:lnTo>
                <a:lnTo>
                  <a:pt x="452" y="1540"/>
                </a:lnTo>
                <a:lnTo>
                  <a:pt x="430" y="1568"/>
                </a:lnTo>
                <a:lnTo>
                  <a:pt x="408" y="1596"/>
                </a:lnTo>
                <a:lnTo>
                  <a:pt x="387" y="1626"/>
                </a:lnTo>
                <a:lnTo>
                  <a:pt x="366" y="1656"/>
                </a:lnTo>
                <a:lnTo>
                  <a:pt x="345" y="1688"/>
                </a:lnTo>
                <a:lnTo>
                  <a:pt x="326" y="1719"/>
                </a:lnTo>
                <a:lnTo>
                  <a:pt x="307" y="1752"/>
                </a:lnTo>
                <a:lnTo>
                  <a:pt x="287" y="1786"/>
                </a:lnTo>
                <a:lnTo>
                  <a:pt x="269" y="1820"/>
                </a:lnTo>
                <a:lnTo>
                  <a:pt x="252" y="1855"/>
                </a:lnTo>
                <a:lnTo>
                  <a:pt x="234" y="1892"/>
                </a:lnTo>
                <a:lnTo>
                  <a:pt x="218" y="1928"/>
                </a:lnTo>
                <a:lnTo>
                  <a:pt x="202" y="1966"/>
                </a:lnTo>
                <a:lnTo>
                  <a:pt x="185" y="2005"/>
                </a:lnTo>
                <a:lnTo>
                  <a:pt x="171" y="2043"/>
                </a:lnTo>
                <a:lnTo>
                  <a:pt x="156" y="2083"/>
                </a:lnTo>
                <a:lnTo>
                  <a:pt x="143" y="2124"/>
                </a:lnTo>
                <a:lnTo>
                  <a:pt x="129" y="2166"/>
                </a:lnTo>
                <a:lnTo>
                  <a:pt x="116" y="2208"/>
                </a:lnTo>
                <a:lnTo>
                  <a:pt x="104" y="2251"/>
                </a:lnTo>
                <a:lnTo>
                  <a:pt x="93" y="2296"/>
                </a:lnTo>
                <a:lnTo>
                  <a:pt x="81" y="2340"/>
                </a:lnTo>
                <a:lnTo>
                  <a:pt x="71" y="2386"/>
                </a:lnTo>
                <a:lnTo>
                  <a:pt x="62" y="2432"/>
                </a:lnTo>
                <a:lnTo>
                  <a:pt x="53" y="2479"/>
                </a:lnTo>
                <a:lnTo>
                  <a:pt x="45" y="2527"/>
                </a:lnTo>
                <a:lnTo>
                  <a:pt x="38" y="2576"/>
                </a:lnTo>
                <a:lnTo>
                  <a:pt x="30" y="2625"/>
                </a:lnTo>
                <a:lnTo>
                  <a:pt x="24" y="2675"/>
                </a:lnTo>
                <a:lnTo>
                  <a:pt x="18" y="2726"/>
                </a:lnTo>
                <a:lnTo>
                  <a:pt x="14" y="2778"/>
                </a:lnTo>
                <a:lnTo>
                  <a:pt x="10" y="2830"/>
                </a:lnTo>
                <a:lnTo>
                  <a:pt x="6" y="2883"/>
                </a:lnTo>
                <a:lnTo>
                  <a:pt x="4" y="2937"/>
                </a:lnTo>
                <a:lnTo>
                  <a:pt x="2" y="2992"/>
                </a:lnTo>
                <a:lnTo>
                  <a:pt x="1" y="3047"/>
                </a:lnTo>
                <a:lnTo>
                  <a:pt x="0" y="3103"/>
                </a:lnTo>
                <a:lnTo>
                  <a:pt x="1" y="3162"/>
                </a:lnTo>
                <a:lnTo>
                  <a:pt x="2" y="3220"/>
                </a:lnTo>
                <a:lnTo>
                  <a:pt x="4" y="3277"/>
                </a:lnTo>
                <a:lnTo>
                  <a:pt x="7" y="3333"/>
                </a:lnTo>
                <a:lnTo>
                  <a:pt x="11" y="3389"/>
                </a:lnTo>
                <a:lnTo>
                  <a:pt x="15" y="3443"/>
                </a:lnTo>
                <a:lnTo>
                  <a:pt x="20" y="3497"/>
                </a:lnTo>
                <a:lnTo>
                  <a:pt x="26" y="3550"/>
                </a:lnTo>
                <a:lnTo>
                  <a:pt x="34" y="3602"/>
                </a:lnTo>
                <a:lnTo>
                  <a:pt x="41" y="3653"/>
                </a:lnTo>
                <a:lnTo>
                  <a:pt x="50" y="3703"/>
                </a:lnTo>
                <a:lnTo>
                  <a:pt x="59" y="3752"/>
                </a:lnTo>
                <a:lnTo>
                  <a:pt x="68" y="3799"/>
                </a:lnTo>
                <a:lnTo>
                  <a:pt x="79" y="3847"/>
                </a:lnTo>
                <a:lnTo>
                  <a:pt x="91" y="3893"/>
                </a:lnTo>
                <a:lnTo>
                  <a:pt x="102" y="3939"/>
                </a:lnTo>
                <a:lnTo>
                  <a:pt x="115" y="3984"/>
                </a:lnTo>
                <a:lnTo>
                  <a:pt x="128" y="4028"/>
                </a:lnTo>
                <a:lnTo>
                  <a:pt x="143" y="4070"/>
                </a:lnTo>
                <a:lnTo>
                  <a:pt x="157" y="4112"/>
                </a:lnTo>
                <a:lnTo>
                  <a:pt x="172" y="4153"/>
                </a:lnTo>
                <a:lnTo>
                  <a:pt x="188" y="4193"/>
                </a:lnTo>
                <a:lnTo>
                  <a:pt x="205" y="4232"/>
                </a:lnTo>
                <a:lnTo>
                  <a:pt x="222" y="4270"/>
                </a:lnTo>
                <a:lnTo>
                  <a:pt x="239" y="4308"/>
                </a:lnTo>
                <a:lnTo>
                  <a:pt x="258" y="4344"/>
                </a:lnTo>
                <a:lnTo>
                  <a:pt x="277" y="4379"/>
                </a:lnTo>
                <a:lnTo>
                  <a:pt x="296" y="4414"/>
                </a:lnTo>
                <a:lnTo>
                  <a:pt x="317" y="4447"/>
                </a:lnTo>
                <a:lnTo>
                  <a:pt x="337" y="4480"/>
                </a:lnTo>
                <a:lnTo>
                  <a:pt x="359" y="4512"/>
                </a:lnTo>
                <a:lnTo>
                  <a:pt x="381" y="4543"/>
                </a:lnTo>
                <a:lnTo>
                  <a:pt x="402" y="4573"/>
                </a:lnTo>
                <a:lnTo>
                  <a:pt x="426" y="4602"/>
                </a:lnTo>
                <a:lnTo>
                  <a:pt x="449" y="4630"/>
                </a:lnTo>
                <a:lnTo>
                  <a:pt x="473" y="4657"/>
                </a:lnTo>
                <a:lnTo>
                  <a:pt x="497" y="4684"/>
                </a:lnTo>
                <a:lnTo>
                  <a:pt x="521" y="4708"/>
                </a:lnTo>
                <a:lnTo>
                  <a:pt x="547" y="4732"/>
                </a:lnTo>
                <a:lnTo>
                  <a:pt x="572" y="4756"/>
                </a:lnTo>
                <a:lnTo>
                  <a:pt x="599" y="4778"/>
                </a:lnTo>
                <a:lnTo>
                  <a:pt x="625" y="4800"/>
                </a:lnTo>
                <a:lnTo>
                  <a:pt x="652" y="4821"/>
                </a:lnTo>
                <a:lnTo>
                  <a:pt x="679" y="4840"/>
                </a:lnTo>
                <a:lnTo>
                  <a:pt x="708" y="4859"/>
                </a:lnTo>
                <a:lnTo>
                  <a:pt x="735" y="4876"/>
                </a:lnTo>
                <a:lnTo>
                  <a:pt x="764" y="4893"/>
                </a:lnTo>
                <a:lnTo>
                  <a:pt x="793" y="4910"/>
                </a:lnTo>
                <a:lnTo>
                  <a:pt x="822" y="4924"/>
                </a:lnTo>
                <a:lnTo>
                  <a:pt x="853" y="4938"/>
                </a:lnTo>
                <a:lnTo>
                  <a:pt x="882" y="4951"/>
                </a:lnTo>
                <a:lnTo>
                  <a:pt x="913" y="4963"/>
                </a:lnTo>
                <a:lnTo>
                  <a:pt x="943" y="4974"/>
                </a:lnTo>
                <a:lnTo>
                  <a:pt x="974" y="4984"/>
                </a:lnTo>
                <a:lnTo>
                  <a:pt x="1005" y="4993"/>
                </a:lnTo>
                <a:lnTo>
                  <a:pt x="1037" y="5001"/>
                </a:lnTo>
                <a:lnTo>
                  <a:pt x="1069" y="5008"/>
                </a:lnTo>
                <a:lnTo>
                  <a:pt x="1101" y="5015"/>
                </a:lnTo>
                <a:lnTo>
                  <a:pt x="1133" y="5021"/>
                </a:lnTo>
                <a:lnTo>
                  <a:pt x="1165" y="5025"/>
                </a:lnTo>
                <a:lnTo>
                  <a:pt x="1199" y="5028"/>
                </a:lnTo>
                <a:lnTo>
                  <a:pt x="1232" y="5031"/>
                </a:lnTo>
                <a:lnTo>
                  <a:pt x="1265" y="5032"/>
                </a:lnTo>
                <a:lnTo>
                  <a:pt x="1299" y="5033"/>
                </a:lnTo>
                <a:lnTo>
                  <a:pt x="1332" y="5032"/>
                </a:lnTo>
                <a:lnTo>
                  <a:pt x="1365" y="5031"/>
                </a:lnTo>
                <a:lnTo>
                  <a:pt x="1399" y="5028"/>
                </a:lnTo>
                <a:lnTo>
                  <a:pt x="1431" y="5025"/>
                </a:lnTo>
                <a:lnTo>
                  <a:pt x="1464" y="5021"/>
                </a:lnTo>
                <a:lnTo>
                  <a:pt x="1496" y="5015"/>
                </a:lnTo>
                <a:lnTo>
                  <a:pt x="1528" y="5008"/>
                </a:lnTo>
                <a:lnTo>
                  <a:pt x="1561" y="5001"/>
                </a:lnTo>
                <a:lnTo>
                  <a:pt x="1592" y="4993"/>
                </a:lnTo>
                <a:lnTo>
                  <a:pt x="1623" y="4984"/>
                </a:lnTo>
                <a:lnTo>
                  <a:pt x="1654" y="4974"/>
                </a:lnTo>
                <a:lnTo>
                  <a:pt x="1685" y="4963"/>
                </a:lnTo>
                <a:lnTo>
                  <a:pt x="1715" y="4951"/>
                </a:lnTo>
                <a:lnTo>
                  <a:pt x="1745" y="4938"/>
                </a:lnTo>
                <a:lnTo>
                  <a:pt x="1775" y="4924"/>
                </a:lnTo>
                <a:lnTo>
                  <a:pt x="1804" y="4910"/>
                </a:lnTo>
                <a:lnTo>
                  <a:pt x="1833" y="4893"/>
                </a:lnTo>
                <a:lnTo>
                  <a:pt x="1861" y="4876"/>
                </a:lnTo>
                <a:lnTo>
                  <a:pt x="1890" y="4859"/>
                </a:lnTo>
                <a:lnTo>
                  <a:pt x="1917" y="4840"/>
                </a:lnTo>
                <a:lnTo>
                  <a:pt x="1945" y="4821"/>
                </a:lnTo>
                <a:lnTo>
                  <a:pt x="1972" y="4800"/>
                </a:lnTo>
                <a:lnTo>
                  <a:pt x="1999" y="4778"/>
                </a:lnTo>
                <a:lnTo>
                  <a:pt x="2024" y="4756"/>
                </a:lnTo>
                <a:lnTo>
                  <a:pt x="2051" y="4732"/>
                </a:lnTo>
                <a:lnTo>
                  <a:pt x="2075" y="4708"/>
                </a:lnTo>
                <a:lnTo>
                  <a:pt x="2100" y="4684"/>
                </a:lnTo>
                <a:lnTo>
                  <a:pt x="2124" y="4657"/>
                </a:lnTo>
                <a:lnTo>
                  <a:pt x="2148" y="4630"/>
                </a:lnTo>
                <a:lnTo>
                  <a:pt x="2172" y="4602"/>
                </a:lnTo>
                <a:lnTo>
                  <a:pt x="2194" y="4573"/>
                </a:lnTo>
                <a:lnTo>
                  <a:pt x="2217" y="4543"/>
                </a:lnTo>
                <a:lnTo>
                  <a:pt x="2238" y="4512"/>
                </a:lnTo>
                <a:lnTo>
                  <a:pt x="2259" y="4480"/>
                </a:lnTo>
                <a:lnTo>
                  <a:pt x="2280" y="4447"/>
                </a:lnTo>
                <a:lnTo>
                  <a:pt x="2300" y="4414"/>
                </a:lnTo>
                <a:lnTo>
                  <a:pt x="2320" y="4379"/>
                </a:lnTo>
                <a:lnTo>
                  <a:pt x="2339" y="4344"/>
                </a:lnTo>
                <a:lnTo>
                  <a:pt x="2357" y="4308"/>
                </a:lnTo>
                <a:lnTo>
                  <a:pt x="2376" y="4270"/>
                </a:lnTo>
                <a:lnTo>
                  <a:pt x="2392" y="4232"/>
                </a:lnTo>
                <a:lnTo>
                  <a:pt x="2409" y="4193"/>
                </a:lnTo>
                <a:lnTo>
                  <a:pt x="2424" y="4153"/>
                </a:lnTo>
                <a:lnTo>
                  <a:pt x="2440" y="4112"/>
                </a:lnTo>
                <a:lnTo>
                  <a:pt x="2455" y="4070"/>
                </a:lnTo>
                <a:lnTo>
                  <a:pt x="2468" y="4028"/>
                </a:lnTo>
                <a:lnTo>
                  <a:pt x="2483" y="3984"/>
                </a:lnTo>
                <a:lnTo>
                  <a:pt x="2495" y="3939"/>
                </a:lnTo>
                <a:lnTo>
                  <a:pt x="2507" y="3893"/>
                </a:lnTo>
                <a:lnTo>
                  <a:pt x="2518" y="3847"/>
                </a:lnTo>
                <a:lnTo>
                  <a:pt x="2528" y="3799"/>
                </a:lnTo>
                <a:lnTo>
                  <a:pt x="2539" y="3752"/>
                </a:lnTo>
                <a:lnTo>
                  <a:pt x="2548" y="3703"/>
                </a:lnTo>
                <a:lnTo>
                  <a:pt x="2556" y="3653"/>
                </a:lnTo>
                <a:lnTo>
                  <a:pt x="2564" y="3602"/>
                </a:lnTo>
                <a:lnTo>
                  <a:pt x="2570" y="3550"/>
                </a:lnTo>
                <a:lnTo>
                  <a:pt x="2576" y="3497"/>
                </a:lnTo>
                <a:lnTo>
                  <a:pt x="2581" y="3443"/>
                </a:lnTo>
                <a:lnTo>
                  <a:pt x="2586" y="3389"/>
                </a:lnTo>
                <a:lnTo>
                  <a:pt x="2590" y="3333"/>
                </a:lnTo>
                <a:lnTo>
                  <a:pt x="2593" y="3277"/>
                </a:lnTo>
                <a:lnTo>
                  <a:pt x="2595" y="3220"/>
                </a:lnTo>
                <a:lnTo>
                  <a:pt x="2597" y="3162"/>
                </a:lnTo>
                <a:lnTo>
                  <a:pt x="2597" y="3103"/>
                </a:lnTo>
                <a:lnTo>
                  <a:pt x="2597" y="3049"/>
                </a:lnTo>
                <a:lnTo>
                  <a:pt x="2596" y="2996"/>
                </a:lnTo>
                <a:lnTo>
                  <a:pt x="2594" y="2944"/>
                </a:lnTo>
                <a:lnTo>
                  <a:pt x="2592" y="2892"/>
                </a:lnTo>
                <a:lnTo>
                  <a:pt x="2588" y="2841"/>
                </a:lnTo>
                <a:lnTo>
                  <a:pt x="2584" y="2791"/>
                </a:lnTo>
                <a:lnTo>
                  <a:pt x="2580" y="2741"/>
                </a:lnTo>
                <a:lnTo>
                  <a:pt x="2575" y="2692"/>
                </a:lnTo>
                <a:lnTo>
                  <a:pt x="2569" y="2644"/>
                </a:lnTo>
                <a:lnTo>
                  <a:pt x="2563" y="2596"/>
                </a:lnTo>
                <a:lnTo>
                  <a:pt x="2556" y="2550"/>
                </a:lnTo>
                <a:lnTo>
                  <a:pt x="2549" y="2504"/>
                </a:lnTo>
                <a:lnTo>
                  <a:pt x="2541" y="2458"/>
                </a:lnTo>
                <a:lnTo>
                  <a:pt x="2531" y="2413"/>
                </a:lnTo>
                <a:lnTo>
                  <a:pt x="2522" y="2369"/>
                </a:lnTo>
                <a:lnTo>
                  <a:pt x="2512" y="2326"/>
                </a:lnTo>
                <a:lnTo>
                  <a:pt x="2502" y="2284"/>
                </a:lnTo>
                <a:lnTo>
                  <a:pt x="2491" y="2241"/>
                </a:lnTo>
                <a:lnTo>
                  <a:pt x="2478" y="2200"/>
                </a:lnTo>
                <a:lnTo>
                  <a:pt x="2466" y="2159"/>
                </a:lnTo>
                <a:lnTo>
                  <a:pt x="2453" y="2120"/>
                </a:lnTo>
                <a:lnTo>
                  <a:pt x="2440" y="2081"/>
                </a:lnTo>
                <a:lnTo>
                  <a:pt x="2426" y="2042"/>
                </a:lnTo>
                <a:lnTo>
                  <a:pt x="2412" y="2005"/>
                </a:lnTo>
                <a:lnTo>
                  <a:pt x="2397" y="1968"/>
                </a:lnTo>
                <a:lnTo>
                  <a:pt x="2382" y="1932"/>
                </a:lnTo>
                <a:lnTo>
                  <a:pt x="2365" y="1897"/>
                </a:lnTo>
                <a:lnTo>
                  <a:pt x="2349" y="1862"/>
                </a:lnTo>
                <a:lnTo>
                  <a:pt x="2332" y="1828"/>
                </a:lnTo>
                <a:lnTo>
                  <a:pt x="2314" y="1795"/>
                </a:lnTo>
                <a:lnTo>
                  <a:pt x="2297" y="1762"/>
                </a:lnTo>
                <a:lnTo>
                  <a:pt x="2279" y="1731"/>
                </a:lnTo>
                <a:lnTo>
                  <a:pt x="2259" y="1700"/>
                </a:lnTo>
                <a:lnTo>
                  <a:pt x="2240" y="1671"/>
                </a:lnTo>
                <a:lnTo>
                  <a:pt x="2221" y="1641"/>
                </a:lnTo>
                <a:lnTo>
                  <a:pt x="2200" y="1613"/>
                </a:lnTo>
                <a:lnTo>
                  <a:pt x="2180" y="1584"/>
                </a:lnTo>
                <a:lnTo>
                  <a:pt x="2159" y="1558"/>
                </a:lnTo>
                <a:lnTo>
                  <a:pt x="2137" y="1531"/>
                </a:lnTo>
                <a:lnTo>
                  <a:pt x="2116" y="1506"/>
                </a:lnTo>
                <a:lnTo>
                  <a:pt x="2093" y="1481"/>
                </a:lnTo>
                <a:lnTo>
                  <a:pt x="2071" y="1457"/>
                </a:lnTo>
                <a:lnTo>
                  <a:pt x="2048" y="1434"/>
                </a:lnTo>
                <a:lnTo>
                  <a:pt x="2024" y="1412"/>
                </a:lnTo>
                <a:lnTo>
                  <a:pt x="2001" y="1390"/>
                </a:lnTo>
                <a:lnTo>
                  <a:pt x="1977" y="1369"/>
                </a:lnTo>
                <a:lnTo>
                  <a:pt x="1953" y="1350"/>
                </a:lnTo>
                <a:lnTo>
                  <a:pt x="1927" y="1330"/>
                </a:lnTo>
                <a:lnTo>
                  <a:pt x="1903" y="1312"/>
                </a:lnTo>
                <a:lnTo>
                  <a:pt x="1877" y="1295"/>
                </a:lnTo>
                <a:lnTo>
                  <a:pt x="1851" y="1277"/>
                </a:lnTo>
                <a:lnTo>
                  <a:pt x="1825" y="1261"/>
                </a:lnTo>
                <a:lnTo>
                  <a:pt x="1799" y="1247"/>
                </a:lnTo>
                <a:lnTo>
                  <a:pt x="1772" y="1233"/>
                </a:lnTo>
                <a:lnTo>
                  <a:pt x="1745" y="1218"/>
                </a:lnTo>
                <a:lnTo>
                  <a:pt x="1717" y="1206"/>
                </a:lnTo>
                <a:lnTo>
                  <a:pt x="1690" y="1194"/>
                </a:lnTo>
                <a:lnTo>
                  <a:pt x="1662" y="1184"/>
                </a:lnTo>
                <a:lnTo>
                  <a:pt x="1635" y="1174"/>
                </a:lnTo>
                <a:lnTo>
                  <a:pt x="1606" y="1164"/>
                </a:lnTo>
                <a:lnTo>
                  <a:pt x="1578" y="1155"/>
                </a:lnTo>
                <a:lnTo>
                  <a:pt x="1549" y="1148"/>
                </a:lnTo>
                <a:lnTo>
                  <a:pt x="1520" y="1141"/>
                </a:lnTo>
                <a:lnTo>
                  <a:pt x="1490" y="1135"/>
                </a:lnTo>
                <a:lnTo>
                  <a:pt x="1499" y="1106"/>
                </a:lnTo>
                <a:lnTo>
                  <a:pt x="1509" y="1079"/>
                </a:lnTo>
                <a:lnTo>
                  <a:pt x="1519" y="1051"/>
                </a:lnTo>
                <a:lnTo>
                  <a:pt x="1530" y="1026"/>
                </a:lnTo>
                <a:lnTo>
                  <a:pt x="1543" y="1000"/>
                </a:lnTo>
                <a:lnTo>
                  <a:pt x="1557" y="976"/>
                </a:lnTo>
                <a:lnTo>
                  <a:pt x="1572" y="953"/>
                </a:lnTo>
                <a:lnTo>
                  <a:pt x="1589" y="932"/>
                </a:lnTo>
                <a:lnTo>
                  <a:pt x="1607" y="912"/>
                </a:lnTo>
                <a:lnTo>
                  <a:pt x="1618" y="903"/>
                </a:lnTo>
                <a:lnTo>
                  <a:pt x="1628" y="893"/>
                </a:lnTo>
                <a:lnTo>
                  <a:pt x="1638" y="885"/>
                </a:lnTo>
                <a:lnTo>
                  <a:pt x="1649" y="877"/>
                </a:lnTo>
                <a:lnTo>
                  <a:pt x="1660" y="870"/>
                </a:lnTo>
                <a:lnTo>
                  <a:pt x="1673" y="863"/>
                </a:lnTo>
                <a:lnTo>
                  <a:pt x="1686" y="857"/>
                </a:lnTo>
                <a:lnTo>
                  <a:pt x="1698" y="851"/>
                </a:lnTo>
                <a:lnTo>
                  <a:pt x="1712" y="845"/>
                </a:lnTo>
                <a:lnTo>
                  <a:pt x="1727" y="840"/>
                </a:lnTo>
                <a:lnTo>
                  <a:pt x="1741" y="836"/>
                </a:lnTo>
                <a:lnTo>
                  <a:pt x="1756" y="832"/>
                </a:lnTo>
                <a:lnTo>
                  <a:pt x="1772" y="829"/>
                </a:lnTo>
                <a:lnTo>
                  <a:pt x="1789" y="827"/>
                </a:lnTo>
                <a:close/>
                <a:moveTo>
                  <a:pt x="2443" y="2988"/>
                </a:moveTo>
                <a:lnTo>
                  <a:pt x="2443" y="2988"/>
                </a:lnTo>
                <a:lnTo>
                  <a:pt x="2442" y="3039"/>
                </a:lnTo>
                <a:lnTo>
                  <a:pt x="2441" y="3087"/>
                </a:lnTo>
                <a:lnTo>
                  <a:pt x="2439" y="3132"/>
                </a:lnTo>
                <a:lnTo>
                  <a:pt x="2437" y="3175"/>
                </a:lnTo>
                <a:lnTo>
                  <a:pt x="2434" y="3216"/>
                </a:lnTo>
                <a:lnTo>
                  <a:pt x="2430" y="3254"/>
                </a:lnTo>
                <a:lnTo>
                  <a:pt x="2424" y="3289"/>
                </a:lnTo>
                <a:lnTo>
                  <a:pt x="2419" y="3323"/>
                </a:lnTo>
                <a:lnTo>
                  <a:pt x="2413" y="3354"/>
                </a:lnTo>
                <a:lnTo>
                  <a:pt x="2406" y="3383"/>
                </a:lnTo>
                <a:lnTo>
                  <a:pt x="2399" y="3409"/>
                </a:lnTo>
                <a:lnTo>
                  <a:pt x="2391" y="3434"/>
                </a:lnTo>
                <a:lnTo>
                  <a:pt x="2383" y="3456"/>
                </a:lnTo>
                <a:lnTo>
                  <a:pt x="2374" y="3477"/>
                </a:lnTo>
                <a:lnTo>
                  <a:pt x="2363" y="3495"/>
                </a:lnTo>
                <a:lnTo>
                  <a:pt x="2352" y="3512"/>
                </a:lnTo>
                <a:lnTo>
                  <a:pt x="2341" y="3526"/>
                </a:lnTo>
                <a:lnTo>
                  <a:pt x="2330" y="3540"/>
                </a:lnTo>
                <a:lnTo>
                  <a:pt x="2317" y="3552"/>
                </a:lnTo>
                <a:lnTo>
                  <a:pt x="2304" y="3561"/>
                </a:lnTo>
                <a:lnTo>
                  <a:pt x="2291" y="3569"/>
                </a:lnTo>
                <a:lnTo>
                  <a:pt x="2277" y="3576"/>
                </a:lnTo>
                <a:lnTo>
                  <a:pt x="2262" y="3581"/>
                </a:lnTo>
                <a:lnTo>
                  <a:pt x="2247" y="3585"/>
                </a:lnTo>
                <a:lnTo>
                  <a:pt x="2232" y="3589"/>
                </a:lnTo>
                <a:lnTo>
                  <a:pt x="2216" y="3591"/>
                </a:lnTo>
                <a:lnTo>
                  <a:pt x="2198" y="3591"/>
                </a:lnTo>
                <a:lnTo>
                  <a:pt x="2181" y="3590"/>
                </a:lnTo>
                <a:lnTo>
                  <a:pt x="2164" y="3588"/>
                </a:lnTo>
                <a:lnTo>
                  <a:pt x="2145" y="3584"/>
                </a:lnTo>
                <a:lnTo>
                  <a:pt x="2127" y="3581"/>
                </a:lnTo>
                <a:lnTo>
                  <a:pt x="2108" y="3576"/>
                </a:lnTo>
                <a:lnTo>
                  <a:pt x="2087" y="3571"/>
                </a:lnTo>
                <a:lnTo>
                  <a:pt x="2068" y="3564"/>
                </a:lnTo>
                <a:lnTo>
                  <a:pt x="2026" y="3550"/>
                </a:lnTo>
                <a:lnTo>
                  <a:pt x="1983" y="3534"/>
                </a:lnTo>
                <a:lnTo>
                  <a:pt x="1939" y="3514"/>
                </a:lnTo>
                <a:lnTo>
                  <a:pt x="1844" y="3473"/>
                </a:lnTo>
                <a:lnTo>
                  <a:pt x="1795" y="3452"/>
                </a:lnTo>
                <a:lnTo>
                  <a:pt x="1744" y="3432"/>
                </a:lnTo>
                <a:lnTo>
                  <a:pt x="1692" y="3411"/>
                </a:lnTo>
                <a:lnTo>
                  <a:pt x="1639" y="3392"/>
                </a:lnTo>
                <a:lnTo>
                  <a:pt x="1584" y="3375"/>
                </a:lnTo>
                <a:lnTo>
                  <a:pt x="1557" y="3367"/>
                </a:lnTo>
                <a:lnTo>
                  <a:pt x="1529" y="3358"/>
                </a:lnTo>
                <a:lnTo>
                  <a:pt x="1500" y="3352"/>
                </a:lnTo>
                <a:lnTo>
                  <a:pt x="1473" y="3346"/>
                </a:lnTo>
                <a:lnTo>
                  <a:pt x="1444" y="3341"/>
                </a:lnTo>
                <a:lnTo>
                  <a:pt x="1416" y="3336"/>
                </a:lnTo>
                <a:lnTo>
                  <a:pt x="1386" y="3333"/>
                </a:lnTo>
                <a:lnTo>
                  <a:pt x="1358" y="3330"/>
                </a:lnTo>
                <a:lnTo>
                  <a:pt x="1328" y="3328"/>
                </a:lnTo>
                <a:lnTo>
                  <a:pt x="1299" y="3328"/>
                </a:lnTo>
                <a:lnTo>
                  <a:pt x="1269" y="3328"/>
                </a:lnTo>
                <a:lnTo>
                  <a:pt x="1240" y="3330"/>
                </a:lnTo>
                <a:lnTo>
                  <a:pt x="1210" y="3333"/>
                </a:lnTo>
                <a:lnTo>
                  <a:pt x="1182" y="3336"/>
                </a:lnTo>
                <a:lnTo>
                  <a:pt x="1153" y="3341"/>
                </a:lnTo>
                <a:lnTo>
                  <a:pt x="1125" y="3346"/>
                </a:lnTo>
                <a:lnTo>
                  <a:pt x="1096" y="3352"/>
                </a:lnTo>
                <a:lnTo>
                  <a:pt x="1068" y="3358"/>
                </a:lnTo>
                <a:lnTo>
                  <a:pt x="1040" y="3367"/>
                </a:lnTo>
                <a:lnTo>
                  <a:pt x="1013" y="3375"/>
                </a:lnTo>
                <a:lnTo>
                  <a:pt x="959" y="3392"/>
                </a:lnTo>
                <a:lnTo>
                  <a:pt x="906" y="3411"/>
                </a:lnTo>
                <a:lnTo>
                  <a:pt x="854" y="3432"/>
                </a:lnTo>
                <a:lnTo>
                  <a:pt x="803" y="3452"/>
                </a:lnTo>
                <a:lnTo>
                  <a:pt x="753" y="3473"/>
                </a:lnTo>
                <a:lnTo>
                  <a:pt x="659" y="3514"/>
                </a:lnTo>
                <a:lnTo>
                  <a:pt x="614" y="3534"/>
                </a:lnTo>
                <a:lnTo>
                  <a:pt x="570" y="3550"/>
                </a:lnTo>
                <a:lnTo>
                  <a:pt x="530" y="3564"/>
                </a:lnTo>
                <a:lnTo>
                  <a:pt x="509" y="3571"/>
                </a:lnTo>
                <a:lnTo>
                  <a:pt x="490" y="3576"/>
                </a:lnTo>
                <a:lnTo>
                  <a:pt x="471" y="3581"/>
                </a:lnTo>
                <a:lnTo>
                  <a:pt x="452" y="3584"/>
                </a:lnTo>
                <a:lnTo>
                  <a:pt x="434" y="3588"/>
                </a:lnTo>
                <a:lnTo>
                  <a:pt x="416" y="3590"/>
                </a:lnTo>
                <a:lnTo>
                  <a:pt x="398" y="3591"/>
                </a:lnTo>
                <a:lnTo>
                  <a:pt x="382" y="3591"/>
                </a:lnTo>
                <a:lnTo>
                  <a:pt x="366" y="3589"/>
                </a:lnTo>
                <a:lnTo>
                  <a:pt x="350" y="3585"/>
                </a:lnTo>
                <a:lnTo>
                  <a:pt x="335" y="3581"/>
                </a:lnTo>
                <a:lnTo>
                  <a:pt x="320" y="3576"/>
                </a:lnTo>
                <a:lnTo>
                  <a:pt x="307" y="3569"/>
                </a:lnTo>
                <a:lnTo>
                  <a:pt x="292" y="3561"/>
                </a:lnTo>
                <a:lnTo>
                  <a:pt x="280" y="3552"/>
                </a:lnTo>
                <a:lnTo>
                  <a:pt x="268" y="3540"/>
                </a:lnTo>
                <a:lnTo>
                  <a:pt x="256" y="3526"/>
                </a:lnTo>
                <a:lnTo>
                  <a:pt x="244" y="3512"/>
                </a:lnTo>
                <a:lnTo>
                  <a:pt x="234" y="3495"/>
                </a:lnTo>
                <a:lnTo>
                  <a:pt x="224" y="3477"/>
                </a:lnTo>
                <a:lnTo>
                  <a:pt x="215" y="3456"/>
                </a:lnTo>
                <a:lnTo>
                  <a:pt x="206" y="3434"/>
                </a:lnTo>
                <a:lnTo>
                  <a:pt x="198" y="3409"/>
                </a:lnTo>
                <a:lnTo>
                  <a:pt x="190" y="3383"/>
                </a:lnTo>
                <a:lnTo>
                  <a:pt x="184" y="3354"/>
                </a:lnTo>
                <a:lnTo>
                  <a:pt x="178" y="3323"/>
                </a:lnTo>
                <a:lnTo>
                  <a:pt x="172" y="3289"/>
                </a:lnTo>
                <a:lnTo>
                  <a:pt x="168" y="3254"/>
                </a:lnTo>
                <a:lnTo>
                  <a:pt x="164" y="3216"/>
                </a:lnTo>
                <a:lnTo>
                  <a:pt x="161" y="3175"/>
                </a:lnTo>
                <a:lnTo>
                  <a:pt x="158" y="3132"/>
                </a:lnTo>
                <a:lnTo>
                  <a:pt x="156" y="3087"/>
                </a:lnTo>
                <a:lnTo>
                  <a:pt x="155" y="3039"/>
                </a:lnTo>
                <a:lnTo>
                  <a:pt x="155" y="2988"/>
                </a:lnTo>
                <a:lnTo>
                  <a:pt x="155" y="2936"/>
                </a:lnTo>
                <a:lnTo>
                  <a:pt x="156" y="2885"/>
                </a:lnTo>
                <a:lnTo>
                  <a:pt x="158" y="2834"/>
                </a:lnTo>
                <a:lnTo>
                  <a:pt x="161" y="2784"/>
                </a:lnTo>
                <a:lnTo>
                  <a:pt x="164" y="2735"/>
                </a:lnTo>
                <a:lnTo>
                  <a:pt x="168" y="2686"/>
                </a:lnTo>
                <a:lnTo>
                  <a:pt x="172" y="2639"/>
                </a:lnTo>
                <a:lnTo>
                  <a:pt x="178" y="2592"/>
                </a:lnTo>
                <a:lnTo>
                  <a:pt x="184" y="2546"/>
                </a:lnTo>
                <a:lnTo>
                  <a:pt x="190" y="2501"/>
                </a:lnTo>
                <a:lnTo>
                  <a:pt x="198" y="2456"/>
                </a:lnTo>
                <a:lnTo>
                  <a:pt x="206" y="2412"/>
                </a:lnTo>
                <a:lnTo>
                  <a:pt x="215" y="2368"/>
                </a:lnTo>
                <a:lnTo>
                  <a:pt x="224" y="2326"/>
                </a:lnTo>
                <a:lnTo>
                  <a:pt x="234" y="2284"/>
                </a:lnTo>
                <a:lnTo>
                  <a:pt x="244" y="2243"/>
                </a:lnTo>
                <a:lnTo>
                  <a:pt x="256" y="2203"/>
                </a:lnTo>
                <a:lnTo>
                  <a:pt x="268" y="2164"/>
                </a:lnTo>
                <a:lnTo>
                  <a:pt x="280" y="2125"/>
                </a:lnTo>
                <a:lnTo>
                  <a:pt x="292" y="2087"/>
                </a:lnTo>
                <a:lnTo>
                  <a:pt x="307" y="2051"/>
                </a:lnTo>
                <a:lnTo>
                  <a:pt x="320" y="2014"/>
                </a:lnTo>
                <a:lnTo>
                  <a:pt x="335" y="1978"/>
                </a:lnTo>
                <a:lnTo>
                  <a:pt x="350" y="1944"/>
                </a:lnTo>
                <a:lnTo>
                  <a:pt x="366" y="1910"/>
                </a:lnTo>
                <a:lnTo>
                  <a:pt x="382" y="1876"/>
                </a:lnTo>
                <a:lnTo>
                  <a:pt x="398" y="1844"/>
                </a:lnTo>
                <a:lnTo>
                  <a:pt x="416" y="1812"/>
                </a:lnTo>
                <a:lnTo>
                  <a:pt x="434" y="1782"/>
                </a:lnTo>
                <a:lnTo>
                  <a:pt x="452" y="1752"/>
                </a:lnTo>
                <a:lnTo>
                  <a:pt x="471" y="1723"/>
                </a:lnTo>
                <a:lnTo>
                  <a:pt x="490" y="1694"/>
                </a:lnTo>
                <a:lnTo>
                  <a:pt x="509" y="1666"/>
                </a:lnTo>
                <a:lnTo>
                  <a:pt x="530" y="1640"/>
                </a:lnTo>
                <a:lnTo>
                  <a:pt x="550" y="1615"/>
                </a:lnTo>
                <a:lnTo>
                  <a:pt x="570" y="1589"/>
                </a:lnTo>
                <a:lnTo>
                  <a:pt x="592" y="1565"/>
                </a:lnTo>
                <a:lnTo>
                  <a:pt x="614" y="1541"/>
                </a:lnTo>
                <a:lnTo>
                  <a:pt x="637" y="1519"/>
                </a:lnTo>
                <a:lnTo>
                  <a:pt x="659" y="1497"/>
                </a:lnTo>
                <a:lnTo>
                  <a:pt x="681" y="1476"/>
                </a:lnTo>
                <a:lnTo>
                  <a:pt x="705" y="1457"/>
                </a:lnTo>
                <a:lnTo>
                  <a:pt x="729" y="1437"/>
                </a:lnTo>
                <a:lnTo>
                  <a:pt x="753" y="1419"/>
                </a:lnTo>
                <a:lnTo>
                  <a:pt x="778" y="1402"/>
                </a:lnTo>
                <a:lnTo>
                  <a:pt x="803" y="1385"/>
                </a:lnTo>
                <a:lnTo>
                  <a:pt x="828" y="1369"/>
                </a:lnTo>
                <a:lnTo>
                  <a:pt x="854" y="1355"/>
                </a:lnTo>
                <a:lnTo>
                  <a:pt x="879" y="1341"/>
                </a:lnTo>
                <a:lnTo>
                  <a:pt x="906" y="1327"/>
                </a:lnTo>
                <a:lnTo>
                  <a:pt x="932" y="1315"/>
                </a:lnTo>
                <a:lnTo>
                  <a:pt x="959" y="1304"/>
                </a:lnTo>
                <a:lnTo>
                  <a:pt x="985" y="1294"/>
                </a:lnTo>
                <a:lnTo>
                  <a:pt x="1013" y="1284"/>
                </a:lnTo>
                <a:lnTo>
                  <a:pt x="1040" y="1275"/>
                </a:lnTo>
                <a:lnTo>
                  <a:pt x="1068" y="1267"/>
                </a:lnTo>
                <a:lnTo>
                  <a:pt x="1096" y="1261"/>
                </a:lnTo>
                <a:lnTo>
                  <a:pt x="1125" y="1255"/>
                </a:lnTo>
                <a:lnTo>
                  <a:pt x="1153" y="1250"/>
                </a:lnTo>
                <a:lnTo>
                  <a:pt x="1182" y="1246"/>
                </a:lnTo>
                <a:lnTo>
                  <a:pt x="1210" y="1243"/>
                </a:lnTo>
                <a:lnTo>
                  <a:pt x="1240" y="1240"/>
                </a:lnTo>
                <a:lnTo>
                  <a:pt x="1269" y="1239"/>
                </a:lnTo>
                <a:lnTo>
                  <a:pt x="1299" y="1238"/>
                </a:lnTo>
                <a:lnTo>
                  <a:pt x="1328" y="1239"/>
                </a:lnTo>
                <a:lnTo>
                  <a:pt x="1358" y="1240"/>
                </a:lnTo>
                <a:lnTo>
                  <a:pt x="1386" y="1243"/>
                </a:lnTo>
                <a:lnTo>
                  <a:pt x="1416" y="1246"/>
                </a:lnTo>
                <a:lnTo>
                  <a:pt x="1444" y="1250"/>
                </a:lnTo>
                <a:lnTo>
                  <a:pt x="1473" y="1255"/>
                </a:lnTo>
                <a:lnTo>
                  <a:pt x="1500" y="1261"/>
                </a:lnTo>
                <a:lnTo>
                  <a:pt x="1529" y="1267"/>
                </a:lnTo>
                <a:lnTo>
                  <a:pt x="1557" y="1275"/>
                </a:lnTo>
                <a:lnTo>
                  <a:pt x="1584" y="1284"/>
                </a:lnTo>
                <a:lnTo>
                  <a:pt x="1612" y="1294"/>
                </a:lnTo>
                <a:lnTo>
                  <a:pt x="1639" y="1304"/>
                </a:lnTo>
                <a:lnTo>
                  <a:pt x="1666" y="1315"/>
                </a:lnTo>
                <a:lnTo>
                  <a:pt x="1692" y="1327"/>
                </a:lnTo>
                <a:lnTo>
                  <a:pt x="1717" y="1341"/>
                </a:lnTo>
                <a:lnTo>
                  <a:pt x="1744" y="1355"/>
                </a:lnTo>
                <a:lnTo>
                  <a:pt x="1769" y="1369"/>
                </a:lnTo>
                <a:lnTo>
                  <a:pt x="1795" y="1385"/>
                </a:lnTo>
                <a:lnTo>
                  <a:pt x="1819" y="1402"/>
                </a:lnTo>
                <a:lnTo>
                  <a:pt x="1844" y="1419"/>
                </a:lnTo>
                <a:lnTo>
                  <a:pt x="1868" y="1437"/>
                </a:lnTo>
                <a:lnTo>
                  <a:pt x="1892" y="1457"/>
                </a:lnTo>
                <a:lnTo>
                  <a:pt x="1915" y="1476"/>
                </a:lnTo>
                <a:lnTo>
                  <a:pt x="1939" y="1497"/>
                </a:lnTo>
                <a:lnTo>
                  <a:pt x="1961" y="1519"/>
                </a:lnTo>
                <a:lnTo>
                  <a:pt x="1983" y="1541"/>
                </a:lnTo>
                <a:lnTo>
                  <a:pt x="2005" y="1565"/>
                </a:lnTo>
                <a:lnTo>
                  <a:pt x="2026" y="1589"/>
                </a:lnTo>
                <a:lnTo>
                  <a:pt x="2048" y="1615"/>
                </a:lnTo>
                <a:lnTo>
                  <a:pt x="2068" y="1640"/>
                </a:lnTo>
                <a:lnTo>
                  <a:pt x="2087" y="1666"/>
                </a:lnTo>
                <a:lnTo>
                  <a:pt x="2108" y="1694"/>
                </a:lnTo>
                <a:lnTo>
                  <a:pt x="2127" y="1723"/>
                </a:lnTo>
                <a:lnTo>
                  <a:pt x="2145" y="1752"/>
                </a:lnTo>
                <a:lnTo>
                  <a:pt x="2164" y="1782"/>
                </a:lnTo>
                <a:lnTo>
                  <a:pt x="2181" y="1812"/>
                </a:lnTo>
                <a:lnTo>
                  <a:pt x="2198" y="1844"/>
                </a:lnTo>
                <a:lnTo>
                  <a:pt x="2216" y="1876"/>
                </a:lnTo>
                <a:lnTo>
                  <a:pt x="2232" y="1910"/>
                </a:lnTo>
                <a:lnTo>
                  <a:pt x="2247" y="1944"/>
                </a:lnTo>
                <a:lnTo>
                  <a:pt x="2262" y="1978"/>
                </a:lnTo>
                <a:lnTo>
                  <a:pt x="2277" y="2014"/>
                </a:lnTo>
                <a:lnTo>
                  <a:pt x="2291" y="2051"/>
                </a:lnTo>
                <a:lnTo>
                  <a:pt x="2304" y="2087"/>
                </a:lnTo>
                <a:lnTo>
                  <a:pt x="2317" y="2125"/>
                </a:lnTo>
                <a:lnTo>
                  <a:pt x="2330" y="2164"/>
                </a:lnTo>
                <a:lnTo>
                  <a:pt x="2341" y="2203"/>
                </a:lnTo>
                <a:lnTo>
                  <a:pt x="2352" y="2243"/>
                </a:lnTo>
                <a:lnTo>
                  <a:pt x="2363" y="2284"/>
                </a:lnTo>
                <a:lnTo>
                  <a:pt x="2374" y="2326"/>
                </a:lnTo>
                <a:lnTo>
                  <a:pt x="2383" y="2368"/>
                </a:lnTo>
                <a:lnTo>
                  <a:pt x="2391" y="2412"/>
                </a:lnTo>
                <a:lnTo>
                  <a:pt x="2399" y="2456"/>
                </a:lnTo>
                <a:lnTo>
                  <a:pt x="2406" y="2501"/>
                </a:lnTo>
                <a:lnTo>
                  <a:pt x="2413" y="2546"/>
                </a:lnTo>
                <a:lnTo>
                  <a:pt x="2419" y="2592"/>
                </a:lnTo>
                <a:lnTo>
                  <a:pt x="2424" y="2639"/>
                </a:lnTo>
                <a:lnTo>
                  <a:pt x="2430" y="2686"/>
                </a:lnTo>
                <a:lnTo>
                  <a:pt x="2434" y="2735"/>
                </a:lnTo>
                <a:lnTo>
                  <a:pt x="2437" y="2784"/>
                </a:lnTo>
                <a:lnTo>
                  <a:pt x="2439" y="2834"/>
                </a:lnTo>
                <a:lnTo>
                  <a:pt x="2441" y="2885"/>
                </a:lnTo>
                <a:lnTo>
                  <a:pt x="2442" y="2936"/>
                </a:lnTo>
                <a:lnTo>
                  <a:pt x="2443" y="29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2480" y="1981200"/>
            <a:ext cx="231584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举例与说明</a:t>
            </a:r>
            <a:endParaRPr lang="zh-CN" altLang="en-US" sz="28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62000" y="1905000"/>
            <a:ext cx="2362200" cy="67056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70960" y="1706880"/>
            <a:ext cx="576326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</a:rPr>
              <a:t>表4.10例4.4数据的Cp与BIC准则回归子集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4.4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回归变量的选择方法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2365" y="2682240"/>
            <a:ext cx="9741535" cy="243522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28"/>
          <p:cNvSpPr/>
          <p:nvPr/>
        </p:nvSpPr>
        <p:spPr>
          <a:xfrm>
            <a:off x="168275" y="179070"/>
            <a:ext cx="50952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TextBox 27"/>
          <p:cNvSpPr/>
          <p:nvPr/>
        </p:nvSpPr>
        <p:spPr>
          <a:xfrm>
            <a:off x="5650865" y="193675"/>
            <a:ext cx="57364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4.3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多元相关分析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8275" y="2667000"/>
            <a:ext cx="5482590" cy="1753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data.frame(result＄outmat,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adjR2=result＄adjr2,Cp=result＄cp,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BIC=result$bic)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sp>
        <p:nvSpPr>
          <p:cNvPr id="8" name="灯泡"/>
          <p:cNvSpPr/>
          <p:nvPr/>
        </p:nvSpPr>
        <p:spPr>
          <a:xfrm>
            <a:off x="776605" y="1630680"/>
            <a:ext cx="563880" cy="853440"/>
          </a:xfrm>
          <a:custGeom>
            <a:avLst/>
            <a:gdLst>
              <a:gd name="connsiteX0" fmla="*/ 1569114 w 3604952"/>
              <a:gd name="connsiteY0" fmla="*/ 5211012 h 5550702"/>
              <a:gd name="connsiteX1" fmla="*/ 2035839 w 3604952"/>
              <a:gd name="connsiteY1" fmla="*/ 5211012 h 5550702"/>
              <a:gd name="connsiteX2" fmla="*/ 2035839 w 3604952"/>
              <a:gd name="connsiteY2" fmla="*/ 5550702 h 5550702"/>
              <a:gd name="connsiteX3" fmla="*/ 1569114 w 3604952"/>
              <a:gd name="connsiteY3" fmla="*/ 5550702 h 5550702"/>
              <a:gd name="connsiteX4" fmla="*/ 1045239 w 3604952"/>
              <a:gd name="connsiteY4" fmla="*/ 4710950 h 5550702"/>
              <a:gd name="connsiteX5" fmla="*/ 2559714 w 3604952"/>
              <a:gd name="connsiteY5" fmla="*/ 4710950 h 5550702"/>
              <a:gd name="connsiteX6" fmla="*/ 2559714 w 3604952"/>
              <a:gd name="connsiteY6" fmla="*/ 4972888 h 5550702"/>
              <a:gd name="connsiteX7" fmla="*/ 1045239 w 3604952"/>
              <a:gd name="connsiteY7" fmla="*/ 4972888 h 5550702"/>
              <a:gd name="connsiteX8" fmla="*/ 1045239 w 3604952"/>
              <a:gd name="connsiteY8" fmla="*/ 4210887 h 5550702"/>
              <a:gd name="connsiteX9" fmla="*/ 2559714 w 3604952"/>
              <a:gd name="connsiteY9" fmla="*/ 4210887 h 5550702"/>
              <a:gd name="connsiteX10" fmla="*/ 2559714 w 3604952"/>
              <a:gd name="connsiteY10" fmla="*/ 4472825 h 5550702"/>
              <a:gd name="connsiteX11" fmla="*/ 1045239 w 3604952"/>
              <a:gd name="connsiteY11" fmla="*/ 4472825 h 5550702"/>
              <a:gd name="connsiteX12" fmla="*/ 1802476 w 3604952"/>
              <a:gd name="connsiteY12" fmla="*/ 0 h 5550702"/>
              <a:gd name="connsiteX13" fmla="*/ 3604952 w 3604952"/>
              <a:gd name="connsiteY13" fmla="*/ 1857794 h 5550702"/>
              <a:gd name="connsiteX14" fmla="*/ 2661643 w 3604952"/>
              <a:gd name="connsiteY14" fmla="*/ 3491362 h 5550702"/>
              <a:gd name="connsiteX15" fmla="*/ 2559714 w 3604952"/>
              <a:gd name="connsiteY15" fmla="*/ 3541971 h 5550702"/>
              <a:gd name="connsiteX16" fmla="*/ 2559714 w 3604952"/>
              <a:gd name="connsiteY16" fmla="*/ 3972762 h 5550702"/>
              <a:gd name="connsiteX17" fmla="*/ 1045239 w 3604952"/>
              <a:gd name="connsiteY17" fmla="*/ 3972762 h 5550702"/>
              <a:gd name="connsiteX18" fmla="*/ 1045239 w 3604952"/>
              <a:gd name="connsiteY18" fmla="*/ 3541971 h 5550702"/>
              <a:gd name="connsiteX19" fmla="*/ 943309 w 3604952"/>
              <a:gd name="connsiteY19" fmla="*/ 3491362 h 5550702"/>
              <a:gd name="connsiteX20" fmla="*/ 0 w 3604952"/>
              <a:gd name="connsiteY20" fmla="*/ 1857794 h 5550702"/>
              <a:gd name="connsiteX21" fmla="*/ 1802476 w 3604952"/>
              <a:gd name="connsiteY21" fmla="*/ 0 h 555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04952" h="5550702">
                <a:moveTo>
                  <a:pt x="1569114" y="5211012"/>
                </a:moveTo>
                <a:lnTo>
                  <a:pt x="2035839" y="5211012"/>
                </a:lnTo>
                <a:lnTo>
                  <a:pt x="2035839" y="5550702"/>
                </a:lnTo>
                <a:lnTo>
                  <a:pt x="1569114" y="5550702"/>
                </a:lnTo>
                <a:close/>
                <a:moveTo>
                  <a:pt x="1045239" y="4710950"/>
                </a:moveTo>
                <a:lnTo>
                  <a:pt x="2559714" y="4710950"/>
                </a:lnTo>
                <a:lnTo>
                  <a:pt x="2559714" y="4972888"/>
                </a:lnTo>
                <a:lnTo>
                  <a:pt x="1045239" y="4972888"/>
                </a:lnTo>
                <a:close/>
                <a:moveTo>
                  <a:pt x="1045239" y="4210887"/>
                </a:moveTo>
                <a:lnTo>
                  <a:pt x="2559714" y="4210887"/>
                </a:lnTo>
                <a:lnTo>
                  <a:pt x="2559714" y="4472825"/>
                </a:lnTo>
                <a:lnTo>
                  <a:pt x="1045239" y="4472825"/>
                </a:lnTo>
                <a:close/>
                <a:moveTo>
                  <a:pt x="1802476" y="0"/>
                </a:moveTo>
                <a:cubicBezTo>
                  <a:pt x="2797956" y="0"/>
                  <a:pt x="3604952" y="831763"/>
                  <a:pt x="3604952" y="1857794"/>
                </a:cubicBezTo>
                <a:cubicBezTo>
                  <a:pt x="3604952" y="2563190"/>
                  <a:pt x="3223520" y="3176765"/>
                  <a:pt x="2661643" y="3491362"/>
                </a:cubicBezTo>
                <a:lnTo>
                  <a:pt x="2559714" y="3541971"/>
                </a:lnTo>
                <a:lnTo>
                  <a:pt x="2559714" y="3972762"/>
                </a:lnTo>
                <a:lnTo>
                  <a:pt x="1045239" y="3972762"/>
                </a:lnTo>
                <a:lnTo>
                  <a:pt x="1045239" y="3541971"/>
                </a:lnTo>
                <a:lnTo>
                  <a:pt x="943309" y="3491362"/>
                </a:lnTo>
                <a:cubicBezTo>
                  <a:pt x="381432" y="3176765"/>
                  <a:pt x="0" y="2563190"/>
                  <a:pt x="0" y="1857794"/>
                </a:cubicBezTo>
                <a:cubicBezTo>
                  <a:pt x="0" y="831763"/>
                  <a:pt x="806996" y="0"/>
                  <a:pt x="18024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431925" y="1965960"/>
            <a:ext cx="1783080" cy="51816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语言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代码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969125" y="1965960"/>
            <a:ext cx="1783080" cy="51816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数据</a:t>
            </a: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输出</a:t>
            </a:r>
            <a:endParaRPr kumimoji="1" lang="zh-CN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" name="接口"/>
          <p:cNvSpPr/>
          <p:nvPr/>
        </p:nvSpPr>
        <p:spPr bwMode="auto">
          <a:xfrm>
            <a:off x="6156960" y="1645920"/>
            <a:ext cx="762000" cy="853440"/>
          </a:xfrm>
          <a:custGeom>
            <a:avLst/>
            <a:gdLst>
              <a:gd name="T0" fmla="*/ 75031380 w 6161"/>
              <a:gd name="T1" fmla="*/ 238104551 h 6428"/>
              <a:gd name="T2" fmla="*/ 88473918 w 6161"/>
              <a:gd name="T3" fmla="*/ 225457106 h 6428"/>
              <a:gd name="T4" fmla="*/ 12300226 w 6161"/>
              <a:gd name="T5" fmla="*/ 144566621 h 6428"/>
              <a:gd name="T6" fmla="*/ 0 w 6161"/>
              <a:gd name="T7" fmla="*/ 131567989 h 6428"/>
              <a:gd name="T8" fmla="*/ 13003096 w 6161"/>
              <a:gd name="T9" fmla="*/ 119359749 h 6428"/>
              <a:gd name="T10" fmla="*/ 126780337 w 6161"/>
              <a:gd name="T11" fmla="*/ 12208241 h 6428"/>
              <a:gd name="T12" fmla="*/ 139783433 w 6161"/>
              <a:gd name="T13" fmla="*/ 0 h 6428"/>
              <a:gd name="T14" fmla="*/ 151995653 w 6161"/>
              <a:gd name="T15" fmla="*/ 12998632 h 6428"/>
              <a:gd name="T16" fmla="*/ 228257055 w 6161"/>
              <a:gd name="T17" fmla="*/ 93977135 h 6428"/>
              <a:gd name="T18" fmla="*/ 240030129 w 6161"/>
              <a:gd name="T19" fmla="*/ 82822750 h 6428"/>
              <a:gd name="T20" fmla="*/ 372345419 w 6161"/>
              <a:gd name="T21" fmla="*/ 223261377 h 6428"/>
              <a:gd name="T22" fmla="*/ 405292602 w 6161"/>
              <a:gd name="T23" fmla="*/ 319434241 h 6428"/>
              <a:gd name="T24" fmla="*/ 435955161 w 6161"/>
              <a:gd name="T25" fmla="*/ 352018987 h 6428"/>
              <a:gd name="T26" fmla="*/ 333599855 w 6161"/>
              <a:gd name="T27" fmla="*/ 448367296 h 6428"/>
              <a:gd name="T28" fmla="*/ 303288435 w 6161"/>
              <a:gd name="T29" fmla="*/ 416046310 h 6428"/>
              <a:gd name="T30" fmla="*/ 210246158 w 6161"/>
              <a:gd name="T31" fmla="*/ 381617317 h 6428"/>
              <a:gd name="T32" fmla="*/ 75031380 w 6161"/>
              <a:gd name="T33" fmla="*/ 238104551 h 6428"/>
              <a:gd name="T34" fmla="*/ 75031380 w 6161"/>
              <a:gd name="T35" fmla="*/ 238104551 h 6428"/>
              <a:gd name="T36" fmla="*/ 120981659 w 6161"/>
              <a:gd name="T37" fmla="*/ 109874165 h 6428"/>
              <a:gd name="T38" fmla="*/ 136532511 w 6161"/>
              <a:gd name="T39" fmla="*/ 126386140 h 6428"/>
              <a:gd name="T40" fmla="*/ 164120161 w 6161"/>
              <a:gd name="T41" fmla="*/ 100476303 h 6428"/>
              <a:gd name="T42" fmla="*/ 148481302 w 6161"/>
              <a:gd name="T43" fmla="*/ 83964624 h 6428"/>
              <a:gd name="T44" fmla="*/ 120981659 w 6161"/>
              <a:gd name="T45" fmla="*/ 109874165 h 6428"/>
              <a:gd name="T46" fmla="*/ 120981659 w 6161"/>
              <a:gd name="T47" fmla="*/ 109874165 h 6428"/>
              <a:gd name="T48" fmla="*/ 85135285 w 6161"/>
              <a:gd name="T49" fmla="*/ 143600488 h 6428"/>
              <a:gd name="T50" fmla="*/ 100686137 w 6161"/>
              <a:gd name="T51" fmla="*/ 160200187 h 6428"/>
              <a:gd name="T52" fmla="*/ 128361795 w 6161"/>
              <a:gd name="T53" fmla="*/ 134202923 h 6428"/>
              <a:gd name="T54" fmla="*/ 112722936 w 6161"/>
              <a:gd name="T55" fmla="*/ 117690947 h 6428"/>
              <a:gd name="T56" fmla="*/ 85135285 w 6161"/>
              <a:gd name="T57" fmla="*/ 143600488 h 6428"/>
              <a:gd name="T58" fmla="*/ 85135285 w 6161"/>
              <a:gd name="T59" fmla="*/ 143600488 h 6428"/>
              <a:gd name="T60" fmla="*/ 114392104 w 6161"/>
              <a:gd name="T61" fmla="*/ 200952902 h 6428"/>
              <a:gd name="T62" fmla="*/ 202250863 w 6161"/>
              <a:gd name="T63" fmla="*/ 118393616 h 6428"/>
              <a:gd name="T64" fmla="*/ 138201976 w 6161"/>
              <a:gd name="T65" fmla="*/ 50413745 h 6428"/>
              <a:gd name="T66" fmla="*/ 50430928 w 6161"/>
              <a:gd name="T67" fmla="*/ 133148772 h 6428"/>
              <a:gd name="T68" fmla="*/ 114392104 w 6161"/>
              <a:gd name="T69" fmla="*/ 200952902 h 6428"/>
              <a:gd name="T70" fmla="*/ 114392104 w 6161"/>
              <a:gd name="T71" fmla="*/ 200952902 h 6428"/>
              <a:gd name="T72" fmla="*/ 381834165 w 6161"/>
              <a:gd name="T73" fmla="*/ 439057453 h 6428"/>
              <a:gd name="T74" fmla="*/ 500004344 w 6161"/>
              <a:gd name="T75" fmla="*/ 564565184 h 6428"/>
              <a:gd name="T76" fmla="*/ 541297961 w 6161"/>
              <a:gd name="T77" fmla="*/ 525744733 h 6428"/>
              <a:gd name="T78" fmla="*/ 423040071 w 6161"/>
              <a:gd name="T79" fmla="*/ 400149280 h 6428"/>
              <a:gd name="T80" fmla="*/ 381834165 w 6161"/>
              <a:gd name="T81" fmla="*/ 439057453 h 642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61" h="6428">
                <a:moveTo>
                  <a:pt x="854" y="2711"/>
                </a:moveTo>
                <a:lnTo>
                  <a:pt x="1007" y="2567"/>
                </a:lnTo>
                <a:lnTo>
                  <a:pt x="140" y="1646"/>
                </a:lnTo>
                <a:lnTo>
                  <a:pt x="0" y="1498"/>
                </a:lnTo>
                <a:lnTo>
                  <a:pt x="148" y="1359"/>
                </a:lnTo>
                <a:lnTo>
                  <a:pt x="1443" y="139"/>
                </a:lnTo>
                <a:lnTo>
                  <a:pt x="1591" y="0"/>
                </a:lnTo>
                <a:lnTo>
                  <a:pt x="1730" y="148"/>
                </a:lnTo>
                <a:lnTo>
                  <a:pt x="2598" y="1070"/>
                </a:lnTo>
                <a:lnTo>
                  <a:pt x="2732" y="943"/>
                </a:lnTo>
                <a:lnTo>
                  <a:pt x="4238" y="2542"/>
                </a:lnTo>
                <a:lnTo>
                  <a:pt x="4613" y="3637"/>
                </a:lnTo>
                <a:lnTo>
                  <a:pt x="4962" y="4008"/>
                </a:lnTo>
                <a:lnTo>
                  <a:pt x="3797" y="5105"/>
                </a:lnTo>
                <a:lnTo>
                  <a:pt x="3452" y="4737"/>
                </a:lnTo>
                <a:lnTo>
                  <a:pt x="2393" y="4345"/>
                </a:lnTo>
                <a:lnTo>
                  <a:pt x="854" y="2711"/>
                </a:lnTo>
                <a:close/>
                <a:moveTo>
                  <a:pt x="1377" y="1251"/>
                </a:moveTo>
                <a:lnTo>
                  <a:pt x="1554" y="1439"/>
                </a:lnTo>
                <a:lnTo>
                  <a:pt x="1868" y="1144"/>
                </a:lnTo>
                <a:lnTo>
                  <a:pt x="1690" y="956"/>
                </a:lnTo>
                <a:lnTo>
                  <a:pt x="1377" y="1251"/>
                </a:lnTo>
                <a:close/>
                <a:moveTo>
                  <a:pt x="969" y="1635"/>
                </a:moveTo>
                <a:lnTo>
                  <a:pt x="1146" y="1824"/>
                </a:lnTo>
                <a:lnTo>
                  <a:pt x="1461" y="1528"/>
                </a:lnTo>
                <a:lnTo>
                  <a:pt x="1283" y="1340"/>
                </a:lnTo>
                <a:lnTo>
                  <a:pt x="969" y="1635"/>
                </a:lnTo>
                <a:close/>
                <a:moveTo>
                  <a:pt x="1302" y="2288"/>
                </a:moveTo>
                <a:lnTo>
                  <a:pt x="2302" y="1348"/>
                </a:lnTo>
                <a:lnTo>
                  <a:pt x="1573" y="574"/>
                </a:lnTo>
                <a:lnTo>
                  <a:pt x="574" y="1516"/>
                </a:lnTo>
                <a:lnTo>
                  <a:pt x="1302" y="2288"/>
                </a:lnTo>
                <a:close/>
                <a:moveTo>
                  <a:pt x="4346" y="4999"/>
                </a:moveTo>
                <a:lnTo>
                  <a:pt x="5691" y="6428"/>
                </a:lnTo>
                <a:lnTo>
                  <a:pt x="6161" y="5986"/>
                </a:lnTo>
                <a:lnTo>
                  <a:pt x="4815" y="4556"/>
                </a:lnTo>
                <a:lnTo>
                  <a:pt x="4346" y="4999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6" name="图片占位符 5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701665" y="2840355"/>
            <a:ext cx="650875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直接连接符 17"/>
          <p:cNvSpPr/>
          <p:nvPr/>
        </p:nvSpPr>
        <p:spPr>
          <a:xfrm>
            <a:off x="3524042" y="1419225"/>
            <a:ext cx="1" cy="410527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" name="TextBox 28"/>
          <p:cNvSpPr/>
          <p:nvPr/>
        </p:nvSpPr>
        <p:spPr>
          <a:xfrm>
            <a:off x="15303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4.4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回归变量的选择方法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人"/>
          <p:cNvSpPr/>
          <p:nvPr/>
        </p:nvSpPr>
        <p:spPr>
          <a:xfrm>
            <a:off x="168275" y="2819400"/>
            <a:ext cx="1752600" cy="2575560"/>
          </a:xfrm>
          <a:custGeom>
            <a:avLst/>
            <a:gdLst>
              <a:gd name="connsiteX0" fmla="*/ 622300 w 1549400"/>
              <a:gd name="connsiteY0" fmla="*/ 644526 h 2651126"/>
              <a:gd name="connsiteX1" fmla="*/ 609600 w 1549400"/>
              <a:gd name="connsiteY1" fmla="*/ 647701 h 2651126"/>
              <a:gd name="connsiteX2" fmla="*/ 596900 w 1549400"/>
              <a:gd name="connsiteY2" fmla="*/ 654051 h 2651126"/>
              <a:gd name="connsiteX3" fmla="*/ 590550 w 1549400"/>
              <a:gd name="connsiteY3" fmla="*/ 666751 h 2651126"/>
              <a:gd name="connsiteX4" fmla="*/ 587375 w 1549400"/>
              <a:gd name="connsiteY4" fmla="*/ 679451 h 2651126"/>
              <a:gd name="connsiteX5" fmla="*/ 590550 w 1549400"/>
              <a:gd name="connsiteY5" fmla="*/ 692151 h 2651126"/>
              <a:gd name="connsiteX6" fmla="*/ 596900 w 1549400"/>
              <a:gd name="connsiteY6" fmla="*/ 704851 h 2651126"/>
              <a:gd name="connsiteX7" fmla="*/ 609600 w 1549400"/>
              <a:gd name="connsiteY7" fmla="*/ 711201 h 2651126"/>
              <a:gd name="connsiteX8" fmla="*/ 610452 w 1549400"/>
              <a:gd name="connsiteY8" fmla="*/ 711414 h 2651126"/>
              <a:gd name="connsiteX9" fmla="*/ 536575 w 1549400"/>
              <a:gd name="connsiteY9" fmla="*/ 1323976 h 2651126"/>
              <a:gd name="connsiteX10" fmla="*/ 622300 w 1549400"/>
              <a:gd name="connsiteY10" fmla="*/ 1416051 h 2651126"/>
              <a:gd name="connsiteX11" fmla="*/ 701675 w 1549400"/>
              <a:gd name="connsiteY11" fmla="*/ 1323976 h 2651126"/>
              <a:gd name="connsiteX12" fmla="*/ 633960 w 1549400"/>
              <a:gd name="connsiteY12" fmla="*/ 711461 h 2651126"/>
              <a:gd name="connsiteX13" fmla="*/ 635000 w 1549400"/>
              <a:gd name="connsiteY13" fmla="*/ 711201 h 2651126"/>
              <a:gd name="connsiteX14" fmla="*/ 647700 w 1549400"/>
              <a:gd name="connsiteY14" fmla="*/ 704851 h 2651126"/>
              <a:gd name="connsiteX15" fmla="*/ 654050 w 1549400"/>
              <a:gd name="connsiteY15" fmla="*/ 692151 h 2651126"/>
              <a:gd name="connsiteX16" fmla="*/ 657225 w 1549400"/>
              <a:gd name="connsiteY16" fmla="*/ 679451 h 2651126"/>
              <a:gd name="connsiteX17" fmla="*/ 654050 w 1549400"/>
              <a:gd name="connsiteY17" fmla="*/ 666751 h 2651126"/>
              <a:gd name="connsiteX18" fmla="*/ 647700 w 1549400"/>
              <a:gd name="connsiteY18" fmla="*/ 654051 h 2651126"/>
              <a:gd name="connsiteX19" fmla="*/ 635000 w 1549400"/>
              <a:gd name="connsiteY19" fmla="*/ 647701 h 2651126"/>
              <a:gd name="connsiteX20" fmla="*/ 1450975 w 1549400"/>
              <a:gd name="connsiteY20" fmla="*/ 76201 h 2651126"/>
              <a:gd name="connsiteX21" fmla="*/ 1470025 w 1549400"/>
              <a:gd name="connsiteY21" fmla="*/ 76201 h 2651126"/>
              <a:gd name="connsiteX22" fmla="*/ 1485900 w 1549400"/>
              <a:gd name="connsiteY22" fmla="*/ 79376 h 2651126"/>
              <a:gd name="connsiteX23" fmla="*/ 1504950 w 1549400"/>
              <a:gd name="connsiteY23" fmla="*/ 88901 h 2651126"/>
              <a:gd name="connsiteX24" fmla="*/ 1517650 w 1549400"/>
              <a:gd name="connsiteY24" fmla="*/ 98426 h 2651126"/>
              <a:gd name="connsiteX25" fmla="*/ 1530350 w 1549400"/>
              <a:gd name="connsiteY25" fmla="*/ 111126 h 2651126"/>
              <a:gd name="connsiteX26" fmla="*/ 1539875 w 1549400"/>
              <a:gd name="connsiteY26" fmla="*/ 127001 h 2651126"/>
              <a:gd name="connsiteX27" fmla="*/ 1546225 w 1549400"/>
              <a:gd name="connsiteY27" fmla="*/ 146051 h 2651126"/>
              <a:gd name="connsiteX28" fmla="*/ 1549400 w 1549400"/>
              <a:gd name="connsiteY28" fmla="*/ 161926 h 2651126"/>
              <a:gd name="connsiteX29" fmla="*/ 1549400 w 1549400"/>
              <a:gd name="connsiteY29" fmla="*/ 180976 h 2651126"/>
              <a:gd name="connsiteX30" fmla="*/ 1546225 w 1549400"/>
              <a:gd name="connsiteY30" fmla="*/ 200026 h 2651126"/>
              <a:gd name="connsiteX31" fmla="*/ 1536700 w 1549400"/>
              <a:gd name="connsiteY31" fmla="*/ 215901 h 2651126"/>
              <a:gd name="connsiteX32" fmla="*/ 1527175 w 1549400"/>
              <a:gd name="connsiteY32" fmla="*/ 228601 h 2651126"/>
              <a:gd name="connsiteX33" fmla="*/ 1514475 w 1549400"/>
              <a:gd name="connsiteY33" fmla="*/ 241301 h 2651126"/>
              <a:gd name="connsiteX34" fmla="*/ 898525 w 1549400"/>
              <a:gd name="connsiteY34" fmla="*/ 833446 h 2651126"/>
              <a:gd name="connsiteX35" fmla="*/ 898525 w 1549400"/>
              <a:gd name="connsiteY35" fmla="*/ 1454151 h 2651126"/>
              <a:gd name="connsiteX36" fmla="*/ 895350 w 1549400"/>
              <a:gd name="connsiteY36" fmla="*/ 1479551 h 2651126"/>
              <a:gd name="connsiteX37" fmla="*/ 892175 w 1549400"/>
              <a:gd name="connsiteY37" fmla="*/ 1501776 h 2651126"/>
              <a:gd name="connsiteX38" fmla="*/ 885825 w 1549400"/>
              <a:gd name="connsiteY38" fmla="*/ 1524001 h 2651126"/>
              <a:gd name="connsiteX39" fmla="*/ 879101 w 1549400"/>
              <a:gd name="connsiteY39" fmla="*/ 1535207 h 2651126"/>
              <a:gd name="connsiteX40" fmla="*/ 879475 w 1549400"/>
              <a:gd name="connsiteY40" fmla="*/ 1536701 h 2651126"/>
              <a:gd name="connsiteX41" fmla="*/ 882650 w 1549400"/>
              <a:gd name="connsiteY41" fmla="*/ 1562101 h 2651126"/>
              <a:gd name="connsiteX42" fmla="*/ 882650 w 1549400"/>
              <a:gd name="connsiteY42" fmla="*/ 2520951 h 2651126"/>
              <a:gd name="connsiteX43" fmla="*/ 879475 w 1549400"/>
              <a:gd name="connsiteY43" fmla="*/ 2546351 h 2651126"/>
              <a:gd name="connsiteX44" fmla="*/ 873125 w 1549400"/>
              <a:gd name="connsiteY44" fmla="*/ 2571751 h 2651126"/>
              <a:gd name="connsiteX45" fmla="*/ 860425 w 1549400"/>
              <a:gd name="connsiteY45" fmla="*/ 2593976 h 2651126"/>
              <a:gd name="connsiteX46" fmla="*/ 844550 w 1549400"/>
              <a:gd name="connsiteY46" fmla="*/ 2613026 h 2651126"/>
              <a:gd name="connsiteX47" fmla="*/ 825500 w 1549400"/>
              <a:gd name="connsiteY47" fmla="*/ 2628901 h 2651126"/>
              <a:gd name="connsiteX48" fmla="*/ 803275 w 1549400"/>
              <a:gd name="connsiteY48" fmla="*/ 2638426 h 2651126"/>
              <a:gd name="connsiteX49" fmla="*/ 781050 w 1549400"/>
              <a:gd name="connsiteY49" fmla="*/ 2647951 h 2651126"/>
              <a:gd name="connsiteX50" fmla="*/ 755650 w 1549400"/>
              <a:gd name="connsiteY50" fmla="*/ 2651126 h 2651126"/>
              <a:gd name="connsiteX51" fmla="*/ 727075 w 1549400"/>
              <a:gd name="connsiteY51" fmla="*/ 2647951 h 2651126"/>
              <a:gd name="connsiteX52" fmla="*/ 704850 w 1549400"/>
              <a:gd name="connsiteY52" fmla="*/ 2638426 h 2651126"/>
              <a:gd name="connsiteX53" fmla="*/ 682625 w 1549400"/>
              <a:gd name="connsiteY53" fmla="*/ 2628901 h 2651126"/>
              <a:gd name="connsiteX54" fmla="*/ 663575 w 1549400"/>
              <a:gd name="connsiteY54" fmla="*/ 2613026 h 2651126"/>
              <a:gd name="connsiteX55" fmla="*/ 647700 w 1549400"/>
              <a:gd name="connsiteY55" fmla="*/ 2593976 h 2651126"/>
              <a:gd name="connsiteX56" fmla="*/ 635000 w 1549400"/>
              <a:gd name="connsiteY56" fmla="*/ 2571751 h 2651126"/>
              <a:gd name="connsiteX57" fmla="*/ 628650 w 1549400"/>
              <a:gd name="connsiteY57" fmla="*/ 2546351 h 2651126"/>
              <a:gd name="connsiteX58" fmla="*/ 625475 w 1549400"/>
              <a:gd name="connsiteY58" fmla="*/ 2520951 h 2651126"/>
              <a:gd name="connsiteX59" fmla="*/ 625475 w 1549400"/>
              <a:gd name="connsiteY59" fmla="*/ 1612901 h 2651126"/>
              <a:gd name="connsiteX60" fmla="*/ 527050 w 1549400"/>
              <a:gd name="connsiteY60" fmla="*/ 1612901 h 2651126"/>
              <a:gd name="connsiteX61" fmla="*/ 527050 w 1549400"/>
              <a:gd name="connsiteY61" fmla="*/ 2520951 h 2651126"/>
              <a:gd name="connsiteX62" fmla="*/ 527050 w 1549400"/>
              <a:gd name="connsiteY62" fmla="*/ 2546351 h 2651126"/>
              <a:gd name="connsiteX63" fmla="*/ 517525 w 1549400"/>
              <a:gd name="connsiteY63" fmla="*/ 2571751 h 2651126"/>
              <a:gd name="connsiteX64" fmla="*/ 504825 w 1549400"/>
              <a:gd name="connsiteY64" fmla="*/ 2593976 h 2651126"/>
              <a:gd name="connsiteX65" fmla="*/ 488950 w 1549400"/>
              <a:gd name="connsiteY65" fmla="*/ 2613026 h 2651126"/>
              <a:gd name="connsiteX66" fmla="*/ 469900 w 1549400"/>
              <a:gd name="connsiteY66" fmla="*/ 2628901 h 2651126"/>
              <a:gd name="connsiteX67" fmla="*/ 450850 w 1549400"/>
              <a:gd name="connsiteY67" fmla="*/ 2638426 h 2651126"/>
              <a:gd name="connsiteX68" fmla="*/ 425450 w 1549400"/>
              <a:gd name="connsiteY68" fmla="*/ 2647951 h 2651126"/>
              <a:gd name="connsiteX69" fmla="*/ 400050 w 1549400"/>
              <a:gd name="connsiteY69" fmla="*/ 2651126 h 2651126"/>
              <a:gd name="connsiteX70" fmla="*/ 374650 w 1549400"/>
              <a:gd name="connsiteY70" fmla="*/ 2647951 h 2651126"/>
              <a:gd name="connsiteX71" fmla="*/ 349250 w 1549400"/>
              <a:gd name="connsiteY71" fmla="*/ 2638426 h 2651126"/>
              <a:gd name="connsiteX72" fmla="*/ 327025 w 1549400"/>
              <a:gd name="connsiteY72" fmla="*/ 2628901 h 2651126"/>
              <a:gd name="connsiteX73" fmla="*/ 307975 w 1549400"/>
              <a:gd name="connsiteY73" fmla="*/ 2613026 h 2651126"/>
              <a:gd name="connsiteX74" fmla="*/ 292100 w 1549400"/>
              <a:gd name="connsiteY74" fmla="*/ 2593976 h 2651126"/>
              <a:gd name="connsiteX75" fmla="*/ 279400 w 1549400"/>
              <a:gd name="connsiteY75" fmla="*/ 2571751 h 2651126"/>
              <a:gd name="connsiteX76" fmla="*/ 273050 w 1549400"/>
              <a:gd name="connsiteY76" fmla="*/ 2546351 h 2651126"/>
              <a:gd name="connsiteX77" fmla="*/ 269875 w 1549400"/>
              <a:gd name="connsiteY77" fmla="*/ 2520951 h 2651126"/>
              <a:gd name="connsiteX78" fmla="*/ 269875 w 1549400"/>
              <a:gd name="connsiteY78" fmla="*/ 1562101 h 2651126"/>
              <a:gd name="connsiteX79" fmla="*/ 273050 w 1549400"/>
              <a:gd name="connsiteY79" fmla="*/ 1536701 h 2651126"/>
              <a:gd name="connsiteX80" fmla="*/ 273424 w 1549400"/>
              <a:gd name="connsiteY80" fmla="*/ 1535207 h 2651126"/>
              <a:gd name="connsiteX81" fmla="*/ 266700 w 1549400"/>
              <a:gd name="connsiteY81" fmla="*/ 1524001 h 2651126"/>
              <a:gd name="connsiteX82" fmla="*/ 260350 w 1549400"/>
              <a:gd name="connsiteY82" fmla="*/ 1501776 h 2651126"/>
              <a:gd name="connsiteX83" fmla="*/ 257175 w 1549400"/>
              <a:gd name="connsiteY83" fmla="*/ 1479551 h 2651126"/>
              <a:gd name="connsiteX84" fmla="*/ 257175 w 1549400"/>
              <a:gd name="connsiteY84" fmla="*/ 1454151 h 2651126"/>
              <a:gd name="connsiteX85" fmla="*/ 257175 w 1549400"/>
              <a:gd name="connsiteY85" fmla="*/ 1027643 h 2651126"/>
              <a:gd name="connsiteX86" fmla="*/ 187325 w 1549400"/>
              <a:gd name="connsiteY86" fmla="*/ 1628776 h 2651126"/>
              <a:gd name="connsiteX87" fmla="*/ 184150 w 1549400"/>
              <a:gd name="connsiteY87" fmla="*/ 1647826 h 2651126"/>
              <a:gd name="connsiteX88" fmla="*/ 177800 w 1549400"/>
              <a:gd name="connsiteY88" fmla="*/ 1663701 h 2651126"/>
              <a:gd name="connsiteX89" fmla="*/ 171450 w 1549400"/>
              <a:gd name="connsiteY89" fmla="*/ 1679576 h 2651126"/>
              <a:gd name="connsiteX90" fmla="*/ 158750 w 1549400"/>
              <a:gd name="connsiteY90" fmla="*/ 1695451 h 2651126"/>
              <a:gd name="connsiteX91" fmla="*/ 146050 w 1549400"/>
              <a:gd name="connsiteY91" fmla="*/ 1704976 h 2651126"/>
              <a:gd name="connsiteX92" fmla="*/ 130175 w 1549400"/>
              <a:gd name="connsiteY92" fmla="*/ 1714501 h 2651126"/>
              <a:gd name="connsiteX93" fmla="*/ 111125 w 1549400"/>
              <a:gd name="connsiteY93" fmla="*/ 1720851 h 2651126"/>
              <a:gd name="connsiteX94" fmla="*/ 92075 w 1549400"/>
              <a:gd name="connsiteY94" fmla="*/ 1720851 h 2651126"/>
              <a:gd name="connsiteX95" fmla="*/ 73025 w 1549400"/>
              <a:gd name="connsiteY95" fmla="*/ 1720851 h 2651126"/>
              <a:gd name="connsiteX96" fmla="*/ 57150 w 1549400"/>
              <a:gd name="connsiteY96" fmla="*/ 1714501 h 2651126"/>
              <a:gd name="connsiteX97" fmla="*/ 41275 w 1549400"/>
              <a:gd name="connsiteY97" fmla="*/ 1704976 h 2651126"/>
              <a:gd name="connsiteX98" fmla="*/ 28575 w 1549400"/>
              <a:gd name="connsiteY98" fmla="*/ 1695451 h 2651126"/>
              <a:gd name="connsiteX99" fmla="*/ 15875 w 1549400"/>
              <a:gd name="connsiteY99" fmla="*/ 1679576 h 2651126"/>
              <a:gd name="connsiteX100" fmla="*/ 9525 w 1549400"/>
              <a:gd name="connsiteY100" fmla="*/ 1663701 h 2651126"/>
              <a:gd name="connsiteX101" fmla="*/ 3175 w 1549400"/>
              <a:gd name="connsiteY101" fmla="*/ 1647826 h 2651126"/>
              <a:gd name="connsiteX102" fmla="*/ 0 w 1549400"/>
              <a:gd name="connsiteY102" fmla="*/ 1628776 h 2651126"/>
              <a:gd name="connsiteX103" fmla="*/ 107950 w 1549400"/>
              <a:gd name="connsiteY103" fmla="*/ 727076 h 2651126"/>
              <a:gd name="connsiteX104" fmla="*/ 107950 w 1549400"/>
              <a:gd name="connsiteY104" fmla="*/ 708026 h 2651126"/>
              <a:gd name="connsiteX105" fmla="*/ 114300 w 1549400"/>
              <a:gd name="connsiteY105" fmla="*/ 692151 h 2651126"/>
              <a:gd name="connsiteX106" fmla="*/ 123825 w 1549400"/>
              <a:gd name="connsiteY106" fmla="*/ 676276 h 2651126"/>
              <a:gd name="connsiteX107" fmla="*/ 127000 w 1549400"/>
              <a:gd name="connsiteY107" fmla="*/ 669926 h 2651126"/>
              <a:gd name="connsiteX108" fmla="*/ 133350 w 1549400"/>
              <a:gd name="connsiteY108" fmla="*/ 660401 h 2651126"/>
              <a:gd name="connsiteX109" fmla="*/ 146050 w 1549400"/>
              <a:gd name="connsiteY109" fmla="*/ 650876 h 2651126"/>
              <a:gd name="connsiteX110" fmla="*/ 158750 w 1549400"/>
              <a:gd name="connsiteY110" fmla="*/ 641351 h 2651126"/>
              <a:gd name="connsiteX111" fmla="*/ 190500 w 1549400"/>
              <a:gd name="connsiteY111" fmla="*/ 625476 h 2651126"/>
              <a:gd name="connsiteX112" fmla="*/ 228600 w 1549400"/>
              <a:gd name="connsiteY112" fmla="*/ 609601 h 2651126"/>
              <a:gd name="connsiteX113" fmla="*/ 273050 w 1549400"/>
              <a:gd name="connsiteY113" fmla="*/ 600076 h 2651126"/>
              <a:gd name="connsiteX114" fmla="*/ 317500 w 1549400"/>
              <a:gd name="connsiteY114" fmla="*/ 590551 h 2651126"/>
              <a:gd name="connsiteX115" fmla="*/ 365125 w 1549400"/>
              <a:gd name="connsiteY115" fmla="*/ 581026 h 2651126"/>
              <a:gd name="connsiteX116" fmla="*/ 450850 w 1549400"/>
              <a:gd name="connsiteY116" fmla="*/ 571501 h 2651126"/>
              <a:gd name="connsiteX117" fmla="*/ 520700 w 1549400"/>
              <a:gd name="connsiteY117" fmla="*/ 568326 h 2651126"/>
              <a:gd name="connsiteX118" fmla="*/ 631825 w 1549400"/>
              <a:gd name="connsiteY118" fmla="*/ 568326 h 2651126"/>
              <a:gd name="connsiteX119" fmla="*/ 701675 w 1549400"/>
              <a:gd name="connsiteY119" fmla="*/ 571501 h 2651126"/>
              <a:gd name="connsiteX120" fmla="*/ 784225 w 1549400"/>
              <a:gd name="connsiteY120" fmla="*/ 577851 h 2651126"/>
              <a:gd name="connsiteX121" fmla="*/ 869950 w 1549400"/>
              <a:gd name="connsiteY121" fmla="*/ 593726 h 2651126"/>
              <a:gd name="connsiteX122" fmla="*/ 879958 w 1549400"/>
              <a:gd name="connsiteY122" fmla="*/ 595266 h 2651126"/>
              <a:gd name="connsiteX123" fmla="*/ 1400175 w 1549400"/>
              <a:gd name="connsiteY123" fmla="*/ 95251 h 2651126"/>
              <a:gd name="connsiteX124" fmla="*/ 1416050 w 1549400"/>
              <a:gd name="connsiteY124" fmla="*/ 85726 h 2651126"/>
              <a:gd name="connsiteX125" fmla="*/ 1435100 w 1549400"/>
              <a:gd name="connsiteY125" fmla="*/ 79376 h 2651126"/>
              <a:gd name="connsiteX126" fmla="*/ 658814 w 1549400"/>
              <a:gd name="connsiteY126" fmla="*/ 0 h 2651126"/>
              <a:gd name="connsiteX127" fmla="*/ 930277 w 1549400"/>
              <a:gd name="connsiteY127" fmla="*/ 271463 h 2651126"/>
              <a:gd name="connsiteX128" fmla="*/ 658814 w 1549400"/>
              <a:gd name="connsiteY128" fmla="*/ 542926 h 2651126"/>
              <a:gd name="connsiteX129" fmla="*/ 387351 w 1549400"/>
              <a:gd name="connsiteY129" fmla="*/ 271463 h 2651126"/>
              <a:gd name="connsiteX130" fmla="*/ 658814 w 1549400"/>
              <a:gd name="connsiteY130" fmla="*/ 0 h 2651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1549400" h="2651126">
                <a:moveTo>
                  <a:pt x="622300" y="644526"/>
                </a:moveTo>
                <a:lnTo>
                  <a:pt x="609600" y="647701"/>
                </a:lnTo>
                <a:lnTo>
                  <a:pt x="596900" y="654051"/>
                </a:lnTo>
                <a:lnTo>
                  <a:pt x="590550" y="666751"/>
                </a:lnTo>
                <a:lnTo>
                  <a:pt x="587375" y="679451"/>
                </a:lnTo>
                <a:lnTo>
                  <a:pt x="590550" y="692151"/>
                </a:lnTo>
                <a:lnTo>
                  <a:pt x="596900" y="704851"/>
                </a:lnTo>
                <a:lnTo>
                  <a:pt x="609600" y="711201"/>
                </a:lnTo>
                <a:lnTo>
                  <a:pt x="610452" y="711414"/>
                </a:lnTo>
                <a:lnTo>
                  <a:pt x="536575" y="1323976"/>
                </a:lnTo>
                <a:lnTo>
                  <a:pt x="622300" y="1416051"/>
                </a:lnTo>
                <a:lnTo>
                  <a:pt x="701675" y="1323976"/>
                </a:lnTo>
                <a:lnTo>
                  <a:pt x="633960" y="711461"/>
                </a:lnTo>
                <a:lnTo>
                  <a:pt x="635000" y="711201"/>
                </a:lnTo>
                <a:lnTo>
                  <a:pt x="647700" y="704851"/>
                </a:lnTo>
                <a:lnTo>
                  <a:pt x="654050" y="692151"/>
                </a:lnTo>
                <a:lnTo>
                  <a:pt x="657225" y="679451"/>
                </a:lnTo>
                <a:lnTo>
                  <a:pt x="654050" y="666751"/>
                </a:lnTo>
                <a:lnTo>
                  <a:pt x="647700" y="654051"/>
                </a:lnTo>
                <a:lnTo>
                  <a:pt x="635000" y="647701"/>
                </a:lnTo>
                <a:close/>
                <a:moveTo>
                  <a:pt x="1450975" y="76201"/>
                </a:moveTo>
                <a:lnTo>
                  <a:pt x="1470025" y="76201"/>
                </a:lnTo>
                <a:lnTo>
                  <a:pt x="1485900" y="79376"/>
                </a:lnTo>
                <a:lnTo>
                  <a:pt x="1504950" y="88901"/>
                </a:lnTo>
                <a:lnTo>
                  <a:pt x="1517650" y="98426"/>
                </a:lnTo>
                <a:lnTo>
                  <a:pt x="1530350" y="111126"/>
                </a:lnTo>
                <a:lnTo>
                  <a:pt x="1539875" y="127001"/>
                </a:lnTo>
                <a:lnTo>
                  <a:pt x="1546225" y="146051"/>
                </a:lnTo>
                <a:lnTo>
                  <a:pt x="1549400" y="161926"/>
                </a:lnTo>
                <a:lnTo>
                  <a:pt x="1549400" y="180976"/>
                </a:lnTo>
                <a:lnTo>
                  <a:pt x="1546225" y="200026"/>
                </a:lnTo>
                <a:lnTo>
                  <a:pt x="1536700" y="215901"/>
                </a:lnTo>
                <a:lnTo>
                  <a:pt x="1527175" y="228601"/>
                </a:lnTo>
                <a:lnTo>
                  <a:pt x="1514475" y="241301"/>
                </a:lnTo>
                <a:lnTo>
                  <a:pt x="898525" y="833446"/>
                </a:lnTo>
                <a:lnTo>
                  <a:pt x="898525" y="1454151"/>
                </a:lnTo>
                <a:lnTo>
                  <a:pt x="895350" y="1479551"/>
                </a:lnTo>
                <a:lnTo>
                  <a:pt x="892175" y="1501776"/>
                </a:lnTo>
                <a:lnTo>
                  <a:pt x="885825" y="1524001"/>
                </a:lnTo>
                <a:lnTo>
                  <a:pt x="879101" y="1535207"/>
                </a:lnTo>
                <a:lnTo>
                  <a:pt x="879475" y="1536701"/>
                </a:lnTo>
                <a:lnTo>
                  <a:pt x="882650" y="1562101"/>
                </a:lnTo>
                <a:lnTo>
                  <a:pt x="882650" y="2520951"/>
                </a:lnTo>
                <a:lnTo>
                  <a:pt x="879475" y="2546351"/>
                </a:lnTo>
                <a:lnTo>
                  <a:pt x="873125" y="2571751"/>
                </a:lnTo>
                <a:lnTo>
                  <a:pt x="860425" y="2593976"/>
                </a:lnTo>
                <a:lnTo>
                  <a:pt x="844550" y="2613026"/>
                </a:lnTo>
                <a:lnTo>
                  <a:pt x="825500" y="2628901"/>
                </a:lnTo>
                <a:lnTo>
                  <a:pt x="803275" y="2638426"/>
                </a:lnTo>
                <a:lnTo>
                  <a:pt x="781050" y="2647951"/>
                </a:lnTo>
                <a:lnTo>
                  <a:pt x="755650" y="2651126"/>
                </a:lnTo>
                <a:lnTo>
                  <a:pt x="727075" y="2647951"/>
                </a:lnTo>
                <a:lnTo>
                  <a:pt x="704850" y="2638426"/>
                </a:lnTo>
                <a:lnTo>
                  <a:pt x="682625" y="2628901"/>
                </a:lnTo>
                <a:lnTo>
                  <a:pt x="663575" y="2613026"/>
                </a:lnTo>
                <a:lnTo>
                  <a:pt x="647700" y="2593976"/>
                </a:lnTo>
                <a:lnTo>
                  <a:pt x="635000" y="2571751"/>
                </a:lnTo>
                <a:lnTo>
                  <a:pt x="628650" y="2546351"/>
                </a:lnTo>
                <a:lnTo>
                  <a:pt x="625475" y="2520951"/>
                </a:lnTo>
                <a:lnTo>
                  <a:pt x="625475" y="1612901"/>
                </a:lnTo>
                <a:lnTo>
                  <a:pt x="527050" y="1612901"/>
                </a:lnTo>
                <a:lnTo>
                  <a:pt x="527050" y="2520951"/>
                </a:lnTo>
                <a:lnTo>
                  <a:pt x="527050" y="2546351"/>
                </a:lnTo>
                <a:lnTo>
                  <a:pt x="517525" y="2571751"/>
                </a:lnTo>
                <a:lnTo>
                  <a:pt x="504825" y="2593976"/>
                </a:lnTo>
                <a:lnTo>
                  <a:pt x="488950" y="2613026"/>
                </a:lnTo>
                <a:lnTo>
                  <a:pt x="469900" y="2628901"/>
                </a:lnTo>
                <a:lnTo>
                  <a:pt x="450850" y="2638426"/>
                </a:lnTo>
                <a:lnTo>
                  <a:pt x="425450" y="2647951"/>
                </a:lnTo>
                <a:lnTo>
                  <a:pt x="400050" y="2651126"/>
                </a:lnTo>
                <a:lnTo>
                  <a:pt x="374650" y="2647951"/>
                </a:lnTo>
                <a:lnTo>
                  <a:pt x="349250" y="2638426"/>
                </a:lnTo>
                <a:lnTo>
                  <a:pt x="327025" y="2628901"/>
                </a:lnTo>
                <a:lnTo>
                  <a:pt x="307975" y="2613026"/>
                </a:lnTo>
                <a:lnTo>
                  <a:pt x="292100" y="2593976"/>
                </a:lnTo>
                <a:lnTo>
                  <a:pt x="279400" y="2571751"/>
                </a:lnTo>
                <a:lnTo>
                  <a:pt x="273050" y="2546351"/>
                </a:lnTo>
                <a:lnTo>
                  <a:pt x="269875" y="2520951"/>
                </a:lnTo>
                <a:lnTo>
                  <a:pt x="269875" y="1562101"/>
                </a:lnTo>
                <a:lnTo>
                  <a:pt x="273050" y="1536701"/>
                </a:lnTo>
                <a:lnTo>
                  <a:pt x="273424" y="1535207"/>
                </a:lnTo>
                <a:lnTo>
                  <a:pt x="266700" y="1524001"/>
                </a:lnTo>
                <a:lnTo>
                  <a:pt x="260350" y="1501776"/>
                </a:lnTo>
                <a:lnTo>
                  <a:pt x="257175" y="1479551"/>
                </a:lnTo>
                <a:lnTo>
                  <a:pt x="257175" y="1454151"/>
                </a:lnTo>
                <a:lnTo>
                  <a:pt x="257175" y="1027643"/>
                </a:lnTo>
                <a:lnTo>
                  <a:pt x="187325" y="1628776"/>
                </a:lnTo>
                <a:lnTo>
                  <a:pt x="184150" y="1647826"/>
                </a:lnTo>
                <a:lnTo>
                  <a:pt x="177800" y="1663701"/>
                </a:lnTo>
                <a:lnTo>
                  <a:pt x="171450" y="1679576"/>
                </a:lnTo>
                <a:lnTo>
                  <a:pt x="158750" y="1695451"/>
                </a:lnTo>
                <a:lnTo>
                  <a:pt x="146050" y="1704976"/>
                </a:lnTo>
                <a:lnTo>
                  <a:pt x="130175" y="1714501"/>
                </a:lnTo>
                <a:lnTo>
                  <a:pt x="111125" y="1720851"/>
                </a:lnTo>
                <a:lnTo>
                  <a:pt x="92075" y="1720851"/>
                </a:lnTo>
                <a:lnTo>
                  <a:pt x="73025" y="1720851"/>
                </a:lnTo>
                <a:lnTo>
                  <a:pt x="57150" y="1714501"/>
                </a:lnTo>
                <a:lnTo>
                  <a:pt x="41275" y="1704976"/>
                </a:lnTo>
                <a:lnTo>
                  <a:pt x="28575" y="1695451"/>
                </a:lnTo>
                <a:lnTo>
                  <a:pt x="15875" y="1679576"/>
                </a:lnTo>
                <a:lnTo>
                  <a:pt x="9525" y="1663701"/>
                </a:lnTo>
                <a:lnTo>
                  <a:pt x="3175" y="1647826"/>
                </a:lnTo>
                <a:lnTo>
                  <a:pt x="0" y="1628776"/>
                </a:lnTo>
                <a:lnTo>
                  <a:pt x="107950" y="727076"/>
                </a:lnTo>
                <a:lnTo>
                  <a:pt x="107950" y="708026"/>
                </a:lnTo>
                <a:lnTo>
                  <a:pt x="114300" y="692151"/>
                </a:lnTo>
                <a:lnTo>
                  <a:pt x="123825" y="676276"/>
                </a:lnTo>
                <a:lnTo>
                  <a:pt x="127000" y="669926"/>
                </a:lnTo>
                <a:lnTo>
                  <a:pt x="133350" y="660401"/>
                </a:lnTo>
                <a:lnTo>
                  <a:pt x="146050" y="650876"/>
                </a:lnTo>
                <a:lnTo>
                  <a:pt x="158750" y="641351"/>
                </a:lnTo>
                <a:lnTo>
                  <a:pt x="190500" y="625476"/>
                </a:lnTo>
                <a:lnTo>
                  <a:pt x="228600" y="609601"/>
                </a:lnTo>
                <a:lnTo>
                  <a:pt x="273050" y="600076"/>
                </a:lnTo>
                <a:lnTo>
                  <a:pt x="317500" y="590551"/>
                </a:lnTo>
                <a:lnTo>
                  <a:pt x="365125" y="581026"/>
                </a:lnTo>
                <a:lnTo>
                  <a:pt x="450850" y="571501"/>
                </a:lnTo>
                <a:lnTo>
                  <a:pt x="520700" y="568326"/>
                </a:lnTo>
                <a:lnTo>
                  <a:pt x="631825" y="568326"/>
                </a:lnTo>
                <a:lnTo>
                  <a:pt x="701675" y="571501"/>
                </a:lnTo>
                <a:lnTo>
                  <a:pt x="784225" y="577851"/>
                </a:lnTo>
                <a:lnTo>
                  <a:pt x="869950" y="593726"/>
                </a:lnTo>
                <a:lnTo>
                  <a:pt x="879958" y="595266"/>
                </a:lnTo>
                <a:lnTo>
                  <a:pt x="1400175" y="95251"/>
                </a:lnTo>
                <a:lnTo>
                  <a:pt x="1416050" y="85726"/>
                </a:lnTo>
                <a:lnTo>
                  <a:pt x="1435100" y="79376"/>
                </a:lnTo>
                <a:close/>
                <a:moveTo>
                  <a:pt x="658814" y="0"/>
                </a:moveTo>
                <a:cubicBezTo>
                  <a:pt x="808739" y="0"/>
                  <a:pt x="930277" y="121538"/>
                  <a:pt x="930277" y="271463"/>
                </a:cubicBezTo>
                <a:cubicBezTo>
                  <a:pt x="930277" y="421388"/>
                  <a:pt x="808739" y="542926"/>
                  <a:pt x="658814" y="542926"/>
                </a:cubicBezTo>
                <a:cubicBezTo>
                  <a:pt x="508889" y="542926"/>
                  <a:pt x="387351" y="421388"/>
                  <a:pt x="387351" y="271463"/>
                </a:cubicBezTo>
                <a:cubicBezTo>
                  <a:pt x="387351" y="121538"/>
                  <a:pt x="508889" y="0"/>
                  <a:pt x="65881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44880" y="1950720"/>
            <a:ext cx="2453640" cy="86868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全局择优法</a:t>
            </a: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的缺陷</a:t>
            </a:r>
            <a:endParaRPr kumimoji="1" lang="zh-CN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" name="叉"/>
          <p:cNvSpPr/>
          <p:nvPr/>
        </p:nvSpPr>
        <p:spPr bwMode="auto">
          <a:xfrm>
            <a:off x="3977640" y="1950720"/>
            <a:ext cx="426720" cy="486000"/>
          </a:xfrm>
          <a:custGeom>
            <a:avLst/>
            <a:gdLst>
              <a:gd name="T0" fmla="*/ 537882 w 1360"/>
              <a:gd name="T1" fmla="*/ 182096 h 1360"/>
              <a:gd name="T2" fmla="*/ 661147 w 1360"/>
              <a:gd name="T3" fmla="*/ 444313 h 1360"/>
              <a:gd name="T4" fmla="*/ 837640 w 1360"/>
              <a:gd name="T5" fmla="*/ 696819 h 1360"/>
              <a:gd name="T6" fmla="*/ 1004327 w 1360"/>
              <a:gd name="T7" fmla="*/ 598488 h 1360"/>
              <a:gd name="T8" fmla="*/ 1138798 w 1360"/>
              <a:gd name="T9" fmla="*/ 454025 h 1360"/>
              <a:gd name="T10" fmla="*/ 1263463 w 1360"/>
              <a:gd name="T11" fmla="*/ 342340 h 1360"/>
              <a:gd name="T12" fmla="*/ 1375522 w 1360"/>
              <a:gd name="T13" fmla="*/ 263432 h 1360"/>
              <a:gd name="T14" fmla="*/ 1477776 w 1360"/>
              <a:gd name="T15" fmla="*/ 213659 h 1360"/>
              <a:gd name="T16" fmla="*/ 1566022 w 1360"/>
              <a:gd name="T17" fmla="*/ 197877 h 1360"/>
              <a:gd name="T18" fmla="*/ 1647265 w 1360"/>
              <a:gd name="T19" fmla="*/ 213659 h 1360"/>
              <a:gd name="T20" fmla="*/ 1714500 w 1360"/>
              <a:gd name="T21" fmla="*/ 258576 h 1360"/>
              <a:gd name="T22" fmla="*/ 1767728 w 1360"/>
              <a:gd name="T23" fmla="*/ 326558 h 1360"/>
              <a:gd name="T24" fmla="*/ 1641662 w 1360"/>
              <a:gd name="T25" fmla="*/ 433388 h 1360"/>
              <a:gd name="T26" fmla="*/ 1402136 w 1360"/>
              <a:gd name="T27" fmla="*/ 610627 h 1360"/>
              <a:gd name="T28" fmla="*/ 1144401 w 1360"/>
              <a:gd name="T29" fmla="*/ 859491 h 1360"/>
              <a:gd name="T30" fmla="*/ 1165412 w 1360"/>
              <a:gd name="T31" fmla="*/ 1045229 h 1360"/>
              <a:gd name="T32" fmla="*/ 1290077 w 1360"/>
              <a:gd name="T33" fmla="*/ 1156914 h 1360"/>
              <a:gd name="T34" fmla="*/ 1410540 w 1360"/>
              <a:gd name="T35" fmla="*/ 1245534 h 1360"/>
              <a:gd name="T36" fmla="*/ 1526801 w 1360"/>
              <a:gd name="T37" fmla="*/ 1308660 h 1360"/>
              <a:gd name="T38" fmla="*/ 1638860 w 1360"/>
              <a:gd name="T39" fmla="*/ 1346293 h 1360"/>
              <a:gd name="T40" fmla="*/ 1746717 w 1360"/>
              <a:gd name="T41" fmla="*/ 1357219 h 1360"/>
              <a:gd name="T42" fmla="*/ 1905000 w 1360"/>
              <a:gd name="T43" fmla="*/ 1341438 h 1360"/>
              <a:gd name="T44" fmla="*/ 1861577 w 1360"/>
              <a:gd name="T45" fmla="*/ 1420346 h 1360"/>
              <a:gd name="T46" fmla="*/ 1808349 w 1360"/>
              <a:gd name="T47" fmla="*/ 1508965 h 1360"/>
              <a:gd name="T48" fmla="*/ 1762125 w 1360"/>
              <a:gd name="T49" fmla="*/ 1569664 h 1360"/>
              <a:gd name="T50" fmla="*/ 1673879 w 1360"/>
              <a:gd name="T51" fmla="*/ 1627935 h 1360"/>
              <a:gd name="T52" fmla="*/ 1550614 w 1360"/>
              <a:gd name="T53" fmla="*/ 1638860 h 1360"/>
              <a:gd name="T54" fmla="*/ 1453963 w 1360"/>
              <a:gd name="T55" fmla="*/ 1615795 h 1360"/>
              <a:gd name="T56" fmla="*/ 1346107 w 1360"/>
              <a:gd name="T57" fmla="*/ 1564808 h 1360"/>
              <a:gd name="T58" fmla="*/ 1231246 w 1360"/>
              <a:gd name="T59" fmla="*/ 1485900 h 1360"/>
              <a:gd name="T60" fmla="*/ 1103779 w 1360"/>
              <a:gd name="T61" fmla="*/ 1380285 h 1360"/>
              <a:gd name="T62" fmla="*/ 969309 w 1360"/>
              <a:gd name="T63" fmla="*/ 1245534 h 1360"/>
              <a:gd name="T64" fmla="*/ 795618 w 1360"/>
              <a:gd name="T65" fmla="*/ 1262529 h 1360"/>
              <a:gd name="T66" fmla="*/ 682158 w 1360"/>
              <a:gd name="T67" fmla="*/ 1392424 h 1360"/>
              <a:gd name="T68" fmla="*/ 577103 w 1360"/>
              <a:gd name="T69" fmla="*/ 1496826 h 1360"/>
              <a:gd name="T70" fmla="*/ 480452 w 1360"/>
              <a:gd name="T71" fmla="*/ 1574520 h 1360"/>
              <a:gd name="T72" fmla="*/ 395007 w 1360"/>
              <a:gd name="T73" fmla="*/ 1625507 h 1360"/>
              <a:gd name="T74" fmla="*/ 319368 w 1360"/>
              <a:gd name="T75" fmla="*/ 1648572 h 1360"/>
              <a:gd name="T76" fmla="*/ 277346 w 1360"/>
              <a:gd name="T77" fmla="*/ 1648572 h 1360"/>
              <a:gd name="T78" fmla="*/ 175092 w 1360"/>
              <a:gd name="T79" fmla="*/ 1610939 h 1360"/>
              <a:gd name="T80" fmla="*/ 70037 w 1360"/>
              <a:gd name="T81" fmla="*/ 1516249 h 1360"/>
              <a:gd name="T82" fmla="*/ 23813 w 1360"/>
              <a:gd name="T83" fmla="*/ 1425201 h 1360"/>
              <a:gd name="T84" fmla="*/ 81243 w 1360"/>
              <a:gd name="T85" fmla="*/ 1432485 h 1360"/>
              <a:gd name="T86" fmla="*/ 172290 w 1360"/>
              <a:gd name="T87" fmla="*/ 1417918 h 1360"/>
              <a:gd name="T88" fmla="*/ 271743 w 1360"/>
              <a:gd name="T89" fmla="*/ 1379071 h 1360"/>
              <a:gd name="T90" fmla="*/ 373996 w 1360"/>
              <a:gd name="T91" fmla="*/ 1311088 h 1360"/>
              <a:gd name="T92" fmla="*/ 483254 w 1360"/>
              <a:gd name="T93" fmla="*/ 1215185 h 1360"/>
              <a:gd name="T94" fmla="*/ 593912 w 1360"/>
              <a:gd name="T95" fmla="*/ 1095001 h 1360"/>
              <a:gd name="T96" fmla="*/ 652743 w 1360"/>
              <a:gd name="T97" fmla="*/ 898338 h 1360"/>
              <a:gd name="T98" fmla="*/ 526676 w 1360"/>
              <a:gd name="T99" fmla="*/ 750234 h 1360"/>
              <a:gd name="T100" fmla="*/ 424423 w 1360"/>
              <a:gd name="T101" fmla="*/ 619125 h 1360"/>
              <a:gd name="T102" fmla="*/ 348783 w 1360"/>
              <a:gd name="T103" fmla="*/ 505012 h 1360"/>
              <a:gd name="T104" fmla="*/ 301158 w 1360"/>
              <a:gd name="T105" fmla="*/ 410322 h 1360"/>
              <a:gd name="T106" fmla="*/ 278746 w 1360"/>
              <a:gd name="T107" fmla="*/ 330200 h 1360"/>
              <a:gd name="T108" fmla="*/ 289952 w 1360"/>
              <a:gd name="T109" fmla="*/ 244008 h 1360"/>
              <a:gd name="T110" fmla="*/ 357188 w 1360"/>
              <a:gd name="T111" fmla="*/ 129895 h 1360"/>
              <a:gd name="T112" fmla="*/ 483254 w 1360"/>
              <a:gd name="T113" fmla="*/ 0 h 136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360" h="1360">
                <a:moveTo>
                  <a:pt x="345" y="0"/>
                </a:moveTo>
                <a:lnTo>
                  <a:pt x="363" y="75"/>
                </a:lnTo>
                <a:lnTo>
                  <a:pt x="384" y="150"/>
                </a:lnTo>
                <a:lnTo>
                  <a:pt x="409" y="223"/>
                </a:lnTo>
                <a:lnTo>
                  <a:pt x="439" y="295"/>
                </a:lnTo>
                <a:lnTo>
                  <a:pt x="472" y="366"/>
                </a:lnTo>
                <a:lnTo>
                  <a:pt x="510" y="435"/>
                </a:lnTo>
                <a:lnTo>
                  <a:pt x="552" y="504"/>
                </a:lnTo>
                <a:lnTo>
                  <a:pt x="598" y="574"/>
                </a:lnTo>
                <a:lnTo>
                  <a:pt x="629" y="614"/>
                </a:lnTo>
                <a:lnTo>
                  <a:pt x="685" y="539"/>
                </a:lnTo>
                <a:lnTo>
                  <a:pt x="717" y="493"/>
                </a:lnTo>
                <a:lnTo>
                  <a:pt x="750" y="451"/>
                </a:lnTo>
                <a:lnTo>
                  <a:pt x="783" y="410"/>
                </a:lnTo>
                <a:lnTo>
                  <a:pt x="813" y="374"/>
                </a:lnTo>
                <a:lnTo>
                  <a:pt x="844" y="341"/>
                </a:lnTo>
                <a:lnTo>
                  <a:pt x="873" y="311"/>
                </a:lnTo>
                <a:lnTo>
                  <a:pt x="902" y="282"/>
                </a:lnTo>
                <a:lnTo>
                  <a:pt x="930" y="257"/>
                </a:lnTo>
                <a:lnTo>
                  <a:pt x="957" y="236"/>
                </a:lnTo>
                <a:lnTo>
                  <a:pt x="982" y="217"/>
                </a:lnTo>
                <a:lnTo>
                  <a:pt x="1007" y="199"/>
                </a:lnTo>
                <a:lnTo>
                  <a:pt x="1032" y="186"/>
                </a:lnTo>
                <a:lnTo>
                  <a:pt x="1055" y="176"/>
                </a:lnTo>
                <a:lnTo>
                  <a:pt x="1076" y="169"/>
                </a:lnTo>
                <a:lnTo>
                  <a:pt x="1099" y="165"/>
                </a:lnTo>
                <a:lnTo>
                  <a:pt x="1118" y="163"/>
                </a:lnTo>
                <a:lnTo>
                  <a:pt x="1139" y="165"/>
                </a:lnTo>
                <a:lnTo>
                  <a:pt x="1157" y="169"/>
                </a:lnTo>
                <a:lnTo>
                  <a:pt x="1176" y="176"/>
                </a:lnTo>
                <a:lnTo>
                  <a:pt x="1191" y="184"/>
                </a:lnTo>
                <a:lnTo>
                  <a:pt x="1208" y="198"/>
                </a:lnTo>
                <a:lnTo>
                  <a:pt x="1224" y="213"/>
                </a:lnTo>
                <a:lnTo>
                  <a:pt x="1237" y="230"/>
                </a:lnTo>
                <a:lnTo>
                  <a:pt x="1251" y="249"/>
                </a:lnTo>
                <a:lnTo>
                  <a:pt x="1262" y="269"/>
                </a:lnTo>
                <a:lnTo>
                  <a:pt x="1278" y="292"/>
                </a:lnTo>
                <a:lnTo>
                  <a:pt x="1226" y="320"/>
                </a:lnTo>
                <a:lnTo>
                  <a:pt x="1172" y="357"/>
                </a:lnTo>
                <a:lnTo>
                  <a:pt x="1116" y="399"/>
                </a:lnTo>
                <a:lnTo>
                  <a:pt x="1059" y="447"/>
                </a:lnTo>
                <a:lnTo>
                  <a:pt x="1001" y="503"/>
                </a:lnTo>
                <a:lnTo>
                  <a:pt x="942" y="564"/>
                </a:lnTo>
                <a:lnTo>
                  <a:pt x="880" y="633"/>
                </a:lnTo>
                <a:lnTo>
                  <a:pt x="817" y="708"/>
                </a:lnTo>
                <a:lnTo>
                  <a:pt x="762" y="777"/>
                </a:lnTo>
                <a:lnTo>
                  <a:pt x="802" y="825"/>
                </a:lnTo>
                <a:lnTo>
                  <a:pt x="832" y="861"/>
                </a:lnTo>
                <a:lnTo>
                  <a:pt x="861" y="894"/>
                </a:lnTo>
                <a:lnTo>
                  <a:pt x="892" y="925"/>
                </a:lnTo>
                <a:lnTo>
                  <a:pt x="921" y="953"/>
                </a:lnTo>
                <a:lnTo>
                  <a:pt x="950" y="980"/>
                </a:lnTo>
                <a:lnTo>
                  <a:pt x="978" y="1003"/>
                </a:lnTo>
                <a:lnTo>
                  <a:pt x="1007" y="1026"/>
                </a:lnTo>
                <a:lnTo>
                  <a:pt x="1034" y="1045"/>
                </a:lnTo>
                <a:lnTo>
                  <a:pt x="1063" y="1063"/>
                </a:lnTo>
                <a:lnTo>
                  <a:pt x="1090" y="1078"/>
                </a:lnTo>
                <a:lnTo>
                  <a:pt x="1116" y="1090"/>
                </a:lnTo>
                <a:lnTo>
                  <a:pt x="1143" y="1101"/>
                </a:lnTo>
                <a:lnTo>
                  <a:pt x="1170" y="1109"/>
                </a:lnTo>
                <a:lnTo>
                  <a:pt x="1197" y="1114"/>
                </a:lnTo>
                <a:lnTo>
                  <a:pt x="1222" y="1118"/>
                </a:lnTo>
                <a:lnTo>
                  <a:pt x="1247" y="1118"/>
                </a:lnTo>
                <a:lnTo>
                  <a:pt x="1291" y="1116"/>
                </a:lnTo>
                <a:lnTo>
                  <a:pt x="1333" y="1111"/>
                </a:lnTo>
                <a:lnTo>
                  <a:pt x="1360" y="1105"/>
                </a:lnTo>
                <a:lnTo>
                  <a:pt x="1343" y="1141"/>
                </a:lnTo>
                <a:lnTo>
                  <a:pt x="1329" y="1170"/>
                </a:lnTo>
                <a:lnTo>
                  <a:pt x="1316" y="1197"/>
                </a:lnTo>
                <a:lnTo>
                  <a:pt x="1304" y="1222"/>
                </a:lnTo>
                <a:lnTo>
                  <a:pt x="1291" y="1243"/>
                </a:lnTo>
                <a:lnTo>
                  <a:pt x="1279" y="1262"/>
                </a:lnTo>
                <a:lnTo>
                  <a:pt x="1270" y="1279"/>
                </a:lnTo>
                <a:lnTo>
                  <a:pt x="1258" y="1293"/>
                </a:lnTo>
                <a:lnTo>
                  <a:pt x="1249" y="1304"/>
                </a:lnTo>
                <a:lnTo>
                  <a:pt x="1224" y="1325"/>
                </a:lnTo>
                <a:lnTo>
                  <a:pt x="1195" y="1341"/>
                </a:lnTo>
                <a:lnTo>
                  <a:pt x="1164" y="1348"/>
                </a:lnTo>
                <a:lnTo>
                  <a:pt x="1128" y="1352"/>
                </a:lnTo>
                <a:lnTo>
                  <a:pt x="1107" y="1350"/>
                </a:lnTo>
                <a:lnTo>
                  <a:pt x="1084" y="1347"/>
                </a:lnTo>
                <a:lnTo>
                  <a:pt x="1061" y="1341"/>
                </a:lnTo>
                <a:lnTo>
                  <a:pt x="1038" y="1331"/>
                </a:lnTo>
                <a:lnTo>
                  <a:pt x="1013" y="1320"/>
                </a:lnTo>
                <a:lnTo>
                  <a:pt x="988" y="1306"/>
                </a:lnTo>
                <a:lnTo>
                  <a:pt x="961" y="1289"/>
                </a:lnTo>
                <a:lnTo>
                  <a:pt x="934" y="1270"/>
                </a:lnTo>
                <a:lnTo>
                  <a:pt x="907" y="1249"/>
                </a:lnTo>
                <a:lnTo>
                  <a:pt x="879" y="1224"/>
                </a:lnTo>
                <a:lnTo>
                  <a:pt x="850" y="1199"/>
                </a:lnTo>
                <a:lnTo>
                  <a:pt x="819" y="1168"/>
                </a:lnTo>
                <a:lnTo>
                  <a:pt x="788" y="1137"/>
                </a:lnTo>
                <a:lnTo>
                  <a:pt x="758" y="1103"/>
                </a:lnTo>
                <a:lnTo>
                  <a:pt x="725" y="1067"/>
                </a:lnTo>
                <a:lnTo>
                  <a:pt x="692" y="1026"/>
                </a:lnTo>
                <a:lnTo>
                  <a:pt x="629" y="951"/>
                </a:lnTo>
                <a:lnTo>
                  <a:pt x="597" y="997"/>
                </a:lnTo>
                <a:lnTo>
                  <a:pt x="568" y="1040"/>
                </a:lnTo>
                <a:lnTo>
                  <a:pt x="541" y="1078"/>
                </a:lnTo>
                <a:lnTo>
                  <a:pt x="512" y="1114"/>
                </a:lnTo>
                <a:lnTo>
                  <a:pt x="487" y="1147"/>
                </a:lnTo>
                <a:lnTo>
                  <a:pt x="460" y="1180"/>
                </a:lnTo>
                <a:lnTo>
                  <a:pt x="435" y="1207"/>
                </a:lnTo>
                <a:lnTo>
                  <a:pt x="412" y="1233"/>
                </a:lnTo>
                <a:lnTo>
                  <a:pt x="387" y="1256"/>
                </a:lnTo>
                <a:lnTo>
                  <a:pt x="366" y="1279"/>
                </a:lnTo>
                <a:lnTo>
                  <a:pt x="343" y="1297"/>
                </a:lnTo>
                <a:lnTo>
                  <a:pt x="322" y="1314"/>
                </a:lnTo>
                <a:lnTo>
                  <a:pt x="303" y="1327"/>
                </a:lnTo>
                <a:lnTo>
                  <a:pt x="282" y="1339"/>
                </a:lnTo>
                <a:lnTo>
                  <a:pt x="265" y="1348"/>
                </a:lnTo>
                <a:lnTo>
                  <a:pt x="246" y="1354"/>
                </a:lnTo>
                <a:lnTo>
                  <a:pt x="228" y="1358"/>
                </a:lnTo>
                <a:lnTo>
                  <a:pt x="211" y="1360"/>
                </a:lnTo>
                <a:lnTo>
                  <a:pt x="198" y="1358"/>
                </a:lnTo>
                <a:lnTo>
                  <a:pt x="173" y="1352"/>
                </a:lnTo>
                <a:lnTo>
                  <a:pt x="150" y="1343"/>
                </a:lnTo>
                <a:lnTo>
                  <a:pt x="125" y="1327"/>
                </a:lnTo>
                <a:lnTo>
                  <a:pt x="100" y="1306"/>
                </a:lnTo>
                <a:lnTo>
                  <a:pt x="75" y="1279"/>
                </a:lnTo>
                <a:lnTo>
                  <a:pt x="50" y="1249"/>
                </a:lnTo>
                <a:lnTo>
                  <a:pt x="25" y="1212"/>
                </a:lnTo>
                <a:lnTo>
                  <a:pt x="0" y="1170"/>
                </a:lnTo>
                <a:lnTo>
                  <a:pt x="17" y="1174"/>
                </a:lnTo>
                <a:lnTo>
                  <a:pt x="33" y="1178"/>
                </a:lnTo>
                <a:lnTo>
                  <a:pt x="46" y="1180"/>
                </a:lnTo>
                <a:lnTo>
                  <a:pt x="58" y="1180"/>
                </a:lnTo>
                <a:lnTo>
                  <a:pt x="79" y="1178"/>
                </a:lnTo>
                <a:lnTo>
                  <a:pt x="102" y="1174"/>
                </a:lnTo>
                <a:lnTo>
                  <a:pt x="123" y="1168"/>
                </a:lnTo>
                <a:lnTo>
                  <a:pt x="146" y="1161"/>
                </a:lnTo>
                <a:lnTo>
                  <a:pt x="171" y="1149"/>
                </a:lnTo>
                <a:lnTo>
                  <a:pt x="194" y="1136"/>
                </a:lnTo>
                <a:lnTo>
                  <a:pt x="219" y="1118"/>
                </a:lnTo>
                <a:lnTo>
                  <a:pt x="242" y="1101"/>
                </a:lnTo>
                <a:lnTo>
                  <a:pt x="267" y="1080"/>
                </a:lnTo>
                <a:lnTo>
                  <a:pt x="293" y="1055"/>
                </a:lnTo>
                <a:lnTo>
                  <a:pt x="318" y="1030"/>
                </a:lnTo>
                <a:lnTo>
                  <a:pt x="345" y="1001"/>
                </a:lnTo>
                <a:lnTo>
                  <a:pt x="370" y="971"/>
                </a:lnTo>
                <a:lnTo>
                  <a:pt x="397" y="938"/>
                </a:lnTo>
                <a:lnTo>
                  <a:pt x="424" y="902"/>
                </a:lnTo>
                <a:lnTo>
                  <a:pt x="453" y="863"/>
                </a:lnTo>
                <a:lnTo>
                  <a:pt x="504" y="790"/>
                </a:lnTo>
                <a:lnTo>
                  <a:pt x="466" y="740"/>
                </a:lnTo>
                <a:lnTo>
                  <a:pt x="434" y="698"/>
                </a:lnTo>
                <a:lnTo>
                  <a:pt x="405" y="658"/>
                </a:lnTo>
                <a:lnTo>
                  <a:pt x="376" y="618"/>
                </a:lnTo>
                <a:lnTo>
                  <a:pt x="349" y="581"/>
                </a:lnTo>
                <a:lnTo>
                  <a:pt x="326" y="545"/>
                </a:lnTo>
                <a:lnTo>
                  <a:pt x="303" y="510"/>
                </a:lnTo>
                <a:lnTo>
                  <a:pt x="284" y="478"/>
                </a:lnTo>
                <a:lnTo>
                  <a:pt x="267" y="447"/>
                </a:lnTo>
                <a:lnTo>
                  <a:pt x="249" y="416"/>
                </a:lnTo>
                <a:lnTo>
                  <a:pt x="236" y="389"/>
                </a:lnTo>
                <a:lnTo>
                  <a:pt x="224" y="363"/>
                </a:lnTo>
                <a:lnTo>
                  <a:pt x="215" y="338"/>
                </a:lnTo>
                <a:lnTo>
                  <a:pt x="209" y="315"/>
                </a:lnTo>
                <a:lnTo>
                  <a:pt x="203" y="293"/>
                </a:lnTo>
                <a:lnTo>
                  <a:pt x="199" y="272"/>
                </a:lnTo>
                <a:lnTo>
                  <a:pt x="199" y="255"/>
                </a:lnTo>
                <a:lnTo>
                  <a:pt x="201" y="228"/>
                </a:lnTo>
                <a:lnTo>
                  <a:pt x="207" y="201"/>
                </a:lnTo>
                <a:lnTo>
                  <a:pt x="219" y="173"/>
                </a:lnTo>
                <a:lnTo>
                  <a:pt x="236" y="140"/>
                </a:lnTo>
                <a:lnTo>
                  <a:pt x="255" y="107"/>
                </a:lnTo>
                <a:lnTo>
                  <a:pt x="280" y="73"/>
                </a:lnTo>
                <a:lnTo>
                  <a:pt x="311" y="38"/>
                </a:lnTo>
                <a:lnTo>
                  <a:pt x="34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04360" y="1950720"/>
            <a:ext cx="729234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如果自变量个数为4，则所有的回归有15个，当自变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量个数为10时，所有可能的回归为1023个，…，当自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变量数个数为50时，所有可能的回归为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</a:rPr>
              <a:t>1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015个，当p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很大时，数字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</a:rPr>
              <a:t>2</a:t>
            </a:r>
            <a:r>
              <a:rPr lang="en-US" altLang="zh-CN" sz="2400" baseline="30000">
                <a:latin typeface="微软雅黑" panose="020B0503020204020204" pitchFamily="2" charset="-122"/>
                <a:ea typeface="微软雅黑" panose="020B0503020204020204" pitchFamily="2" charset="-122"/>
              </a:rPr>
              <a:t>p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大得惊人，有时计算是不可能的，于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是就提出了所谓逐步回归的方法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</a:rPr>
              <a:t>.</a:t>
            </a:r>
            <a:endParaRPr lang="en-US" altLang="zh-CN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4.4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回归变量的选择方法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直接连接符 17"/>
          <p:cNvSpPr/>
          <p:nvPr/>
        </p:nvSpPr>
        <p:spPr>
          <a:xfrm>
            <a:off x="3524042" y="1419225"/>
            <a:ext cx="1" cy="410527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" name="手指"/>
          <p:cNvSpPr/>
          <p:nvPr/>
        </p:nvSpPr>
        <p:spPr bwMode="auto">
          <a:xfrm>
            <a:off x="1173480" y="3268980"/>
            <a:ext cx="1630680" cy="2255520"/>
          </a:xfrm>
          <a:custGeom>
            <a:avLst/>
            <a:gdLst>
              <a:gd name="T0" fmla="*/ 685944 w 3757"/>
              <a:gd name="T1" fmla="*/ 152336 h 4727"/>
              <a:gd name="T2" fmla="*/ 711364 w 3757"/>
              <a:gd name="T3" fmla="*/ 774171 h 4727"/>
              <a:gd name="T4" fmla="*/ 731942 w 3757"/>
              <a:gd name="T5" fmla="*/ 807620 h 4727"/>
              <a:gd name="T6" fmla="*/ 772292 w 3757"/>
              <a:gd name="T7" fmla="*/ 799157 h 4727"/>
              <a:gd name="T8" fmla="*/ 794484 w 3757"/>
              <a:gd name="T9" fmla="*/ 637955 h 4727"/>
              <a:gd name="T10" fmla="*/ 802958 w 3757"/>
              <a:gd name="T11" fmla="*/ 600476 h 4727"/>
              <a:gd name="T12" fmla="*/ 873973 w 3757"/>
              <a:gd name="T13" fmla="*/ 568236 h 4727"/>
              <a:gd name="T14" fmla="*/ 944182 w 3757"/>
              <a:gd name="T15" fmla="*/ 572669 h 4727"/>
              <a:gd name="T16" fmla="*/ 983321 w 3757"/>
              <a:gd name="T17" fmla="*/ 725407 h 4727"/>
              <a:gd name="T18" fmla="*/ 1005110 w 3757"/>
              <a:gd name="T19" fmla="*/ 762484 h 4727"/>
              <a:gd name="T20" fmla="*/ 1039407 w 3757"/>
              <a:gd name="T21" fmla="*/ 747572 h 4727"/>
              <a:gd name="T22" fmla="*/ 1070476 w 3757"/>
              <a:gd name="T23" fmla="*/ 657300 h 4727"/>
              <a:gd name="T24" fmla="*/ 1121317 w 3757"/>
              <a:gd name="T25" fmla="*/ 642791 h 4727"/>
              <a:gd name="T26" fmla="*/ 1206051 w 3757"/>
              <a:gd name="T27" fmla="*/ 666166 h 4727"/>
              <a:gd name="T28" fmla="*/ 1235909 w 3757"/>
              <a:gd name="T29" fmla="*/ 709287 h 4727"/>
              <a:gd name="T30" fmla="*/ 1214928 w 3757"/>
              <a:gd name="T31" fmla="*/ 812859 h 4727"/>
              <a:gd name="T32" fmla="*/ 1217752 w 3757"/>
              <a:gd name="T33" fmla="*/ 863638 h 4727"/>
              <a:gd name="T34" fmla="*/ 1263751 w 3757"/>
              <a:gd name="T35" fmla="*/ 823740 h 4727"/>
              <a:gd name="T36" fmla="*/ 1315802 w 3757"/>
              <a:gd name="T37" fmla="*/ 806411 h 4727"/>
              <a:gd name="T38" fmla="*/ 1381572 w 3757"/>
              <a:gd name="T39" fmla="*/ 843487 h 4727"/>
              <a:gd name="T40" fmla="*/ 1394080 w 3757"/>
              <a:gd name="T41" fmla="*/ 903132 h 4727"/>
              <a:gd name="T42" fmla="*/ 648015 w 3757"/>
              <a:gd name="T43" fmla="*/ 1562850 h 4727"/>
              <a:gd name="T44" fmla="*/ 527773 w 3757"/>
              <a:gd name="T45" fmla="*/ 1450411 h 4727"/>
              <a:gd name="T46" fmla="*/ 146469 w 3757"/>
              <a:gd name="T47" fmla="*/ 1083275 h 4727"/>
              <a:gd name="T48" fmla="*/ 124680 w 3757"/>
              <a:gd name="T49" fmla="*/ 991390 h 4727"/>
              <a:gd name="T50" fmla="*/ 165837 w 3757"/>
              <a:gd name="T51" fmla="*/ 939805 h 4727"/>
              <a:gd name="T52" fmla="*/ 213046 w 3757"/>
              <a:gd name="T53" fmla="*/ 926506 h 4727"/>
              <a:gd name="T54" fmla="*/ 452723 w 3757"/>
              <a:gd name="T55" fmla="*/ 1089723 h 4727"/>
              <a:gd name="T56" fmla="*/ 491862 w 3757"/>
              <a:gd name="T57" fmla="*/ 1099798 h 4727"/>
              <a:gd name="T58" fmla="*/ 517282 w 3757"/>
              <a:gd name="T59" fmla="*/ 1049422 h 4727"/>
              <a:gd name="T60" fmla="*/ 524142 w 3757"/>
              <a:gd name="T61" fmla="*/ 215607 h 4727"/>
              <a:gd name="T62" fmla="*/ 569333 w 3757"/>
              <a:gd name="T63" fmla="*/ 133394 h 4727"/>
              <a:gd name="T64" fmla="*/ 608473 w 3757"/>
              <a:gd name="T65" fmla="*/ 0 h 4727"/>
              <a:gd name="T66" fmla="*/ 500336 w 3757"/>
              <a:gd name="T67" fmla="*/ 33852 h 4727"/>
              <a:gd name="T68" fmla="*/ 429724 w 3757"/>
              <a:gd name="T69" fmla="*/ 109214 h 4727"/>
              <a:gd name="T70" fmla="*/ 403496 w 3757"/>
              <a:gd name="T71" fmla="*/ 218025 h 4727"/>
              <a:gd name="T72" fmla="*/ 309885 w 3757"/>
              <a:gd name="T73" fmla="*/ 829785 h 4727"/>
              <a:gd name="T74" fmla="*/ 213046 w 3757"/>
              <a:gd name="T75" fmla="*/ 806008 h 4727"/>
              <a:gd name="T76" fmla="*/ 102892 w 3757"/>
              <a:gd name="T77" fmla="*/ 836636 h 4727"/>
              <a:gd name="T78" fmla="*/ 25824 w 3757"/>
              <a:gd name="T79" fmla="*/ 917237 h 4727"/>
              <a:gd name="T80" fmla="*/ 0 w 3757"/>
              <a:gd name="T81" fmla="*/ 1026451 h 4727"/>
              <a:gd name="T82" fmla="*/ 33490 w 3757"/>
              <a:gd name="T83" fmla="*/ 1133247 h 4727"/>
              <a:gd name="T84" fmla="*/ 398654 w 3757"/>
              <a:gd name="T85" fmla="*/ 1478622 h 4727"/>
              <a:gd name="T86" fmla="*/ 514458 w 3757"/>
              <a:gd name="T87" fmla="*/ 1612419 h 4727"/>
              <a:gd name="T88" fmla="*/ 1486884 w 3757"/>
              <a:gd name="T89" fmla="*/ 1036526 h 4727"/>
              <a:gd name="T90" fmla="*/ 1515936 w 3757"/>
              <a:gd name="T91" fmla="*/ 881370 h 4727"/>
              <a:gd name="T92" fmla="*/ 1498586 w 3757"/>
              <a:gd name="T93" fmla="*/ 803993 h 4727"/>
              <a:gd name="T94" fmla="*/ 1432009 w 3757"/>
              <a:gd name="T95" fmla="*/ 729840 h 4727"/>
              <a:gd name="T96" fmla="*/ 1352116 w 3757"/>
              <a:gd name="T97" fmla="*/ 672614 h 4727"/>
              <a:gd name="T98" fmla="*/ 1316609 w 3757"/>
              <a:gd name="T99" fmla="*/ 602894 h 4727"/>
              <a:gd name="T100" fmla="*/ 1240348 w 3757"/>
              <a:gd name="T101" fmla="*/ 548085 h 4727"/>
              <a:gd name="T102" fmla="*/ 1126965 w 3757"/>
              <a:gd name="T103" fmla="*/ 521890 h 4727"/>
              <a:gd name="T104" fmla="*/ 1043038 w 3757"/>
              <a:gd name="T105" fmla="*/ 494889 h 4727"/>
              <a:gd name="T106" fmla="*/ 918761 w 3757"/>
              <a:gd name="T107" fmla="*/ 446125 h 4727"/>
              <a:gd name="T108" fmla="*/ 829589 w 3757"/>
              <a:gd name="T109" fmla="*/ 208756 h 4727"/>
              <a:gd name="T110" fmla="*/ 810221 w 3757"/>
              <a:gd name="T111" fmla="*/ 124125 h 4727"/>
              <a:gd name="T112" fmla="*/ 741626 w 3757"/>
              <a:gd name="T113" fmla="*/ 39897 h 4727"/>
              <a:gd name="T114" fmla="*/ 637524 w 3757"/>
              <a:gd name="T115" fmla="*/ 806 h 4727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3757" h="4727">
                <a:moveTo>
                  <a:pt x="1527" y="299"/>
                </a:moveTo>
                <a:lnTo>
                  <a:pt x="1527" y="299"/>
                </a:lnTo>
                <a:lnTo>
                  <a:pt x="1550" y="300"/>
                </a:lnTo>
                <a:lnTo>
                  <a:pt x="1572" y="303"/>
                </a:lnTo>
                <a:lnTo>
                  <a:pt x="1593" y="308"/>
                </a:lnTo>
                <a:lnTo>
                  <a:pt x="1614" y="316"/>
                </a:lnTo>
                <a:lnTo>
                  <a:pt x="1634" y="325"/>
                </a:lnTo>
                <a:lnTo>
                  <a:pt x="1653" y="336"/>
                </a:lnTo>
                <a:lnTo>
                  <a:pt x="1670" y="349"/>
                </a:lnTo>
                <a:lnTo>
                  <a:pt x="1686" y="363"/>
                </a:lnTo>
                <a:lnTo>
                  <a:pt x="1700" y="378"/>
                </a:lnTo>
                <a:lnTo>
                  <a:pt x="1714" y="395"/>
                </a:lnTo>
                <a:lnTo>
                  <a:pt x="1726" y="413"/>
                </a:lnTo>
                <a:lnTo>
                  <a:pt x="1736" y="432"/>
                </a:lnTo>
                <a:lnTo>
                  <a:pt x="1744" y="453"/>
                </a:lnTo>
                <a:lnTo>
                  <a:pt x="1750" y="474"/>
                </a:lnTo>
                <a:lnTo>
                  <a:pt x="1754" y="497"/>
                </a:lnTo>
                <a:lnTo>
                  <a:pt x="1756" y="519"/>
                </a:lnTo>
                <a:lnTo>
                  <a:pt x="1762" y="1907"/>
                </a:lnTo>
                <a:lnTo>
                  <a:pt x="1763" y="1921"/>
                </a:lnTo>
                <a:lnTo>
                  <a:pt x="1764" y="1932"/>
                </a:lnTo>
                <a:lnTo>
                  <a:pt x="1766" y="1943"/>
                </a:lnTo>
                <a:lnTo>
                  <a:pt x="1769" y="1952"/>
                </a:lnTo>
                <a:lnTo>
                  <a:pt x="1772" y="1962"/>
                </a:lnTo>
                <a:lnTo>
                  <a:pt x="1776" y="1970"/>
                </a:lnTo>
                <a:lnTo>
                  <a:pt x="1781" y="1978"/>
                </a:lnTo>
                <a:lnTo>
                  <a:pt x="1787" y="1985"/>
                </a:lnTo>
                <a:lnTo>
                  <a:pt x="1792" y="1991"/>
                </a:lnTo>
                <a:lnTo>
                  <a:pt x="1799" y="1996"/>
                </a:lnTo>
                <a:lnTo>
                  <a:pt x="1805" y="2001"/>
                </a:lnTo>
                <a:lnTo>
                  <a:pt x="1814" y="2004"/>
                </a:lnTo>
                <a:lnTo>
                  <a:pt x="1821" y="2007"/>
                </a:lnTo>
                <a:lnTo>
                  <a:pt x="1829" y="2009"/>
                </a:lnTo>
                <a:lnTo>
                  <a:pt x="1837" y="2010"/>
                </a:lnTo>
                <a:lnTo>
                  <a:pt x="1845" y="2011"/>
                </a:lnTo>
                <a:lnTo>
                  <a:pt x="1856" y="2010"/>
                </a:lnTo>
                <a:lnTo>
                  <a:pt x="1869" y="2008"/>
                </a:lnTo>
                <a:lnTo>
                  <a:pt x="1880" y="2004"/>
                </a:lnTo>
                <a:lnTo>
                  <a:pt x="1892" y="1998"/>
                </a:lnTo>
                <a:lnTo>
                  <a:pt x="1903" y="1992"/>
                </a:lnTo>
                <a:lnTo>
                  <a:pt x="1914" y="1983"/>
                </a:lnTo>
                <a:lnTo>
                  <a:pt x="1925" y="1973"/>
                </a:lnTo>
                <a:lnTo>
                  <a:pt x="1935" y="1961"/>
                </a:lnTo>
                <a:lnTo>
                  <a:pt x="1944" y="1947"/>
                </a:lnTo>
                <a:lnTo>
                  <a:pt x="1952" y="1933"/>
                </a:lnTo>
                <a:lnTo>
                  <a:pt x="1960" y="1917"/>
                </a:lnTo>
                <a:lnTo>
                  <a:pt x="1966" y="1898"/>
                </a:lnTo>
                <a:lnTo>
                  <a:pt x="1971" y="1878"/>
                </a:lnTo>
                <a:lnTo>
                  <a:pt x="1975" y="1856"/>
                </a:lnTo>
                <a:lnTo>
                  <a:pt x="1978" y="1834"/>
                </a:lnTo>
                <a:lnTo>
                  <a:pt x="1979" y="1809"/>
                </a:lnTo>
                <a:lnTo>
                  <a:pt x="1969" y="1583"/>
                </a:lnTo>
                <a:lnTo>
                  <a:pt x="1968" y="1572"/>
                </a:lnTo>
                <a:lnTo>
                  <a:pt x="1968" y="1561"/>
                </a:lnTo>
                <a:lnTo>
                  <a:pt x="1969" y="1551"/>
                </a:lnTo>
                <a:lnTo>
                  <a:pt x="1970" y="1541"/>
                </a:lnTo>
                <a:lnTo>
                  <a:pt x="1972" y="1530"/>
                </a:lnTo>
                <a:lnTo>
                  <a:pt x="1974" y="1521"/>
                </a:lnTo>
                <a:lnTo>
                  <a:pt x="1978" y="1513"/>
                </a:lnTo>
                <a:lnTo>
                  <a:pt x="1982" y="1505"/>
                </a:lnTo>
                <a:lnTo>
                  <a:pt x="1986" y="1497"/>
                </a:lnTo>
                <a:lnTo>
                  <a:pt x="1990" y="1490"/>
                </a:lnTo>
                <a:lnTo>
                  <a:pt x="1995" y="1483"/>
                </a:lnTo>
                <a:lnTo>
                  <a:pt x="2001" y="1475"/>
                </a:lnTo>
                <a:lnTo>
                  <a:pt x="2013" y="1463"/>
                </a:lnTo>
                <a:lnTo>
                  <a:pt x="2027" y="1452"/>
                </a:lnTo>
                <a:lnTo>
                  <a:pt x="2044" y="1443"/>
                </a:lnTo>
                <a:lnTo>
                  <a:pt x="2061" y="1435"/>
                </a:lnTo>
                <a:lnTo>
                  <a:pt x="2080" y="1428"/>
                </a:lnTo>
                <a:lnTo>
                  <a:pt x="2100" y="1421"/>
                </a:lnTo>
                <a:lnTo>
                  <a:pt x="2121" y="1417"/>
                </a:lnTo>
                <a:lnTo>
                  <a:pt x="2143" y="1413"/>
                </a:lnTo>
                <a:lnTo>
                  <a:pt x="2166" y="1410"/>
                </a:lnTo>
                <a:lnTo>
                  <a:pt x="2188" y="1407"/>
                </a:lnTo>
                <a:lnTo>
                  <a:pt x="2214" y="1406"/>
                </a:lnTo>
                <a:lnTo>
                  <a:pt x="2238" y="1405"/>
                </a:lnTo>
                <a:lnTo>
                  <a:pt x="2258" y="1406"/>
                </a:lnTo>
                <a:lnTo>
                  <a:pt x="2275" y="1407"/>
                </a:lnTo>
                <a:lnTo>
                  <a:pt x="2293" y="1409"/>
                </a:lnTo>
                <a:lnTo>
                  <a:pt x="2310" y="1412"/>
                </a:lnTo>
                <a:lnTo>
                  <a:pt x="2325" y="1416"/>
                </a:lnTo>
                <a:lnTo>
                  <a:pt x="2340" y="1421"/>
                </a:lnTo>
                <a:lnTo>
                  <a:pt x="2353" y="1428"/>
                </a:lnTo>
                <a:lnTo>
                  <a:pt x="2367" y="1435"/>
                </a:lnTo>
                <a:lnTo>
                  <a:pt x="2378" y="1444"/>
                </a:lnTo>
                <a:lnTo>
                  <a:pt x="2389" y="1454"/>
                </a:lnTo>
                <a:lnTo>
                  <a:pt x="2398" y="1465"/>
                </a:lnTo>
                <a:lnTo>
                  <a:pt x="2406" y="1479"/>
                </a:lnTo>
                <a:lnTo>
                  <a:pt x="2414" y="1493"/>
                </a:lnTo>
                <a:lnTo>
                  <a:pt x="2419" y="1509"/>
                </a:lnTo>
                <a:lnTo>
                  <a:pt x="2423" y="1526"/>
                </a:lnTo>
                <a:lnTo>
                  <a:pt x="2425" y="1546"/>
                </a:lnTo>
                <a:lnTo>
                  <a:pt x="2437" y="1800"/>
                </a:lnTo>
                <a:lnTo>
                  <a:pt x="2443" y="1825"/>
                </a:lnTo>
                <a:lnTo>
                  <a:pt x="2451" y="1845"/>
                </a:lnTo>
                <a:lnTo>
                  <a:pt x="2459" y="1861"/>
                </a:lnTo>
                <a:lnTo>
                  <a:pt x="2463" y="1869"/>
                </a:lnTo>
                <a:lnTo>
                  <a:pt x="2468" y="1875"/>
                </a:lnTo>
                <a:lnTo>
                  <a:pt x="2473" y="1880"/>
                </a:lnTo>
                <a:lnTo>
                  <a:pt x="2477" y="1884"/>
                </a:lnTo>
                <a:lnTo>
                  <a:pt x="2482" y="1887"/>
                </a:lnTo>
                <a:lnTo>
                  <a:pt x="2486" y="1890"/>
                </a:lnTo>
                <a:lnTo>
                  <a:pt x="2491" y="1892"/>
                </a:lnTo>
                <a:lnTo>
                  <a:pt x="2496" y="1893"/>
                </a:lnTo>
                <a:lnTo>
                  <a:pt x="2506" y="1894"/>
                </a:lnTo>
                <a:lnTo>
                  <a:pt x="2514" y="1894"/>
                </a:lnTo>
                <a:lnTo>
                  <a:pt x="2522" y="1892"/>
                </a:lnTo>
                <a:lnTo>
                  <a:pt x="2530" y="1889"/>
                </a:lnTo>
                <a:lnTo>
                  <a:pt x="2537" y="1886"/>
                </a:lnTo>
                <a:lnTo>
                  <a:pt x="2545" y="1881"/>
                </a:lnTo>
                <a:lnTo>
                  <a:pt x="2552" y="1877"/>
                </a:lnTo>
                <a:lnTo>
                  <a:pt x="2564" y="1866"/>
                </a:lnTo>
                <a:lnTo>
                  <a:pt x="2576" y="1855"/>
                </a:lnTo>
                <a:lnTo>
                  <a:pt x="2584" y="1846"/>
                </a:lnTo>
                <a:lnTo>
                  <a:pt x="2591" y="1837"/>
                </a:lnTo>
                <a:lnTo>
                  <a:pt x="2611" y="1723"/>
                </a:lnTo>
                <a:lnTo>
                  <a:pt x="2615" y="1706"/>
                </a:lnTo>
                <a:lnTo>
                  <a:pt x="2619" y="1690"/>
                </a:lnTo>
                <a:lnTo>
                  <a:pt x="2624" y="1676"/>
                </a:lnTo>
                <a:lnTo>
                  <a:pt x="2631" y="1663"/>
                </a:lnTo>
                <a:lnTo>
                  <a:pt x="2638" y="1651"/>
                </a:lnTo>
                <a:lnTo>
                  <a:pt x="2645" y="1640"/>
                </a:lnTo>
                <a:lnTo>
                  <a:pt x="2653" y="1631"/>
                </a:lnTo>
                <a:lnTo>
                  <a:pt x="2662" y="1623"/>
                </a:lnTo>
                <a:lnTo>
                  <a:pt x="2672" y="1616"/>
                </a:lnTo>
                <a:lnTo>
                  <a:pt x="2682" y="1610"/>
                </a:lnTo>
                <a:lnTo>
                  <a:pt x="2695" y="1605"/>
                </a:lnTo>
                <a:lnTo>
                  <a:pt x="2706" y="1601"/>
                </a:lnTo>
                <a:lnTo>
                  <a:pt x="2719" y="1598"/>
                </a:lnTo>
                <a:lnTo>
                  <a:pt x="2732" y="1596"/>
                </a:lnTo>
                <a:lnTo>
                  <a:pt x="2747" y="1595"/>
                </a:lnTo>
                <a:lnTo>
                  <a:pt x="2761" y="1595"/>
                </a:lnTo>
                <a:lnTo>
                  <a:pt x="2779" y="1595"/>
                </a:lnTo>
                <a:lnTo>
                  <a:pt x="2799" y="1597"/>
                </a:lnTo>
                <a:lnTo>
                  <a:pt x="2819" y="1599"/>
                </a:lnTo>
                <a:lnTo>
                  <a:pt x="2839" y="1602"/>
                </a:lnTo>
                <a:lnTo>
                  <a:pt x="2863" y="1607"/>
                </a:lnTo>
                <a:lnTo>
                  <a:pt x="2886" y="1612"/>
                </a:lnTo>
                <a:lnTo>
                  <a:pt x="2909" y="1618"/>
                </a:lnTo>
                <a:lnTo>
                  <a:pt x="2930" y="1625"/>
                </a:lnTo>
                <a:lnTo>
                  <a:pt x="2950" y="1633"/>
                </a:lnTo>
                <a:lnTo>
                  <a:pt x="2971" y="1643"/>
                </a:lnTo>
                <a:lnTo>
                  <a:pt x="2989" y="1653"/>
                </a:lnTo>
                <a:lnTo>
                  <a:pt x="3005" y="1665"/>
                </a:lnTo>
                <a:lnTo>
                  <a:pt x="3021" y="1677"/>
                </a:lnTo>
                <a:lnTo>
                  <a:pt x="3034" y="1691"/>
                </a:lnTo>
                <a:lnTo>
                  <a:pt x="3040" y="1699"/>
                </a:lnTo>
                <a:lnTo>
                  <a:pt x="3045" y="1706"/>
                </a:lnTo>
                <a:lnTo>
                  <a:pt x="3049" y="1714"/>
                </a:lnTo>
                <a:lnTo>
                  <a:pt x="3053" y="1723"/>
                </a:lnTo>
                <a:lnTo>
                  <a:pt x="3057" y="1731"/>
                </a:lnTo>
                <a:lnTo>
                  <a:pt x="3060" y="1740"/>
                </a:lnTo>
                <a:lnTo>
                  <a:pt x="3062" y="1750"/>
                </a:lnTo>
                <a:lnTo>
                  <a:pt x="3063" y="1760"/>
                </a:lnTo>
                <a:lnTo>
                  <a:pt x="3064" y="1770"/>
                </a:lnTo>
                <a:lnTo>
                  <a:pt x="3064" y="1781"/>
                </a:lnTo>
                <a:lnTo>
                  <a:pt x="3063" y="1792"/>
                </a:lnTo>
                <a:lnTo>
                  <a:pt x="3061" y="1803"/>
                </a:lnTo>
                <a:lnTo>
                  <a:pt x="3046" y="1892"/>
                </a:lnTo>
                <a:lnTo>
                  <a:pt x="3033" y="1931"/>
                </a:lnTo>
                <a:lnTo>
                  <a:pt x="3022" y="1972"/>
                </a:lnTo>
                <a:lnTo>
                  <a:pt x="3016" y="1994"/>
                </a:lnTo>
                <a:lnTo>
                  <a:pt x="3011" y="2017"/>
                </a:lnTo>
                <a:lnTo>
                  <a:pt x="3006" y="2041"/>
                </a:lnTo>
                <a:lnTo>
                  <a:pt x="3002" y="2064"/>
                </a:lnTo>
                <a:lnTo>
                  <a:pt x="3000" y="2086"/>
                </a:lnTo>
                <a:lnTo>
                  <a:pt x="3000" y="2104"/>
                </a:lnTo>
                <a:lnTo>
                  <a:pt x="3000" y="2113"/>
                </a:lnTo>
                <a:lnTo>
                  <a:pt x="3001" y="2120"/>
                </a:lnTo>
                <a:lnTo>
                  <a:pt x="3003" y="2127"/>
                </a:lnTo>
                <a:lnTo>
                  <a:pt x="3006" y="2132"/>
                </a:lnTo>
                <a:lnTo>
                  <a:pt x="3009" y="2138"/>
                </a:lnTo>
                <a:lnTo>
                  <a:pt x="3014" y="2141"/>
                </a:lnTo>
                <a:lnTo>
                  <a:pt x="3018" y="2143"/>
                </a:lnTo>
                <a:lnTo>
                  <a:pt x="3024" y="2144"/>
                </a:lnTo>
                <a:lnTo>
                  <a:pt x="3031" y="2143"/>
                </a:lnTo>
                <a:lnTo>
                  <a:pt x="3038" y="2141"/>
                </a:lnTo>
                <a:lnTo>
                  <a:pt x="3047" y="2135"/>
                </a:lnTo>
                <a:lnTo>
                  <a:pt x="3057" y="2129"/>
                </a:lnTo>
                <a:lnTo>
                  <a:pt x="3058" y="2129"/>
                </a:lnTo>
                <a:lnTo>
                  <a:pt x="3121" y="2059"/>
                </a:lnTo>
                <a:lnTo>
                  <a:pt x="3132" y="2044"/>
                </a:lnTo>
                <a:lnTo>
                  <a:pt x="3143" y="2030"/>
                </a:lnTo>
                <a:lnTo>
                  <a:pt x="3155" y="2019"/>
                </a:lnTo>
                <a:lnTo>
                  <a:pt x="3167" y="2010"/>
                </a:lnTo>
                <a:lnTo>
                  <a:pt x="3181" y="2003"/>
                </a:lnTo>
                <a:lnTo>
                  <a:pt x="3194" y="1999"/>
                </a:lnTo>
                <a:lnTo>
                  <a:pt x="3208" y="1996"/>
                </a:lnTo>
                <a:lnTo>
                  <a:pt x="3221" y="1996"/>
                </a:lnTo>
                <a:lnTo>
                  <a:pt x="3232" y="1996"/>
                </a:lnTo>
                <a:lnTo>
                  <a:pt x="3241" y="1997"/>
                </a:lnTo>
                <a:lnTo>
                  <a:pt x="3261" y="2001"/>
                </a:lnTo>
                <a:lnTo>
                  <a:pt x="3281" y="2007"/>
                </a:lnTo>
                <a:lnTo>
                  <a:pt x="3302" y="2015"/>
                </a:lnTo>
                <a:lnTo>
                  <a:pt x="3324" y="2027"/>
                </a:lnTo>
                <a:lnTo>
                  <a:pt x="3346" y="2038"/>
                </a:lnTo>
                <a:lnTo>
                  <a:pt x="3368" y="2051"/>
                </a:lnTo>
                <a:lnTo>
                  <a:pt x="3390" y="2065"/>
                </a:lnTo>
                <a:lnTo>
                  <a:pt x="3401" y="2071"/>
                </a:lnTo>
                <a:lnTo>
                  <a:pt x="3409" y="2078"/>
                </a:lnTo>
                <a:lnTo>
                  <a:pt x="3417" y="2086"/>
                </a:lnTo>
                <a:lnTo>
                  <a:pt x="3424" y="2093"/>
                </a:lnTo>
                <a:lnTo>
                  <a:pt x="3430" y="2100"/>
                </a:lnTo>
                <a:lnTo>
                  <a:pt x="3436" y="2109"/>
                </a:lnTo>
                <a:lnTo>
                  <a:pt x="3441" y="2117"/>
                </a:lnTo>
                <a:lnTo>
                  <a:pt x="3445" y="2126"/>
                </a:lnTo>
                <a:lnTo>
                  <a:pt x="3449" y="2135"/>
                </a:lnTo>
                <a:lnTo>
                  <a:pt x="3452" y="2146"/>
                </a:lnTo>
                <a:lnTo>
                  <a:pt x="3454" y="2156"/>
                </a:lnTo>
                <a:lnTo>
                  <a:pt x="3456" y="2166"/>
                </a:lnTo>
                <a:lnTo>
                  <a:pt x="3458" y="2189"/>
                </a:lnTo>
                <a:lnTo>
                  <a:pt x="3457" y="2214"/>
                </a:lnTo>
                <a:lnTo>
                  <a:pt x="3455" y="2241"/>
                </a:lnTo>
                <a:lnTo>
                  <a:pt x="3450" y="2270"/>
                </a:lnTo>
                <a:lnTo>
                  <a:pt x="3443" y="2302"/>
                </a:lnTo>
                <a:lnTo>
                  <a:pt x="3436" y="2336"/>
                </a:lnTo>
                <a:lnTo>
                  <a:pt x="3418" y="2412"/>
                </a:lnTo>
                <a:lnTo>
                  <a:pt x="3396" y="2497"/>
                </a:lnTo>
                <a:lnTo>
                  <a:pt x="2949" y="3903"/>
                </a:lnTo>
                <a:lnTo>
                  <a:pt x="2944" y="4427"/>
                </a:lnTo>
                <a:lnTo>
                  <a:pt x="1620" y="4427"/>
                </a:lnTo>
                <a:lnTo>
                  <a:pt x="1617" y="3885"/>
                </a:lnTo>
                <a:lnTo>
                  <a:pt x="1606" y="3878"/>
                </a:lnTo>
                <a:lnTo>
                  <a:pt x="1591" y="3870"/>
                </a:lnTo>
                <a:lnTo>
                  <a:pt x="1573" y="3857"/>
                </a:lnTo>
                <a:lnTo>
                  <a:pt x="1551" y="3841"/>
                </a:lnTo>
                <a:lnTo>
                  <a:pt x="1524" y="3820"/>
                </a:lnTo>
                <a:lnTo>
                  <a:pt x="1495" y="3796"/>
                </a:lnTo>
                <a:lnTo>
                  <a:pt x="1462" y="3766"/>
                </a:lnTo>
                <a:lnTo>
                  <a:pt x="1426" y="3732"/>
                </a:lnTo>
                <a:lnTo>
                  <a:pt x="1389" y="3693"/>
                </a:lnTo>
                <a:lnTo>
                  <a:pt x="1349" y="3648"/>
                </a:lnTo>
                <a:lnTo>
                  <a:pt x="1329" y="3625"/>
                </a:lnTo>
                <a:lnTo>
                  <a:pt x="1308" y="3599"/>
                </a:lnTo>
                <a:lnTo>
                  <a:pt x="1288" y="3573"/>
                </a:lnTo>
                <a:lnTo>
                  <a:pt x="1266" y="3544"/>
                </a:lnTo>
                <a:lnTo>
                  <a:pt x="1245" y="3515"/>
                </a:lnTo>
                <a:lnTo>
                  <a:pt x="1225" y="3484"/>
                </a:lnTo>
                <a:lnTo>
                  <a:pt x="1203" y="3452"/>
                </a:lnTo>
                <a:lnTo>
                  <a:pt x="1182" y="3418"/>
                </a:lnTo>
                <a:lnTo>
                  <a:pt x="1161" y="3382"/>
                </a:lnTo>
                <a:lnTo>
                  <a:pt x="1140" y="3346"/>
                </a:lnTo>
                <a:lnTo>
                  <a:pt x="380" y="2703"/>
                </a:lnTo>
                <a:lnTo>
                  <a:pt x="363" y="2688"/>
                </a:lnTo>
                <a:lnTo>
                  <a:pt x="348" y="2670"/>
                </a:lnTo>
                <a:lnTo>
                  <a:pt x="334" y="2651"/>
                </a:lnTo>
                <a:lnTo>
                  <a:pt x="323" y="2632"/>
                </a:lnTo>
                <a:lnTo>
                  <a:pt x="315" y="2611"/>
                </a:lnTo>
                <a:lnTo>
                  <a:pt x="308" y="2591"/>
                </a:lnTo>
                <a:lnTo>
                  <a:pt x="303" y="2569"/>
                </a:lnTo>
                <a:lnTo>
                  <a:pt x="300" y="2548"/>
                </a:lnTo>
                <a:lnTo>
                  <a:pt x="299" y="2526"/>
                </a:lnTo>
                <a:lnTo>
                  <a:pt x="301" y="2503"/>
                </a:lnTo>
                <a:lnTo>
                  <a:pt x="304" y="2482"/>
                </a:lnTo>
                <a:lnTo>
                  <a:pt x="309" y="2460"/>
                </a:lnTo>
                <a:lnTo>
                  <a:pt x="317" y="2439"/>
                </a:lnTo>
                <a:lnTo>
                  <a:pt x="327" y="2419"/>
                </a:lnTo>
                <a:lnTo>
                  <a:pt x="338" y="2399"/>
                </a:lnTo>
                <a:lnTo>
                  <a:pt x="353" y="2381"/>
                </a:lnTo>
                <a:lnTo>
                  <a:pt x="362" y="2371"/>
                </a:lnTo>
                <a:lnTo>
                  <a:pt x="371" y="2362"/>
                </a:lnTo>
                <a:lnTo>
                  <a:pt x="380" y="2353"/>
                </a:lnTo>
                <a:lnTo>
                  <a:pt x="390" y="2345"/>
                </a:lnTo>
                <a:lnTo>
                  <a:pt x="401" y="2338"/>
                </a:lnTo>
                <a:lnTo>
                  <a:pt x="411" y="2332"/>
                </a:lnTo>
                <a:lnTo>
                  <a:pt x="422" y="2326"/>
                </a:lnTo>
                <a:lnTo>
                  <a:pt x="433" y="2320"/>
                </a:lnTo>
                <a:lnTo>
                  <a:pt x="444" y="2316"/>
                </a:lnTo>
                <a:lnTo>
                  <a:pt x="456" y="2312"/>
                </a:lnTo>
                <a:lnTo>
                  <a:pt x="468" y="2308"/>
                </a:lnTo>
                <a:lnTo>
                  <a:pt x="479" y="2305"/>
                </a:lnTo>
                <a:lnTo>
                  <a:pt x="491" y="2303"/>
                </a:lnTo>
                <a:lnTo>
                  <a:pt x="503" y="2301"/>
                </a:lnTo>
                <a:lnTo>
                  <a:pt x="516" y="2301"/>
                </a:lnTo>
                <a:lnTo>
                  <a:pt x="528" y="2299"/>
                </a:lnTo>
                <a:lnTo>
                  <a:pt x="547" y="2301"/>
                </a:lnTo>
                <a:lnTo>
                  <a:pt x="567" y="2304"/>
                </a:lnTo>
                <a:lnTo>
                  <a:pt x="586" y="2308"/>
                </a:lnTo>
                <a:lnTo>
                  <a:pt x="605" y="2313"/>
                </a:lnTo>
                <a:lnTo>
                  <a:pt x="624" y="2321"/>
                </a:lnTo>
                <a:lnTo>
                  <a:pt x="641" y="2330"/>
                </a:lnTo>
                <a:lnTo>
                  <a:pt x="658" y="2341"/>
                </a:lnTo>
                <a:lnTo>
                  <a:pt x="676" y="2353"/>
                </a:lnTo>
                <a:lnTo>
                  <a:pt x="1110" y="2695"/>
                </a:lnTo>
                <a:lnTo>
                  <a:pt x="1122" y="2704"/>
                </a:lnTo>
                <a:lnTo>
                  <a:pt x="1134" y="2712"/>
                </a:lnTo>
                <a:lnTo>
                  <a:pt x="1145" y="2719"/>
                </a:lnTo>
                <a:lnTo>
                  <a:pt x="1155" y="2724"/>
                </a:lnTo>
                <a:lnTo>
                  <a:pt x="1166" y="2729"/>
                </a:lnTo>
                <a:lnTo>
                  <a:pt x="1176" y="2732"/>
                </a:lnTo>
                <a:lnTo>
                  <a:pt x="1185" y="2734"/>
                </a:lnTo>
                <a:lnTo>
                  <a:pt x="1194" y="2734"/>
                </a:lnTo>
                <a:lnTo>
                  <a:pt x="1203" y="2734"/>
                </a:lnTo>
                <a:lnTo>
                  <a:pt x="1210" y="2732"/>
                </a:lnTo>
                <a:lnTo>
                  <a:pt x="1219" y="2729"/>
                </a:lnTo>
                <a:lnTo>
                  <a:pt x="1226" y="2724"/>
                </a:lnTo>
                <a:lnTo>
                  <a:pt x="1233" y="2719"/>
                </a:lnTo>
                <a:lnTo>
                  <a:pt x="1240" y="2712"/>
                </a:lnTo>
                <a:lnTo>
                  <a:pt x="1246" y="2703"/>
                </a:lnTo>
                <a:lnTo>
                  <a:pt x="1252" y="2694"/>
                </a:lnTo>
                <a:lnTo>
                  <a:pt x="1258" y="2682"/>
                </a:lnTo>
                <a:lnTo>
                  <a:pt x="1263" y="2669"/>
                </a:lnTo>
                <a:lnTo>
                  <a:pt x="1269" y="2655"/>
                </a:lnTo>
                <a:lnTo>
                  <a:pt x="1273" y="2640"/>
                </a:lnTo>
                <a:lnTo>
                  <a:pt x="1278" y="2622"/>
                </a:lnTo>
                <a:lnTo>
                  <a:pt x="1282" y="2604"/>
                </a:lnTo>
                <a:lnTo>
                  <a:pt x="1289" y="2562"/>
                </a:lnTo>
                <a:lnTo>
                  <a:pt x="1296" y="2514"/>
                </a:lnTo>
                <a:lnTo>
                  <a:pt x="1301" y="2460"/>
                </a:lnTo>
                <a:lnTo>
                  <a:pt x="1305" y="2399"/>
                </a:lnTo>
                <a:lnTo>
                  <a:pt x="1308" y="2332"/>
                </a:lnTo>
                <a:lnTo>
                  <a:pt x="1311" y="2258"/>
                </a:lnTo>
                <a:lnTo>
                  <a:pt x="1313" y="2176"/>
                </a:lnTo>
                <a:lnTo>
                  <a:pt x="1314" y="2087"/>
                </a:lnTo>
                <a:lnTo>
                  <a:pt x="1314" y="1991"/>
                </a:lnTo>
                <a:lnTo>
                  <a:pt x="1299" y="535"/>
                </a:lnTo>
                <a:lnTo>
                  <a:pt x="1299" y="512"/>
                </a:lnTo>
                <a:lnTo>
                  <a:pt x="1302" y="489"/>
                </a:lnTo>
                <a:lnTo>
                  <a:pt x="1306" y="467"/>
                </a:lnTo>
                <a:lnTo>
                  <a:pt x="1313" y="446"/>
                </a:lnTo>
                <a:lnTo>
                  <a:pt x="1323" y="425"/>
                </a:lnTo>
                <a:lnTo>
                  <a:pt x="1334" y="406"/>
                </a:lnTo>
                <a:lnTo>
                  <a:pt x="1346" y="389"/>
                </a:lnTo>
                <a:lnTo>
                  <a:pt x="1360" y="371"/>
                </a:lnTo>
                <a:lnTo>
                  <a:pt x="1375" y="356"/>
                </a:lnTo>
                <a:lnTo>
                  <a:pt x="1393" y="343"/>
                </a:lnTo>
                <a:lnTo>
                  <a:pt x="1411" y="331"/>
                </a:lnTo>
                <a:lnTo>
                  <a:pt x="1430" y="320"/>
                </a:lnTo>
                <a:lnTo>
                  <a:pt x="1452" y="311"/>
                </a:lnTo>
                <a:lnTo>
                  <a:pt x="1473" y="305"/>
                </a:lnTo>
                <a:lnTo>
                  <a:pt x="1496" y="301"/>
                </a:lnTo>
                <a:lnTo>
                  <a:pt x="1519" y="299"/>
                </a:lnTo>
                <a:lnTo>
                  <a:pt x="1527" y="299"/>
                </a:lnTo>
                <a:close/>
                <a:moveTo>
                  <a:pt x="1527" y="0"/>
                </a:moveTo>
                <a:lnTo>
                  <a:pt x="1527" y="0"/>
                </a:lnTo>
                <a:lnTo>
                  <a:pt x="1508" y="0"/>
                </a:lnTo>
                <a:lnTo>
                  <a:pt x="1482" y="2"/>
                </a:lnTo>
                <a:lnTo>
                  <a:pt x="1456" y="4"/>
                </a:lnTo>
                <a:lnTo>
                  <a:pt x="1430" y="9"/>
                </a:lnTo>
                <a:lnTo>
                  <a:pt x="1405" y="14"/>
                </a:lnTo>
                <a:lnTo>
                  <a:pt x="1380" y="20"/>
                </a:lnTo>
                <a:lnTo>
                  <a:pt x="1355" y="28"/>
                </a:lnTo>
                <a:lnTo>
                  <a:pt x="1332" y="37"/>
                </a:lnTo>
                <a:lnTo>
                  <a:pt x="1307" y="47"/>
                </a:lnTo>
                <a:lnTo>
                  <a:pt x="1285" y="59"/>
                </a:lnTo>
                <a:lnTo>
                  <a:pt x="1262" y="71"/>
                </a:lnTo>
                <a:lnTo>
                  <a:pt x="1240" y="84"/>
                </a:lnTo>
                <a:lnTo>
                  <a:pt x="1219" y="98"/>
                </a:lnTo>
                <a:lnTo>
                  <a:pt x="1198" y="115"/>
                </a:lnTo>
                <a:lnTo>
                  <a:pt x="1179" y="131"/>
                </a:lnTo>
                <a:lnTo>
                  <a:pt x="1160" y="149"/>
                </a:lnTo>
                <a:lnTo>
                  <a:pt x="1141" y="168"/>
                </a:lnTo>
                <a:lnTo>
                  <a:pt x="1124" y="187"/>
                </a:lnTo>
                <a:lnTo>
                  <a:pt x="1108" y="207"/>
                </a:lnTo>
                <a:lnTo>
                  <a:pt x="1092" y="228"/>
                </a:lnTo>
                <a:lnTo>
                  <a:pt x="1078" y="249"/>
                </a:lnTo>
                <a:lnTo>
                  <a:pt x="1065" y="271"/>
                </a:lnTo>
                <a:lnTo>
                  <a:pt x="1054" y="294"/>
                </a:lnTo>
                <a:lnTo>
                  <a:pt x="1042" y="317"/>
                </a:lnTo>
                <a:lnTo>
                  <a:pt x="1033" y="341"/>
                </a:lnTo>
                <a:lnTo>
                  <a:pt x="1025" y="364"/>
                </a:lnTo>
                <a:lnTo>
                  <a:pt x="1018" y="389"/>
                </a:lnTo>
                <a:lnTo>
                  <a:pt x="1012" y="414"/>
                </a:lnTo>
                <a:lnTo>
                  <a:pt x="1007" y="439"/>
                </a:lnTo>
                <a:lnTo>
                  <a:pt x="1003" y="464"/>
                </a:lnTo>
                <a:lnTo>
                  <a:pt x="1001" y="489"/>
                </a:lnTo>
                <a:lnTo>
                  <a:pt x="1000" y="515"/>
                </a:lnTo>
                <a:lnTo>
                  <a:pt x="1000" y="541"/>
                </a:lnTo>
                <a:lnTo>
                  <a:pt x="1015" y="1993"/>
                </a:lnTo>
                <a:lnTo>
                  <a:pt x="1014" y="2126"/>
                </a:lnTo>
                <a:lnTo>
                  <a:pt x="1012" y="2237"/>
                </a:lnTo>
                <a:lnTo>
                  <a:pt x="864" y="2121"/>
                </a:lnTo>
                <a:lnTo>
                  <a:pt x="846" y="2107"/>
                </a:lnTo>
                <a:lnTo>
                  <a:pt x="827" y="2094"/>
                </a:lnTo>
                <a:lnTo>
                  <a:pt x="808" y="2082"/>
                </a:lnTo>
                <a:lnTo>
                  <a:pt x="789" y="2069"/>
                </a:lnTo>
                <a:lnTo>
                  <a:pt x="768" y="2059"/>
                </a:lnTo>
                <a:lnTo>
                  <a:pt x="748" y="2049"/>
                </a:lnTo>
                <a:lnTo>
                  <a:pt x="728" y="2040"/>
                </a:lnTo>
                <a:lnTo>
                  <a:pt x="706" y="2032"/>
                </a:lnTo>
                <a:lnTo>
                  <a:pt x="685" y="2024"/>
                </a:lnTo>
                <a:lnTo>
                  <a:pt x="663" y="2018"/>
                </a:lnTo>
                <a:lnTo>
                  <a:pt x="641" y="2012"/>
                </a:lnTo>
                <a:lnTo>
                  <a:pt x="619" y="2008"/>
                </a:lnTo>
                <a:lnTo>
                  <a:pt x="596" y="2005"/>
                </a:lnTo>
                <a:lnTo>
                  <a:pt x="574" y="2002"/>
                </a:lnTo>
                <a:lnTo>
                  <a:pt x="550" y="2001"/>
                </a:lnTo>
                <a:lnTo>
                  <a:pt x="528" y="2000"/>
                </a:lnTo>
                <a:lnTo>
                  <a:pt x="498" y="2001"/>
                </a:lnTo>
                <a:lnTo>
                  <a:pt x="470" y="2003"/>
                </a:lnTo>
                <a:lnTo>
                  <a:pt x="441" y="2007"/>
                </a:lnTo>
                <a:lnTo>
                  <a:pt x="413" y="2013"/>
                </a:lnTo>
                <a:lnTo>
                  <a:pt x="385" y="2019"/>
                </a:lnTo>
                <a:lnTo>
                  <a:pt x="358" y="2029"/>
                </a:lnTo>
                <a:lnTo>
                  <a:pt x="331" y="2038"/>
                </a:lnTo>
                <a:lnTo>
                  <a:pt x="306" y="2049"/>
                </a:lnTo>
                <a:lnTo>
                  <a:pt x="280" y="2062"/>
                </a:lnTo>
                <a:lnTo>
                  <a:pt x="255" y="2076"/>
                </a:lnTo>
                <a:lnTo>
                  <a:pt x="231" y="2092"/>
                </a:lnTo>
                <a:lnTo>
                  <a:pt x="208" y="2108"/>
                </a:lnTo>
                <a:lnTo>
                  <a:pt x="186" y="2126"/>
                </a:lnTo>
                <a:lnTo>
                  <a:pt x="164" y="2146"/>
                </a:lnTo>
                <a:lnTo>
                  <a:pt x="144" y="2166"/>
                </a:lnTo>
                <a:lnTo>
                  <a:pt x="125" y="2187"/>
                </a:lnTo>
                <a:lnTo>
                  <a:pt x="107" y="2209"/>
                </a:lnTo>
                <a:lnTo>
                  <a:pt x="92" y="2230"/>
                </a:lnTo>
                <a:lnTo>
                  <a:pt x="78" y="2253"/>
                </a:lnTo>
                <a:lnTo>
                  <a:pt x="64" y="2276"/>
                </a:lnTo>
                <a:lnTo>
                  <a:pt x="52" y="2299"/>
                </a:lnTo>
                <a:lnTo>
                  <a:pt x="41" y="2323"/>
                </a:lnTo>
                <a:lnTo>
                  <a:pt x="32" y="2346"/>
                </a:lnTo>
                <a:lnTo>
                  <a:pt x="24" y="2371"/>
                </a:lnTo>
                <a:lnTo>
                  <a:pt x="17" y="2396"/>
                </a:lnTo>
                <a:lnTo>
                  <a:pt x="10" y="2421"/>
                </a:lnTo>
                <a:lnTo>
                  <a:pt x="6" y="2446"/>
                </a:lnTo>
                <a:lnTo>
                  <a:pt x="3" y="2472"/>
                </a:lnTo>
                <a:lnTo>
                  <a:pt x="0" y="2496"/>
                </a:lnTo>
                <a:lnTo>
                  <a:pt x="0" y="2522"/>
                </a:lnTo>
                <a:lnTo>
                  <a:pt x="0" y="2547"/>
                </a:lnTo>
                <a:lnTo>
                  <a:pt x="1" y="2572"/>
                </a:lnTo>
                <a:lnTo>
                  <a:pt x="4" y="2598"/>
                </a:lnTo>
                <a:lnTo>
                  <a:pt x="8" y="2622"/>
                </a:lnTo>
                <a:lnTo>
                  <a:pt x="13" y="2648"/>
                </a:lnTo>
                <a:lnTo>
                  <a:pt x="20" y="2672"/>
                </a:lnTo>
                <a:lnTo>
                  <a:pt x="27" y="2697"/>
                </a:lnTo>
                <a:lnTo>
                  <a:pt x="36" y="2720"/>
                </a:lnTo>
                <a:lnTo>
                  <a:pt x="46" y="2745"/>
                </a:lnTo>
                <a:lnTo>
                  <a:pt x="56" y="2767"/>
                </a:lnTo>
                <a:lnTo>
                  <a:pt x="68" y="2790"/>
                </a:lnTo>
                <a:lnTo>
                  <a:pt x="83" y="2812"/>
                </a:lnTo>
                <a:lnTo>
                  <a:pt x="97" y="2834"/>
                </a:lnTo>
                <a:lnTo>
                  <a:pt x="112" y="2855"/>
                </a:lnTo>
                <a:lnTo>
                  <a:pt x="130" y="2875"/>
                </a:lnTo>
                <a:lnTo>
                  <a:pt x="147" y="2894"/>
                </a:lnTo>
                <a:lnTo>
                  <a:pt x="166" y="2914"/>
                </a:lnTo>
                <a:lnTo>
                  <a:pt x="187" y="2932"/>
                </a:lnTo>
                <a:lnTo>
                  <a:pt x="906" y="3540"/>
                </a:lnTo>
                <a:lnTo>
                  <a:pt x="933" y="3585"/>
                </a:lnTo>
                <a:lnTo>
                  <a:pt x="961" y="3628"/>
                </a:lnTo>
                <a:lnTo>
                  <a:pt x="988" y="3669"/>
                </a:lnTo>
                <a:lnTo>
                  <a:pt x="1016" y="3708"/>
                </a:lnTo>
                <a:lnTo>
                  <a:pt x="1043" y="3746"/>
                </a:lnTo>
                <a:lnTo>
                  <a:pt x="1071" y="3782"/>
                </a:lnTo>
                <a:lnTo>
                  <a:pt x="1097" y="3814"/>
                </a:lnTo>
                <a:lnTo>
                  <a:pt x="1125" y="3847"/>
                </a:lnTo>
                <a:lnTo>
                  <a:pt x="1150" y="3876"/>
                </a:lnTo>
                <a:lnTo>
                  <a:pt x="1177" y="3905"/>
                </a:lnTo>
                <a:lnTo>
                  <a:pt x="1202" y="3930"/>
                </a:lnTo>
                <a:lnTo>
                  <a:pt x="1227" y="3956"/>
                </a:lnTo>
                <a:lnTo>
                  <a:pt x="1251" y="3978"/>
                </a:lnTo>
                <a:lnTo>
                  <a:pt x="1275" y="4001"/>
                </a:lnTo>
                <a:lnTo>
                  <a:pt x="1318" y="4038"/>
                </a:lnTo>
                <a:lnTo>
                  <a:pt x="1320" y="4429"/>
                </a:lnTo>
                <a:lnTo>
                  <a:pt x="1323" y="4727"/>
                </a:lnTo>
                <a:lnTo>
                  <a:pt x="1620" y="4727"/>
                </a:lnTo>
                <a:lnTo>
                  <a:pt x="2944" y="4727"/>
                </a:lnTo>
                <a:lnTo>
                  <a:pt x="3240" y="4727"/>
                </a:lnTo>
                <a:lnTo>
                  <a:pt x="3243" y="4431"/>
                </a:lnTo>
                <a:lnTo>
                  <a:pt x="3249" y="3951"/>
                </a:lnTo>
                <a:lnTo>
                  <a:pt x="3681" y="2588"/>
                </a:lnTo>
                <a:lnTo>
                  <a:pt x="3683" y="2580"/>
                </a:lnTo>
                <a:lnTo>
                  <a:pt x="3685" y="2572"/>
                </a:lnTo>
                <a:lnTo>
                  <a:pt x="3696" y="2529"/>
                </a:lnTo>
                <a:lnTo>
                  <a:pt x="3720" y="2440"/>
                </a:lnTo>
                <a:lnTo>
                  <a:pt x="3729" y="2398"/>
                </a:lnTo>
                <a:lnTo>
                  <a:pt x="3738" y="2359"/>
                </a:lnTo>
                <a:lnTo>
                  <a:pt x="3745" y="2320"/>
                </a:lnTo>
                <a:lnTo>
                  <a:pt x="3751" y="2282"/>
                </a:lnTo>
                <a:lnTo>
                  <a:pt x="3754" y="2246"/>
                </a:lnTo>
                <a:lnTo>
                  <a:pt x="3756" y="2209"/>
                </a:lnTo>
                <a:lnTo>
                  <a:pt x="3757" y="2187"/>
                </a:lnTo>
                <a:lnTo>
                  <a:pt x="3756" y="2167"/>
                </a:lnTo>
                <a:lnTo>
                  <a:pt x="3755" y="2148"/>
                </a:lnTo>
                <a:lnTo>
                  <a:pt x="3753" y="2128"/>
                </a:lnTo>
                <a:lnTo>
                  <a:pt x="3750" y="2109"/>
                </a:lnTo>
                <a:lnTo>
                  <a:pt x="3746" y="2092"/>
                </a:lnTo>
                <a:lnTo>
                  <a:pt x="3743" y="2073"/>
                </a:lnTo>
                <a:lnTo>
                  <a:pt x="3738" y="2057"/>
                </a:lnTo>
                <a:lnTo>
                  <a:pt x="3733" y="2041"/>
                </a:lnTo>
                <a:lnTo>
                  <a:pt x="3728" y="2025"/>
                </a:lnTo>
                <a:lnTo>
                  <a:pt x="3722" y="2010"/>
                </a:lnTo>
                <a:lnTo>
                  <a:pt x="3714" y="1995"/>
                </a:lnTo>
                <a:lnTo>
                  <a:pt x="3700" y="1967"/>
                </a:lnTo>
                <a:lnTo>
                  <a:pt x="3685" y="1943"/>
                </a:lnTo>
                <a:lnTo>
                  <a:pt x="3669" y="1920"/>
                </a:lnTo>
                <a:lnTo>
                  <a:pt x="3651" y="1898"/>
                </a:lnTo>
                <a:lnTo>
                  <a:pt x="3634" y="1879"/>
                </a:lnTo>
                <a:lnTo>
                  <a:pt x="3617" y="1863"/>
                </a:lnTo>
                <a:lnTo>
                  <a:pt x="3599" y="1846"/>
                </a:lnTo>
                <a:lnTo>
                  <a:pt x="3582" y="1833"/>
                </a:lnTo>
                <a:lnTo>
                  <a:pt x="3566" y="1821"/>
                </a:lnTo>
                <a:lnTo>
                  <a:pt x="3549" y="1811"/>
                </a:lnTo>
                <a:lnTo>
                  <a:pt x="3505" y="1784"/>
                </a:lnTo>
                <a:lnTo>
                  <a:pt x="3482" y="1771"/>
                </a:lnTo>
                <a:lnTo>
                  <a:pt x="3459" y="1759"/>
                </a:lnTo>
                <a:lnTo>
                  <a:pt x="3434" y="1747"/>
                </a:lnTo>
                <a:lnTo>
                  <a:pt x="3411" y="1736"/>
                </a:lnTo>
                <a:lnTo>
                  <a:pt x="3385" y="1727"/>
                </a:lnTo>
                <a:lnTo>
                  <a:pt x="3360" y="1718"/>
                </a:lnTo>
                <a:lnTo>
                  <a:pt x="3358" y="1702"/>
                </a:lnTo>
                <a:lnTo>
                  <a:pt x="3355" y="1685"/>
                </a:lnTo>
                <a:lnTo>
                  <a:pt x="3351" y="1669"/>
                </a:lnTo>
                <a:lnTo>
                  <a:pt x="3347" y="1653"/>
                </a:lnTo>
                <a:lnTo>
                  <a:pt x="3342" y="1636"/>
                </a:lnTo>
                <a:lnTo>
                  <a:pt x="3335" y="1620"/>
                </a:lnTo>
                <a:lnTo>
                  <a:pt x="3329" y="1604"/>
                </a:lnTo>
                <a:lnTo>
                  <a:pt x="3322" y="1588"/>
                </a:lnTo>
                <a:lnTo>
                  <a:pt x="3314" y="1572"/>
                </a:lnTo>
                <a:lnTo>
                  <a:pt x="3306" y="1556"/>
                </a:lnTo>
                <a:lnTo>
                  <a:pt x="3296" y="1541"/>
                </a:lnTo>
                <a:lnTo>
                  <a:pt x="3286" y="1525"/>
                </a:lnTo>
                <a:lnTo>
                  <a:pt x="3274" y="1511"/>
                </a:lnTo>
                <a:lnTo>
                  <a:pt x="3263" y="1496"/>
                </a:lnTo>
                <a:lnTo>
                  <a:pt x="3250" y="1482"/>
                </a:lnTo>
                <a:lnTo>
                  <a:pt x="3237" y="1468"/>
                </a:lnTo>
                <a:lnTo>
                  <a:pt x="3222" y="1454"/>
                </a:lnTo>
                <a:lnTo>
                  <a:pt x="3207" y="1441"/>
                </a:lnTo>
                <a:lnTo>
                  <a:pt x="3191" y="1429"/>
                </a:lnTo>
                <a:lnTo>
                  <a:pt x="3173" y="1415"/>
                </a:lnTo>
                <a:lnTo>
                  <a:pt x="3155" y="1404"/>
                </a:lnTo>
                <a:lnTo>
                  <a:pt x="3137" y="1392"/>
                </a:lnTo>
                <a:lnTo>
                  <a:pt x="3116" y="1381"/>
                </a:lnTo>
                <a:lnTo>
                  <a:pt x="3096" y="1371"/>
                </a:lnTo>
                <a:lnTo>
                  <a:pt x="3074" y="1360"/>
                </a:lnTo>
                <a:lnTo>
                  <a:pt x="3051" y="1351"/>
                </a:lnTo>
                <a:lnTo>
                  <a:pt x="3027" y="1342"/>
                </a:lnTo>
                <a:lnTo>
                  <a:pt x="3002" y="1334"/>
                </a:lnTo>
                <a:lnTo>
                  <a:pt x="2976" y="1327"/>
                </a:lnTo>
                <a:lnTo>
                  <a:pt x="2949" y="1320"/>
                </a:lnTo>
                <a:lnTo>
                  <a:pt x="2921" y="1314"/>
                </a:lnTo>
                <a:lnTo>
                  <a:pt x="2892" y="1307"/>
                </a:lnTo>
                <a:lnTo>
                  <a:pt x="2857" y="1302"/>
                </a:lnTo>
                <a:lnTo>
                  <a:pt x="2824" y="1298"/>
                </a:lnTo>
                <a:lnTo>
                  <a:pt x="2793" y="1295"/>
                </a:lnTo>
                <a:lnTo>
                  <a:pt x="2761" y="1295"/>
                </a:lnTo>
                <a:lnTo>
                  <a:pt x="2732" y="1295"/>
                </a:lnTo>
                <a:lnTo>
                  <a:pt x="2705" y="1297"/>
                </a:lnTo>
                <a:lnTo>
                  <a:pt x="2677" y="1301"/>
                </a:lnTo>
                <a:lnTo>
                  <a:pt x="2651" y="1306"/>
                </a:lnTo>
                <a:lnTo>
                  <a:pt x="2637" y="1286"/>
                </a:lnTo>
                <a:lnTo>
                  <a:pt x="2621" y="1266"/>
                </a:lnTo>
                <a:lnTo>
                  <a:pt x="2604" y="1246"/>
                </a:lnTo>
                <a:lnTo>
                  <a:pt x="2585" y="1228"/>
                </a:lnTo>
                <a:lnTo>
                  <a:pt x="2565" y="1210"/>
                </a:lnTo>
                <a:lnTo>
                  <a:pt x="2544" y="1193"/>
                </a:lnTo>
                <a:lnTo>
                  <a:pt x="2521" y="1178"/>
                </a:lnTo>
                <a:lnTo>
                  <a:pt x="2496" y="1164"/>
                </a:lnTo>
                <a:lnTo>
                  <a:pt x="2470" y="1152"/>
                </a:lnTo>
                <a:lnTo>
                  <a:pt x="2441" y="1139"/>
                </a:lnTo>
                <a:lnTo>
                  <a:pt x="2412" y="1130"/>
                </a:lnTo>
                <a:lnTo>
                  <a:pt x="2381" y="1121"/>
                </a:lnTo>
                <a:lnTo>
                  <a:pt x="2347" y="1115"/>
                </a:lnTo>
                <a:lnTo>
                  <a:pt x="2313" y="1110"/>
                </a:lnTo>
                <a:lnTo>
                  <a:pt x="2277" y="1107"/>
                </a:lnTo>
                <a:lnTo>
                  <a:pt x="2238" y="1106"/>
                </a:lnTo>
                <a:lnTo>
                  <a:pt x="2203" y="1107"/>
                </a:lnTo>
                <a:lnTo>
                  <a:pt x="2164" y="1109"/>
                </a:lnTo>
                <a:lnTo>
                  <a:pt x="2136" y="1112"/>
                </a:lnTo>
                <a:lnTo>
                  <a:pt x="2109" y="1115"/>
                </a:lnTo>
                <a:lnTo>
                  <a:pt x="2083" y="1119"/>
                </a:lnTo>
                <a:lnTo>
                  <a:pt x="2058" y="1124"/>
                </a:lnTo>
                <a:lnTo>
                  <a:pt x="2056" y="518"/>
                </a:lnTo>
                <a:lnTo>
                  <a:pt x="2055" y="513"/>
                </a:lnTo>
                <a:lnTo>
                  <a:pt x="2055" y="508"/>
                </a:lnTo>
                <a:lnTo>
                  <a:pt x="2054" y="481"/>
                </a:lnTo>
                <a:lnTo>
                  <a:pt x="2051" y="456"/>
                </a:lnTo>
                <a:lnTo>
                  <a:pt x="2047" y="429"/>
                </a:lnTo>
                <a:lnTo>
                  <a:pt x="2042" y="405"/>
                </a:lnTo>
                <a:lnTo>
                  <a:pt x="2035" y="379"/>
                </a:lnTo>
                <a:lnTo>
                  <a:pt x="2027" y="355"/>
                </a:lnTo>
                <a:lnTo>
                  <a:pt x="2018" y="332"/>
                </a:lnTo>
                <a:lnTo>
                  <a:pt x="2008" y="308"/>
                </a:lnTo>
                <a:lnTo>
                  <a:pt x="1998" y="286"/>
                </a:lnTo>
                <a:lnTo>
                  <a:pt x="1986" y="263"/>
                </a:lnTo>
                <a:lnTo>
                  <a:pt x="1972" y="243"/>
                </a:lnTo>
                <a:lnTo>
                  <a:pt x="1959" y="222"/>
                </a:lnTo>
                <a:lnTo>
                  <a:pt x="1944" y="202"/>
                </a:lnTo>
                <a:lnTo>
                  <a:pt x="1929" y="183"/>
                </a:lnTo>
                <a:lnTo>
                  <a:pt x="1912" y="165"/>
                </a:lnTo>
                <a:lnTo>
                  <a:pt x="1895" y="147"/>
                </a:lnTo>
                <a:lnTo>
                  <a:pt x="1877" y="130"/>
                </a:lnTo>
                <a:lnTo>
                  <a:pt x="1857" y="115"/>
                </a:lnTo>
                <a:lnTo>
                  <a:pt x="1838" y="99"/>
                </a:lnTo>
                <a:lnTo>
                  <a:pt x="1818" y="85"/>
                </a:lnTo>
                <a:lnTo>
                  <a:pt x="1796" y="72"/>
                </a:lnTo>
                <a:lnTo>
                  <a:pt x="1774" y="60"/>
                </a:lnTo>
                <a:lnTo>
                  <a:pt x="1752" y="48"/>
                </a:lnTo>
                <a:lnTo>
                  <a:pt x="1729" y="39"/>
                </a:lnTo>
                <a:lnTo>
                  <a:pt x="1706" y="30"/>
                </a:lnTo>
                <a:lnTo>
                  <a:pt x="1681" y="22"/>
                </a:lnTo>
                <a:lnTo>
                  <a:pt x="1657" y="15"/>
                </a:lnTo>
                <a:lnTo>
                  <a:pt x="1631" y="10"/>
                </a:lnTo>
                <a:lnTo>
                  <a:pt x="1606" y="6"/>
                </a:lnTo>
                <a:lnTo>
                  <a:pt x="1580" y="2"/>
                </a:lnTo>
                <a:lnTo>
                  <a:pt x="1554" y="0"/>
                </a:lnTo>
                <a:lnTo>
                  <a:pt x="152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71500" y="2194560"/>
            <a:ext cx="283464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2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逐步回归分析</a:t>
            </a:r>
            <a:endParaRPr kumimoji="1" lang="zh-CN" altLang="en-US" sz="32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13200" y="1419225"/>
            <a:ext cx="7506970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在作实际多元线性回归时常有这样情况, 变量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</a:rPr>
              <a:t>x</a:t>
            </a:r>
            <a:r>
              <a:rPr lang="en-US" altLang="zh-CN" sz="2400" baseline="-25000">
                <a:latin typeface="微软雅黑" panose="020B0503020204020204" pitchFamily="2" charset="-122"/>
                <a:ea typeface="微软雅黑" panose="020B0503020204020204" pitchFamily="2" charset="-122"/>
              </a:rPr>
              <a:t>1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</a:rPr>
              <a:t>,x</a:t>
            </a:r>
            <a:r>
              <a:rPr lang="en-US" altLang="zh-CN" sz="2400" baseline="-25000">
                <a:latin typeface="微软雅黑" panose="020B0503020204020204" pitchFamily="2" charset="-122"/>
                <a:ea typeface="微软雅黑" panose="020B0503020204020204" pitchFamily="2" charset="-122"/>
              </a:rPr>
              <a:t>2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</a:rPr>
              <a:t>,...x</a:t>
            </a:r>
            <a:r>
              <a:rPr lang="en-US" altLang="zh-CN" sz="2400" baseline="-25000">
                <a:latin typeface="微软雅黑" panose="020B0503020204020204" pitchFamily="2" charset="-122"/>
                <a:ea typeface="微软雅黑" panose="020B0503020204020204" pitchFamily="2" charset="-122"/>
              </a:rPr>
              <a:t>p</a:t>
            </a:r>
            <a:endParaRPr lang="en-US" altLang="zh-CN" sz="2400" baseline="-250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相互之间常常是线性相关的，即在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x</a:t>
            </a:r>
            <a:r>
              <a:rPr lang="en-US" altLang="zh-CN" sz="2400" baseline="-250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1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,x</a:t>
            </a:r>
            <a:r>
              <a:rPr lang="en-US" altLang="zh-CN" sz="2400" baseline="-250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2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,...x</a:t>
            </a:r>
            <a:r>
              <a:rPr lang="en-US" altLang="zh-CN" sz="2400" baseline="-250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p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中任何两个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变量是完全线性相关的, 即相关系数为1,则矩阵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</a:rPr>
              <a:t>X</a:t>
            </a:r>
            <a:r>
              <a:rPr lang="en-US" altLang="zh-CN" sz="2400" baseline="30000">
                <a:latin typeface="微软雅黑" panose="020B0503020204020204" pitchFamily="2" charset="-122"/>
                <a:ea typeface="微软雅黑" panose="020B0503020204020204" pitchFamily="2" charset="-122"/>
              </a:rPr>
              <a:t>T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</a:rPr>
              <a:t>X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的秩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小于p,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X</a:t>
            </a:r>
            <a:r>
              <a:rPr lang="en-US" altLang="zh-CN" sz="2400" baseline="300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T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X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就无解。当变量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x</a:t>
            </a:r>
            <a:r>
              <a:rPr lang="en-US" altLang="zh-CN" sz="2400" baseline="-250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1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,x</a:t>
            </a:r>
            <a:r>
              <a:rPr lang="en-US" altLang="zh-CN" sz="2400" baseline="-250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2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,...x</a:t>
            </a:r>
            <a:r>
              <a:rPr lang="en-US" altLang="zh-CN" sz="2400" baseline="-250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p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中任有两个变量存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在较大的相关性时, 矩阵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X</a:t>
            </a:r>
            <a:r>
              <a:rPr lang="en-US" altLang="zh-CN" sz="2400" baseline="300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T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X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处于病态, 会给模型带来很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大误差。因此作回归时, 应选变量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x</a:t>
            </a:r>
            <a:r>
              <a:rPr lang="en-US" altLang="zh-CN" sz="2400" baseline="-250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1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,x</a:t>
            </a:r>
            <a:r>
              <a:rPr lang="en-US" altLang="zh-CN" sz="2400" baseline="-250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2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,...x</a:t>
            </a:r>
            <a:r>
              <a:rPr lang="en-US" altLang="zh-CN" sz="2400" baseline="-250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p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中的一部分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作回归, 剔除一些变量。</a:t>
            </a: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逐步回归法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就是寻找较优子空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间的一种变量选择方法。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直接连接符 17"/>
          <p:cNvSpPr/>
          <p:nvPr/>
        </p:nvSpPr>
        <p:spPr>
          <a:xfrm>
            <a:off x="3524042" y="1419225"/>
            <a:ext cx="1" cy="410527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" name="TextBox 28"/>
          <p:cNvSpPr/>
          <p:nvPr/>
        </p:nvSpPr>
        <p:spPr>
          <a:xfrm>
            <a:off x="15303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4.4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回归变量的选择方法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人"/>
          <p:cNvSpPr/>
          <p:nvPr/>
        </p:nvSpPr>
        <p:spPr>
          <a:xfrm>
            <a:off x="168275" y="2819400"/>
            <a:ext cx="1752600" cy="2575560"/>
          </a:xfrm>
          <a:custGeom>
            <a:avLst/>
            <a:gdLst>
              <a:gd name="connsiteX0" fmla="*/ 622300 w 1549400"/>
              <a:gd name="connsiteY0" fmla="*/ 644526 h 2651126"/>
              <a:gd name="connsiteX1" fmla="*/ 609600 w 1549400"/>
              <a:gd name="connsiteY1" fmla="*/ 647701 h 2651126"/>
              <a:gd name="connsiteX2" fmla="*/ 596900 w 1549400"/>
              <a:gd name="connsiteY2" fmla="*/ 654051 h 2651126"/>
              <a:gd name="connsiteX3" fmla="*/ 590550 w 1549400"/>
              <a:gd name="connsiteY3" fmla="*/ 666751 h 2651126"/>
              <a:gd name="connsiteX4" fmla="*/ 587375 w 1549400"/>
              <a:gd name="connsiteY4" fmla="*/ 679451 h 2651126"/>
              <a:gd name="connsiteX5" fmla="*/ 590550 w 1549400"/>
              <a:gd name="connsiteY5" fmla="*/ 692151 h 2651126"/>
              <a:gd name="connsiteX6" fmla="*/ 596900 w 1549400"/>
              <a:gd name="connsiteY6" fmla="*/ 704851 h 2651126"/>
              <a:gd name="connsiteX7" fmla="*/ 609600 w 1549400"/>
              <a:gd name="connsiteY7" fmla="*/ 711201 h 2651126"/>
              <a:gd name="connsiteX8" fmla="*/ 610452 w 1549400"/>
              <a:gd name="connsiteY8" fmla="*/ 711414 h 2651126"/>
              <a:gd name="connsiteX9" fmla="*/ 536575 w 1549400"/>
              <a:gd name="connsiteY9" fmla="*/ 1323976 h 2651126"/>
              <a:gd name="connsiteX10" fmla="*/ 622300 w 1549400"/>
              <a:gd name="connsiteY10" fmla="*/ 1416051 h 2651126"/>
              <a:gd name="connsiteX11" fmla="*/ 701675 w 1549400"/>
              <a:gd name="connsiteY11" fmla="*/ 1323976 h 2651126"/>
              <a:gd name="connsiteX12" fmla="*/ 633960 w 1549400"/>
              <a:gd name="connsiteY12" fmla="*/ 711461 h 2651126"/>
              <a:gd name="connsiteX13" fmla="*/ 635000 w 1549400"/>
              <a:gd name="connsiteY13" fmla="*/ 711201 h 2651126"/>
              <a:gd name="connsiteX14" fmla="*/ 647700 w 1549400"/>
              <a:gd name="connsiteY14" fmla="*/ 704851 h 2651126"/>
              <a:gd name="connsiteX15" fmla="*/ 654050 w 1549400"/>
              <a:gd name="connsiteY15" fmla="*/ 692151 h 2651126"/>
              <a:gd name="connsiteX16" fmla="*/ 657225 w 1549400"/>
              <a:gd name="connsiteY16" fmla="*/ 679451 h 2651126"/>
              <a:gd name="connsiteX17" fmla="*/ 654050 w 1549400"/>
              <a:gd name="connsiteY17" fmla="*/ 666751 h 2651126"/>
              <a:gd name="connsiteX18" fmla="*/ 647700 w 1549400"/>
              <a:gd name="connsiteY18" fmla="*/ 654051 h 2651126"/>
              <a:gd name="connsiteX19" fmla="*/ 635000 w 1549400"/>
              <a:gd name="connsiteY19" fmla="*/ 647701 h 2651126"/>
              <a:gd name="connsiteX20" fmla="*/ 1450975 w 1549400"/>
              <a:gd name="connsiteY20" fmla="*/ 76201 h 2651126"/>
              <a:gd name="connsiteX21" fmla="*/ 1470025 w 1549400"/>
              <a:gd name="connsiteY21" fmla="*/ 76201 h 2651126"/>
              <a:gd name="connsiteX22" fmla="*/ 1485900 w 1549400"/>
              <a:gd name="connsiteY22" fmla="*/ 79376 h 2651126"/>
              <a:gd name="connsiteX23" fmla="*/ 1504950 w 1549400"/>
              <a:gd name="connsiteY23" fmla="*/ 88901 h 2651126"/>
              <a:gd name="connsiteX24" fmla="*/ 1517650 w 1549400"/>
              <a:gd name="connsiteY24" fmla="*/ 98426 h 2651126"/>
              <a:gd name="connsiteX25" fmla="*/ 1530350 w 1549400"/>
              <a:gd name="connsiteY25" fmla="*/ 111126 h 2651126"/>
              <a:gd name="connsiteX26" fmla="*/ 1539875 w 1549400"/>
              <a:gd name="connsiteY26" fmla="*/ 127001 h 2651126"/>
              <a:gd name="connsiteX27" fmla="*/ 1546225 w 1549400"/>
              <a:gd name="connsiteY27" fmla="*/ 146051 h 2651126"/>
              <a:gd name="connsiteX28" fmla="*/ 1549400 w 1549400"/>
              <a:gd name="connsiteY28" fmla="*/ 161926 h 2651126"/>
              <a:gd name="connsiteX29" fmla="*/ 1549400 w 1549400"/>
              <a:gd name="connsiteY29" fmla="*/ 180976 h 2651126"/>
              <a:gd name="connsiteX30" fmla="*/ 1546225 w 1549400"/>
              <a:gd name="connsiteY30" fmla="*/ 200026 h 2651126"/>
              <a:gd name="connsiteX31" fmla="*/ 1536700 w 1549400"/>
              <a:gd name="connsiteY31" fmla="*/ 215901 h 2651126"/>
              <a:gd name="connsiteX32" fmla="*/ 1527175 w 1549400"/>
              <a:gd name="connsiteY32" fmla="*/ 228601 h 2651126"/>
              <a:gd name="connsiteX33" fmla="*/ 1514475 w 1549400"/>
              <a:gd name="connsiteY33" fmla="*/ 241301 h 2651126"/>
              <a:gd name="connsiteX34" fmla="*/ 898525 w 1549400"/>
              <a:gd name="connsiteY34" fmla="*/ 833446 h 2651126"/>
              <a:gd name="connsiteX35" fmla="*/ 898525 w 1549400"/>
              <a:gd name="connsiteY35" fmla="*/ 1454151 h 2651126"/>
              <a:gd name="connsiteX36" fmla="*/ 895350 w 1549400"/>
              <a:gd name="connsiteY36" fmla="*/ 1479551 h 2651126"/>
              <a:gd name="connsiteX37" fmla="*/ 892175 w 1549400"/>
              <a:gd name="connsiteY37" fmla="*/ 1501776 h 2651126"/>
              <a:gd name="connsiteX38" fmla="*/ 885825 w 1549400"/>
              <a:gd name="connsiteY38" fmla="*/ 1524001 h 2651126"/>
              <a:gd name="connsiteX39" fmla="*/ 879101 w 1549400"/>
              <a:gd name="connsiteY39" fmla="*/ 1535207 h 2651126"/>
              <a:gd name="connsiteX40" fmla="*/ 879475 w 1549400"/>
              <a:gd name="connsiteY40" fmla="*/ 1536701 h 2651126"/>
              <a:gd name="connsiteX41" fmla="*/ 882650 w 1549400"/>
              <a:gd name="connsiteY41" fmla="*/ 1562101 h 2651126"/>
              <a:gd name="connsiteX42" fmla="*/ 882650 w 1549400"/>
              <a:gd name="connsiteY42" fmla="*/ 2520951 h 2651126"/>
              <a:gd name="connsiteX43" fmla="*/ 879475 w 1549400"/>
              <a:gd name="connsiteY43" fmla="*/ 2546351 h 2651126"/>
              <a:gd name="connsiteX44" fmla="*/ 873125 w 1549400"/>
              <a:gd name="connsiteY44" fmla="*/ 2571751 h 2651126"/>
              <a:gd name="connsiteX45" fmla="*/ 860425 w 1549400"/>
              <a:gd name="connsiteY45" fmla="*/ 2593976 h 2651126"/>
              <a:gd name="connsiteX46" fmla="*/ 844550 w 1549400"/>
              <a:gd name="connsiteY46" fmla="*/ 2613026 h 2651126"/>
              <a:gd name="connsiteX47" fmla="*/ 825500 w 1549400"/>
              <a:gd name="connsiteY47" fmla="*/ 2628901 h 2651126"/>
              <a:gd name="connsiteX48" fmla="*/ 803275 w 1549400"/>
              <a:gd name="connsiteY48" fmla="*/ 2638426 h 2651126"/>
              <a:gd name="connsiteX49" fmla="*/ 781050 w 1549400"/>
              <a:gd name="connsiteY49" fmla="*/ 2647951 h 2651126"/>
              <a:gd name="connsiteX50" fmla="*/ 755650 w 1549400"/>
              <a:gd name="connsiteY50" fmla="*/ 2651126 h 2651126"/>
              <a:gd name="connsiteX51" fmla="*/ 727075 w 1549400"/>
              <a:gd name="connsiteY51" fmla="*/ 2647951 h 2651126"/>
              <a:gd name="connsiteX52" fmla="*/ 704850 w 1549400"/>
              <a:gd name="connsiteY52" fmla="*/ 2638426 h 2651126"/>
              <a:gd name="connsiteX53" fmla="*/ 682625 w 1549400"/>
              <a:gd name="connsiteY53" fmla="*/ 2628901 h 2651126"/>
              <a:gd name="connsiteX54" fmla="*/ 663575 w 1549400"/>
              <a:gd name="connsiteY54" fmla="*/ 2613026 h 2651126"/>
              <a:gd name="connsiteX55" fmla="*/ 647700 w 1549400"/>
              <a:gd name="connsiteY55" fmla="*/ 2593976 h 2651126"/>
              <a:gd name="connsiteX56" fmla="*/ 635000 w 1549400"/>
              <a:gd name="connsiteY56" fmla="*/ 2571751 h 2651126"/>
              <a:gd name="connsiteX57" fmla="*/ 628650 w 1549400"/>
              <a:gd name="connsiteY57" fmla="*/ 2546351 h 2651126"/>
              <a:gd name="connsiteX58" fmla="*/ 625475 w 1549400"/>
              <a:gd name="connsiteY58" fmla="*/ 2520951 h 2651126"/>
              <a:gd name="connsiteX59" fmla="*/ 625475 w 1549400"/>
              <a:gd name="connsiteY59" fmla="*/ 1612901 h 2651126"/>
              <a:gd name="connsiteX60" fmla="*/ 527050 w 1549400"/>
              <a:gd name="connsiteY60" fmla="*/ 1612901 h 2651126"/>
              <a:gd name="connsiteX61" fmla="*/ 527050 w 1549400"/>
              <a:gd name="connsiteY61" fmla="*/ 2520951 h 2651126"/>
              <a:gd name="connsiteX62" fmla="*/ 527050 w 1549400"/>
              <a:gd name="connsiteY62" fmla="*/ 2546351 h 2651126"/>
              <a:gd name="connsiteX63" fmla="*/ 517525 w 1549400"/>
              <a:gd name="connsiteY63" fmla="*/ 2571751 h 2651126"/>
              <a:gd name="connsiteX64" fmla="*/ 504825 w 1549400"/>
              <a:gd name="connsiteY64" fmla="*/ 2593976 h 2651126"/>
              <a:gd name="connsiteX65" fmla="*/ 488950 w 1549400"/>
              <a:gd name="connsiteY65" fmla="*/ 2613026 h 2651126"/>
              <a:gd name="connsiteX66" fmla="*/ 469900 w 1549400"/>
              <a:gd name="connsiteY66" fmla="*/ 2628901 h 2651126"/>
              <a:gd name="connsiteX67" fmla="*/ 450850 w 1549400"/>
              <a:gd name="connsiteY67" fmla="*/ 2638426 h 2651126"/>
              <a:gd name="connsiteX68" fmla="*/ 425450 w 1549400"/>
              <a:gd name="connsiteY68" fmla="*/ 2647951 h 2651126"/>
              <a:gd name="connsiteX69" fmla="*/ 400050 w 1549400"/>
              <a:gd name="connsiteY69" fmla="*/ 2651126 h 2651126"/>
              <a:gd name="connsiteX70" fmla="*/ 374650 w 1549400"/>
              <a:gd name="connsiteY70" fmla="*/ 2647951 h 2651126"/>
              <a:gd name="connsiteX71" fmla="*/ 349250 w 1549400"/>
              <a:gd name="connsiteY71" fmla="*/ 2638426 h 2651126"/>
              <a:gd name="connsiteX72" fmla="*/ 327025 w 1549400"/>
              <a:gd name="connsiteY72" fmla="*/ 2628901 h 2651126"/>
              <a:gd name="connsiteX73" fmla="*/ 307975 w 1549400"/>
              <a:gd name="connsiteY73" fmla="*/ 2613026 h 2651126"/>
              <a:gd name="connsiteX74" fmla="*/ 292100 w 1549400"/>
              <a:gd name="connsiteY74" fmla="*/ 2593976 h 2651126"/>
              <a:gd name="connsiteX75" fmla="*/ 279400 w 1549400"/>
              <a:gd name="connsiteY75" fmla="*/ 2571751 h 2651126"/>
              <a:gd name="connsiteX76" fmla="*/ 273050 w 1549400"/>
              <a:gd name="connsiteY76" fmla="*/ 2546351 h 2651126"/>
              <a:gd name="connsiteX77" fmla="*/ 269875 w 1549400"/>
              <a:gd name="connsiteY77" fmla="*/ 2520951 h 2651126"/>
              <a:gd name="connsiteX78" fmla="*/ 269875 w 1549400"/>
              <a:gd name="connsiteY78" fmla="*/ 1562101 h 2651126"/>
              <a:gd name="connsiteX79" fmla="*/ 273050 w 1549400"/>
              <a:gd name="connsiteY79" fmla="*/ 1536701 h 2651126"/>
              <a:gd name="connsiteX80" fmla="*/ 273424 w 1549400"/>
              <a:gd name="connsiteY80" fmla="*/ 1535207 h 2651126"/>
              <a:gd name="connsiteX81" fmla="*/ 266700 w 1549400"/>
              <a:gd name="connsiteY81" fmla="*/ 1524001 h 2651126"/>
              <a:gd name="connsiteX82" fmla="*/ 260350 w 1549400"/>
              <a:gd name="connsiteY82" fmla="*/ 1501776 h 2651126"/>
              <a:gd name="connsiteX83" fmla="*/ 257175 w 1549400"/>
              <a:gd name="connsiteY83" fmla="*/ 1479551 h 2651126"/>
              <a:gd name="connsiteX84" fmla="*/ 257175 w 1549400"/>
              <a:gd name="connsiteY84" fmla="*/ 1454151 h 2651126"/>
              <a:gd name="connsiteX85" fmla="*/ 257175 w 1549400"/>
              <a:gd name="connsiteY85" fmla="*/ 1027643 h 2651126"/>
              <a:gd name="connsiteX86" fmla="*/ 187325 w 1549400"/>
              <a:gd name="connsiteY86" fmla="*/ 1628776 h 2651126"/>
              <a:gd name="connsiteX87" fmla="*/ 184150 w 1549400"/>
              <a:gd name="connsiteY87" fmla="*/ 1647826 h 2651126"/>
              <a:gd name="connsiteX88" fmla="*/ 177800 w 1549400"/>
              <a:gd name="connsiteY88" fmla="*/ 1663701 h 2651126"/>
              <a:gd name="connsiteX89" fmla="*/ 171450 w 1549400"/>
              <a:gd name="connsiteY89" fmla="*/ 1679576 h 2651126"/>
              <a:gd name="connsiteX90" fmla="*/ 158750 w 1549400"/>
              <a:gd name="connsiteY90" fmla="*/ 1695451 h 2651126"/>
              <a:gd name="connsiteX91" fmla="*/ 146050 w 1549400"/>
              <a:gd name="connsiteY91" fmla="*/ 1704976 h 2651126"/>
              <a:gd name="connsiteX92" fmla="*/ 130175 w 1549400"/>
              <a:gd name="connsiteY92" fmla="*/ 1714501 h 2651126"/>
              <a:gd name="connsiteX93" fmla="*/ 111125 w 1549400"/>
              <a:gd name="connsiteY93" fmla="*/ 1720851 h 2651126"/>
              <a:gd name="connsiteX94" fmla="*/ 92075 w 1549400"/>
              <a:gd name="connsiteY94" fmla="*/ 1720851 h 2651126"/>
              <a:gd name="connsiteX95" fmla="*/ 73025 w 1549400"/>
              <a:gd name="connsiteY95" fmla="*/ 1720851 h 2651126"/>
              <a:gd name="connsiteX96" fmla="*/ 57150 w 1549400"/>
              <a:gd name="connsiteY96" fmla="*/ 1714501 h 2651126"/>
              <a:gd name="connsiteX97" fmla="*/ 41275 w 1549400"/>
              <a:gd name="connsiteY97" fmla="*/ 1704976 h 2651126"/>
              <a:gd name="connsiteX98" fmla="*/ 28575 w 1549400"/>
              <a:gd name="connsiteY98" fmla="*/ 1695451 h 2651126"/>
              <a:gd name="connsiteX99" fmla="*/ 15875 w 1549400"/>
              <a:gd name="connsiteY99" fmla="*/ 1679576 h 2651126"/>
              <a:gd name="connsiteX100" fmla="*/ 9525 w 1549400"/>
              <a:gd name="connsiteY100" fmla="*/ 1663701 h 2651126"/>
              <a:gd name="connsiteX101" fmla="*/ 3175 w 1549400"/>
              <a:gd name="connsiteY101" fmla="*/ 1647826 h 2651126"/>
              <a:gd name="connsiteX102" fmla="*/ 0 w 1549400"/>
              <a:gd name="connsiteY102" fmla="*/ 1628776 h 2651126"/>
              <a:gd name="connsiteX103" fmla="*/ 107950 w 1549400"/>
              <a:gd name="connsiteY103" fmla="*/ 727076 h 2651126"/>
              <a:gd name="connsiteX104" fmla="*/ 107950 w 1549400"/>
              <a:gd name="connsiteY104" fmla="*/ 708026 h 2651126"/>
              <a:gd name="connsiteX105" fmla="*/ 114300 w 1549400"/>
              <a:gd name="connsiteY105" fmla="*/ 692151 h 2651126"/>
              <a:gd name="connsiteX106" fmla="*/ 123825 w 1549400"/>
              <a:gd name="connsiteY106" fmla="*/ 676276 h 2651126"/>
              <a:gd name="connsiteX107" fmla="*/ 127000 w 1549400"/>
              <a:gd name="connsiteY107" fmla="*/ 669926 h 2651126"/>
              <a:gd name="connsiteX108" fmla="*/ 133350 w 1549400"/>
              <a:gd name="connsiteY108" fmla="*/ 660401 h 2651126"/>
              <a:gd name="connsiteX109" fmla="*/ 146050 w 1549400"/>
              <a:gd name="connsiteY109" fmla="*/ 650876 h 2651126"/>
              <a:gd name="connsiteX110" fmla="*/ 158750 w 1549400"/>
              <a:gd name="connsiteY110" fmla="*/ 641351 h 2651126"/>
              <a:gd name="connsiteX111" fmla="*/ 190500 w 1549400"/>
              <a:gd name="connsiteY111" fmla="*/ 625476 h 2651126"/>
              <a:gd name="connsiteX112" fmla="*/ 228600 w 1549400"/>
              <a:gd name="connsiteY112" fmla="*/ 609601 h 2651126"/>
              <a:gd name="connsiteX113" fmla="*/ 273050 w 1549400"/>
              <a:gd name="connsiteY113" fmla="*/ 600076 h 2651126"/>
              <a:gd name="connsiteX114" fmla="*/ 317500 w 1549400"/>
              <a:gd name="connsiteY114" fmla="*/ 590551 h 2651126"/>
              <a:gd name="connsiteX115" fmla="*/ 365125 w 1549400"/>
              <a:gd name="connsiteY115" fmla="*/ 581026 h 2651126"/>
              <a:gd name="connsiteX116" fmla="*/ 450850 w 1549400"/>
              <a:gd name="connsiteY116" fmla="*/ 571501 h 2651126"/>
              <a:gd name="connsiteX117" fmla="*/ 520700 w 1549400"/>
              <a:gd name="connsiteY117" fmla="*/ 568326 h 2651126"/>
              <a:gd name="connsiteX118" fmla="*/ 631825 w 1549400"/>
              <a:gd name="connsiteY118" fmla="*/ 568326 h 2651126"/>
              <a:gd name="connsiteX119" fmla="*/ 701675 w 1549400"/>
              <a:gd name="connsiteY119" fmla="*/ 571501 h 2651126"/>
              <a:gd name="connsiteX120" fmla="*/ 784225 w 1549400"/>
              <a:gd name="connsiteY120" fmla="*/ 577851 h 2651126"/>
              <a:gd name="connsiteX121" fmla="*/ 869950 w 1549400"/>
              <a:gd name="connsiteY121" fmla="*/ 593726 h 2651126"/>
              <a:gd name="connsiteX122" fmla="*/ 879958 w 1549400"/>
              <a:gd name="connsiteY122" fmla="*/ 595266 h 2651126"/>
              <a:gd name="connsiteX123" fmla="*/ 1400175 w 1549400"/>
              <a:gd name="connsiteY123" fmla="*/ 95251 h 2651126"/>
              <a:gd name="connsiteX124" fmla="*/ 1416050 w 1549400"/>
              <a:gd name="connsiteY124" fmla="*/ 85726 h 2651126"/>
              <a:gd name="connsiteX125" fmla="*/ 1435100 w 1549400"/>
              <a:gd name="connsiteY125" fmla="*/ 79376 h 2651126"/>
              <a:gd name="connsiteX126" fmla="*/ 658814 w 1549400"/>
              <a:gd name="connsiteY126" fmla="*/ 0 h 2651126"/>
              <a:gd name="connsiteX127" fmla="*/ 930277 w 1549400"/>
              <a:gd name="connsiteY127" fmla="*/ 271463 h 2651126"/>
              <a:gd name="connsiteX128" fmla="*/ 658814 w 1549400"/>
              <a:gd name="connsiteY128" fmla="*/ 542926 h 2651126"/>
              <a:gd name="connsiteX129" fmla="*/ 387351 w 1549400"/>
              <a:gd name="connsiteY129" fmla="*/ 271463 h 2651126"/>
              <a:gd name="connsiteX130" fmla="*/ 658814 w 1549400"/>
              <a:gd name="connsiteY130" fmla="*/ 0 h 2651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1549400" h="2651126">
                <a:moveTo>
                  <a:pt x="622300" y="644526"/>
                </a:moveTo>
                <a:lnTo>
                  <a:pt x="609600" y="647701"/>
                </a:lnTo>
                <a:lnTo>
                  <a:pt x="596900" y="654051"/>
                </a:lnTo>
                <a:lnTo>
                  <a:pt x="590550" y="666751"/>
                </a:lnTo>
                <a:lnTo>
                  <a:pt x="587375" y="679451"/>
                </a:lnTo>
                <a:lnTo>
                  <a:pt x="590550" y="692151"/>
                </a:lnTo>
                <a:lnTo>
                  <a:pt x="596900" y="704851"/>
                </a:lnTo>
                <a:lnTo>
                  <a:pt x="609600" y="711201"/>
                </a:lnTo>
                <a:lnTo>
                  <a:pt x="610452" y="711414"/>
                </a:lnTo>
                <a:lnTo>
                  <a:pt x="536575" y="1323976"/>
                </a:lnTo>
                <a:lnTo>
                  <a:pt x="622300" y="1416051"/>
                </a:lnTo>
                <a:lnTo>
                  <a:pt x="701675" y="1323976"/>
                </a:lnTo>
                <a:lnTo>
                  <a:pt x="633960" y="711461"/>
                </a:lnTo>
                <a:lnTo>
                  <a:pt x="635000" y="711201"/>
                </a:lnTo>
                <a:lnTo>
                  <a:pt x="647700" y="704851"/>
                </a:lnTo>
                <a:lnTo>
                  <a:pt x="654050" y="692151"/>
                </a:lnTo>
                <a:lnTo>
                  <a:pt x="657225" y="679451"/>
                </a:lnTo>
                <a:lnTo>
                  <a:pt x="654050" y="666751"/>
                </a:lnTo>
                <a:lnTo>
                  <a:pt x="647700" y="654051"/>
                </a:lnTo>
                <a:lnTo>
                  <a:pt x="635000" y="647701"/>
                </a:lnTo>
                <a:close/>
                <a:moveTo>
                  <a:pt x="1450975" y="76201"/>
                </a:moveTo>
                <a:lnTo>
                  <a:pt x="1470025" y="76201"/>
                </a:lnTo>
                <a:lnTo>
                  <a:pt x="1485900" y="79376"/>
                </a:lnTo>
                <a:lnTo>
                  <a:pt x="1504950" y="88901"/>
                </a:lnTo>
                <a:lnTo>
                  <a:pt x="1517650" y="98426"/>
                </a:lnTo>
                <a:lnTo>
                  <a:pt x="1530350" y="111126"/>
                </a:lnTo>
                <a:lnTo>
                  <a:pt x="1539875" y="127001"/>
                </a:lnTo>
                <a:lnTo>
                  <a:pt x="1546225" y="146051"/>
                </a:lnTo>
                <a:lnTo>
                  <a:pt x="1549400" y="161926"/>
                </a:lnTo>
                <a:lnTo>
                  <a:pt x="1549400" y="180976"/>
                </a:lnTo>
                <a:lnTo>
                  <a:pt x="1546225" y="200026"/>
                </a:lnTo>
                <a:lnTo>
                  <a:pt x="1536700" y="215901"/>
                </a:lnTo>
                <a:lnTo>
                  <a:pt x="1527175" y="228601"/>
                </a:lnTo>
                <a:lnTo>
                  <a:pt x="1514475" y="241301"/>
                </a:lnTo>
                <a:lnTo>
                  <a:pt x="898525" y="833446"/>
                </a:lnTo>
                <a:lnTo>
                  <a:pt x="898525" y="1454151"/>
                </a:lnTo>
                <a:lnTo>
                  <a:pt x="895350" y="1479551"/>
                </a:lnTo>
                <a:lnTo>
                  <a:pt x="892175" y="1501776"/>
                </a:lnTo>
                <a:lnTo>
                  <a:pt x="885825" y="1524001"/>
                </a:lnTo>
                <a:lnTo>
                  <a:pt x="879101" y="1535207"/>
                </a:lnTo>
                <a:lnTo>
                  <a:pt x="879475" y="1536701"/>
                </a:lnTo>
                <a:lnTo>
                  <a:pt x="882650" y="1562101"/>
                </a:lnTo>
                <a:lnTo>
                  <a:pt x="882650" y="2520951"/>
                </a:lnTo>
                <a:lnTo>
                  <a:pt x="879475" y="2546351"/>
                </a:lnTo>
                <a:lnTo>
                  <a:pt x="873125" y="2571751"/>
                </a:lnTo>
                <a:lnTo>
                  <a:pt x="860425" y="2593976"/>
                </a:lnTo>
                <a:lnTo>
                  <a:pt x="844550" y="2613026"/>
                </a:lnTo>
                <a:lnTo>
                  <a:pt x="825500" y="2628901"/>
                </a:lnTo>
                <a:lnTo>
                  <a:pt x="803275" y="2638426"/>
                </a:lnTo>
                <a:lnTo>
                  <a:pt x="781050" y="2647951"/>
                </a:lnTo>
                <a:lnTo>
                  <a:pt x="755650" y="2651126"/>
                </a:lnTo>
                <a:lnTo>
                  <a:pt x="727075" y="2647951"/>
                </a:lnTo>
                <a:lnTo>
                  <a:pt x="704850" y="2638426"/>
                </a:lnTo>
                <a:lnTo>
                  <a:pt x="682625" y="2628901"/>
                </a:lnTo>
                <a:lnTo>
                  <a:pt x="663575" y="2613026"/>
                </a:lnTo>
                <a:lnTo>
                  <a:pt x="647700" y="2593976"/>
                </a:lnTo>
                <a:lnTo>
                  <a:pt x="635000" y="2571751"/>
                </a:lnTo>
                <a:lnTo>
                  <a:pt x="628650" y="2546351"/>
                </a:lnTo>
                <a:lnTo>
                  <a:pt x="625475" y="2520951"/>
                </a:lnTo>
                <a:lnTo>
                  <a:pt x="625475" y="1612901"/>
                </a:lnTo>
                <a:lnTo>
                  <a:pt x="527050" y="1612901"/>
                </a:lnTo>
                <a:lnTo>
                  <a:pt x="527050" y="2520951"/>
                </a:lnTo>
                <a:lnTo>
                  <a:pt x="527050" y="2546351"/>
                </a:lnTo>
                <a:lnTo>
                  <a:pt x="517525" y="2571751"/>
                </a:lnTo>
                <a:lnTo>
                  <a:pt x="504825" y="2593976"/>
                </a:lnTo>
                <a:lnTo>
                  <a:pt x="488950" y="2613026"/>
                </a:lnTo>
                <a:lnTo>
                  <a:pt x="469900" y="2628901"/>
                </a:lnTo>
                <a:lnTo>
                  <a:pt x="450850" y="2638426"/>
                </a:lnTo>
                <a:lnTo>
                  <a:pt x="425450" y="2647951"/>
                </a:lnTo>
                <a:lnTo>
                  <a:pt x="400050" y="2651126"/>
                </a:lnTo>
                <a:lnTo>
                  <a:pt x="374650" y="2647951"/>
                </a:lnTo>
                <a:lnTo>
                  <a:pt x="349250" y="2638426"/>
                </a:lnTo>
                <a:lnTo>
                  <a:pt x="327025" y="2628901"/>
                </a:lnTo>
                <a:lnTo>
                  <a:pt x="307975" y="2613026"/>
                </a:lnTo>
                <a:lnTo>
                  <a:pt x="292100" y="2593976"/>
                </a:lnTo>
                <a:lnTo>
                  <a:pt x="279400" y="2571751"/>
                </a:lnTo>
                <a:lnTo>
                  <a:pt x="273050" y="2546351"/>
                </a:lnTo>
                <a:lnTo>
                  <a:pt x="269875" y="2520951"/>
                </a:lnTo>
                <a:lnTo>
                  <a:pt x="269875" y="1562101"/>
                </a:lnTo>
                <a:lnTo>
                  <a:pt x="273050" y="1536701"/>
                </a:lnTo>
                <a:lnTo>
                  <a:pt x="273424" y="1535207"/>
                </a:lnTo>
                <a:lnTo>
                  <a:pt x="266700" y="1524001"/>
                </a:lnTo>
                <a:lnTo>
                  <a:pt x="260350" y="1501776"/>
                </a:lnTo>
                <a:lnTo>
                  <a:pt x="257175" y="1479551"/>
                </a:lnTo>
                <a:lnTo>
                  <a:pt x="257175" y="1454151"/>
                </a:lnTo>
                <a:lnTo>
                  <a:pt x="257175" y="1027643"/>
                </a:lnTo>
                <a:lnTo>
                  <a:pt x="187325" y="1628776"/>
                </a:lnTo>
                <a:lnTo>
                  <a:pt x="184150" y="1647826"/>
                </a:lnTo>
                <a:lnTo>
                  <a:pt x="177800" y="1663701"/>
                </a:lnTo>
                <a:lnTo>
                  <a:pt x="171450" y="1679576"/>
                </a:lnTo>
                <a:lnTo>
                  <a:pt x="158750" y="1695451"/>
                </a:lnTo>
                <a:lnTo>
                  <a:pt x="146050" y="1704976"/>
                </a:lnTo>
                <a:lnTo>
                  <a:pt x="130175" y="1714501"/>
                </a:lnTo>
                <a:lnTo>
                  <a:pt x="111125" y="1720851"/>
                </a:lnTo>
                <a:lnTo>
                  <a:pt x="92075" y="1720851"/>
                </a:lnTo>
                <a:lnTo>
                  <a:pt x="73025" y="1720851"/>
                </a:lnTo>
                <a:lnTo>
                  <a:pt x="57150" y="1714501"/>
                </a:lnTo>
                <a:lnTo>
                  <a:pt x="41275" y="1704976"/>
                </a:lnTo>
                <a:lnTo>
                  <a:pt x="28575" y="1695451"/>
                </a:lnTo>
                <a:lnTo>
                  <a:pt x="15875" y="1679576"/>
                </a:lnTo>
                <a:lnTo>
                  <a:pt x="9525" y="1663701"/>
                </a:lnTo>
                <a:lnTo>
                  <a:pt x="3175" y="1647826"/>
                </a:lnTo>
                <a:lnTo>
                  <a:pt x="0" y="1628776"/>
                </a:lnTo>
                <a:lnTo>
                  <a:pt x="107950" y="727076"/>
                </a:lnTo>
                <a:lnTo>
                  <a:pt x="107950" y="708026"/>
                </a:lnTo>
                <a:lnTo>
                  <a:pt x="114300" y="692151"/>
                </a:lnTo>
                <a:lnTo>
                  <a:pt x="123825" y="676276"/>
                </a:lnTo>
                <a:lnTo>
                  <a:pt x="127000" y="669926"/>
                </a:lnTo>
                <a:lnTo>
                  <a:pt x="133350" y="660401"/>
                </a:lnTo>
                <a:lnTo>
                  <a:pt x="146050" y="650876"/>
                </a:lnTo>
                <a:lnTo>
                  <a:pt x="158750" y="641351"/>
                </a:lnTo>
                <a:lnTo>
                  <a:pt x="190500" y="625476"/>
                </a:lnTo>
                <a:lnTo>
                  <a:pt x="228600" y="609601"/>
                </a:lnTo>
                <a:lnTo>
                  <a:pt x="273050" y="600076"/>
                </a:lnTo>
                <a:lnTo>
                  <a:pt x="317500" y="590551"/>
                </a:lnTo>
                <a:lnTo>
                  <a:pt x="365125" y="581026"/>
                </a:lnTo>
                <a:lnTo>
                  <a:pt x="450850" y="571501"/>
                </a:lnTo>
                <a:lnTo>
                  <a:pt x="520700" y="568326"/>
                </a:lnTo>
                <a:lnTo>
                  <a:pt x="631825" y="568326"/>
                </a:lnTo>
                <a:lnTo>
                  <a:pt x="701675" y="571501"/>
                </a:lnTo>
                <a:lnTo>
                  <a:pt x="784225" y="577851"/>
                </a:lnTo>
                <a:lnTo>
                  <a:pt x="869950" y="593726"/>
                </a:lnTo>
                <a:lnTo>
                  <a:pt x="879958" y="595266"/>
                </a:lnTo>
                <a:lnTo>
                  <a:pt x="1400175" y="95251"/>
                </a:lnTo>
                <a:lnTo>
                  <a:pt x="1416050" y="85726"/>
                </a:lnTo>
                <a:lnTo>
                  <a:pt x="1435100" y="79376"/>
                </a:lnTo>
                <a:close/>
                <a:moveTo>
                  <a:pt x="658814" y="0"/>
                </a:moveTo>
                <a:cubicBezTo>
                  <a:pt x="808739" y="0"/>
                  <a:pt x="930277" y="121538"/>
                  <a:pt x="930277" y="271463"/>
                </a:cubicBezTo>
                <a:cubicBezTo>
                  <a:pt x="930277" y="421388"/>
                  <a:pt x="808739" y="542926"/>
                  <a:pt x="658814" y="542926"/>
                </a:cubicBezTo>
                <a:cubicBezTo>
                  <a:pt x="508889" y="542926"/>
                  <a:pt x="387351" y="421388"/>
                  <a:pt x="387351" y="271463"/>
                </a:cubicBezTo>
                <a:cubicBezTo>
                  <a:pt x="387351" y="121538"/>
                  <a:pt x="508889" y="0"/>
                  <a:pt x="65881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188720" y="2025650"/>
            <a:ext cx="1953895" cy="90424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i="0" u="none" strike="noStrike" cap="none" normalizeH="0" baseline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逐步变量选择的方法</a:t>
            </a:r>
            <a:endParaRPr kumimoji="1" lang="zh-CN" altLang="en-US" sz="2400" i="0" u="none" strike="noStrike" cap="none" normalizeH="0" baseline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0" name="勾"/>
          <p:cNvSpPr/>
          <p:nvPr/>
        </p:nvSpPr>
        <p:spPr bwMode="auto">
          <a:xfrm>
            <a:off x="3977640" y="167640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勾"/>
          <p:cNvSpPr/>
          <p:nvPr/>
        </p:nvSpPr>
        <p:spPr bwMode="auto">
          <a:xfrm>
            <a:off x="3977640" y="335661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8" name="勾"/>
          <p:cNvSpPr/>
          <p:nvPr/>
        </p:nvSpPr>
        <p:spPr bwMode="auto">
          <a:xfrm>
            <a:off x="3977640" y="5036820"/>
            <a:ext cx="426720" cy="4876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624705" y="1676400"/>
            <a:ext cx="17068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向前引入法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24705" y="3356610"/>
            <a:ext cx="17068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向后剔除法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24705" y="5135880"/>
            <a:ext cx="17068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逐步筛选法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654800" y="201295"/>
            <a:ext cx="3949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4.1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变量间的关系分析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89153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多元相关与回归分析及R使用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0" name="TextBox 1"/>
          <p:cNvSpPr/>
          <p:nvPr/>
        </p:nvSpPr>
        <p:spPr>
          <a:xfrm flipH="1">
            <a:off x="329883" y="1576070"/>
            <a:ext cx="800100" cy="45148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两变量线性相关系数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605917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1537970" y="1261745"/>
            <a:ext cx="9832340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样本的线性相关系数</a:t>
            </a:r>
            <a:r>
              <a:rPr 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7"/>
          <p:cNvSpPr/>
          <p:nvPr/>
        </p:nvSpPr>
        <p:spPr>
          <a:xfrm>
            <a:off x="1550134" y="3712671"/>
            <a:ext cx="9522996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离均差平方和与离均差积和：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795" y="1993265"/>
            <a:ext cx="5012690" cy="10610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480" y="4444365"/>
            <a:ext cx="5676265" cy="188087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直接连接符 17"/>
          <p:cNvSpPr/>
          <p:nvPr/>
        </p:nvSpPr>
        <p:spPr>
          <a:xfrm>
            <a:off x="5977682" y="1419225"/>
            <a:ext cx="1" cy="410527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8910" y="2667000"/>
            <a:ext cx="5674995" cy="1753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fm=lm(y~x1+x2+x3+x4, data=yX) 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fm.step=step(fm,direction="forward") 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#向前引入法变量选择结果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sp>
        <p:nvSpPr>
          <p:cNvPr id="8" name="灯泡"/>
          <p:cNvSpPr/>
          <p:nvPr/>
        </p:nvSpPr>
        <p:spPr>
          <a:xfrm>
            <a:off x="776605" y="1630680"/>
            <a:ext cx="563880" cy="853440"/>
          </a:xfrm>
          <a:custGeom>
            <a:avLst/>
            <a:gdLst>
              <a:gd name="connsiteX0" fmla="*/ 1569114 w 3604952"/>
              <a:gd name="connsiteY0" fmla="*/ 5211012 h 5550702"/>
              <a:gd name="connsiteX1" fmla="*/ 2035839 w 3604952"/>
              <a:gd name="connsiteY1" fmla="*/ 5211012 h 5550702"/>
              <a:gd name="connsiteX2" fmla="*/ 2035839 w 3604952"/>
              <a:gd name="connsiteY2" fmla="*/ 5550702 h 5550702"/>
              <a:gd name="connsiteX3" fmla="*/ 1569114 w 3604952"/>
              <a:gd name="connsiteY3" fmla="*/ 5550702 h 5550702"/>
              <a:gd name="connsiteX4" fmla="*/ 1045239 w 3604952"/>
              <a:gd name="connsiteY4" fmla="*/ 4710950 h 5550702"/>
              <a:gd name="connsiteX5" fmla="*/ 2559714 w 3604952"/>
              <a:gd name="connsiteY5" fmla="*/ 4710950 h 5550702"/>
              <a:gd name="connsiteX6" fmla="*/ 2559714 w 3604952"/>
              <a:gd name="connsiteY6" fmla="*/ 4972888 h 5550702"/>
              <a:gd name="connsiteX7" fmla="*/ 1045239 w 3604952"/>
              <a:gd name="connsiteY7" fmla="*/ 4972888 h 5550702"/>
              <a:gd name="connsiteX8" fmla="*/ 1045239 w 3604952"/>
              <a:gd name="connsiteY8" fmla="*/ 4210887 h 5550702"/>
              <a:gd name="connsiteX9" fmla="*/ 2559714 w 3604952"/>
              <a:gd name="connsiteY9" fmla="*/ 4210887 h 5550702"/>
              <a:gd name="connsiteX10" fmla="*/ 2559714 w 3604952"/>
              <a:gd name="connsiteY10" fmla="*/ 4472825 h 5550702"/>
              <a:gd name="connsiteX11" fmla="*/ 1045239 w 3604952"/>
              <a:gd name="connsiteY11" fmla="*/ 4472825 h 5550702"/>
              <a:gd name="connsiteX12" fmla="*/ 1802476 w 3604952"/>
              <a:gd name="connsiteY12" fmla="*/ 0 h 5550702"/>
              <a:gd name="connsiteX13" fmla="*/ 3604952 w 3604952"/>
              <a:gd name="connsiteY13" fmla="*/ 1857794 h 5550702"/>
              <a:gd name="connsiteX14" fmla="*/ 2661643 w 3604952"/>
              <a:gd name="connsiteY14" fmla="*/ 3491362 h 5550702"/>
              <a:gd name="connsiteX15" fmla="*/ 2559714 w 3604952"/>
              <a:gd name="connsiteY15" fmla="*/ 3541971 h 5550702"/>
              <a:gd name="connsiteX16" fmla="*/ 2559714 w 3604952"/>
              <a:gd name="connsiteY16" fmla="*/ 3972762 h 5550702"/>
              <a:gd name="connsiteX17" fmla="*/ 1045239 w 3604952"/>
              <a:gd name="connsiteY17" fmla="*/ 3972762 h 5550702"/>
              <a:gd name="connsiteX18" fmla="*/ 1045239 w 3604952"/>
              <a:gd name="connsiteY18" fmla="*/ 3541971 h 5550702"/>
              <a:gd name="connsiteX19" fmla="*/ 943309 w 3604952"/>
              <a:gd name="connsiteY19" fmla="*/ 3491362 h 5550702"/>
              <a:gd name="connsiteX20" fmla="*/ 0 w 3604952"/>
              <a:gd name="connsiteY20" fmla="*/ 1857794 h 5550702"/>
              <a:gd name="connsiteX21" fmla="*/ 1802476 w 3604952"/>
              <a:gd name="connsiteY21" fmla="*/ 0 h 555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04952" h="5550702">
                <a:moveTo>
                  <a:pt x="1569114" y="5211012"/>
                </a:moveTo>
                <a:lnTo>
                  <a:pt x="2035839" y="5211012"/>
                </a:lnTo>
                <a:lnTo>
                  <a:pt x="2035839" y="5550702"/>
                </a:lnTo>
                <a:lnTo>
                  <a:pt x="1569114" y="5550702"/>
                </a:lnTo>
                <a:close/>
                <a:moveTo>
                  <a:pt x="1045239" y="4710950"/>
                </a:moveTo>
                <a:lnTo>
                  <a:pt x="2559714" y="4710950"/>
                </a:lnTo>
                <a:lnTo>
                  <a:pt x="2559714" y="4972888"/>
                </a:lnTo>
                <a:lnTo>
                  <a:pt x="1045239" y="4972888"/>
                </a:lnTo>
                <a:close/>
                <a:moveTo>
                  <a:pt x="1045239" y="4210887"/>
                </a:moveTo>
                <a:lnTo>
                  <a:pt x="2559714" y="4210887"/>
                </a:lnTo>
                <a:lnTo>
                  <a:pt x="2559714" y="4472825"/>
                </a:lnTo>
                <a:lnTo>
                  <a:pt x="1045239" y="4472825"/>
                </a:lnTo>
                <a:close/>
                <a:moveTo>
                  <a:pt x="1802476" y="0"/>
                </a:moveTo>
                <a:cubicBezTo>
                  <a:pt x="2797956" y="0"/>
                  <a:pt x="3604952" y="831763"/>
                  <a:pt x="3604952" y="1857794"/>
                </a:cubicBezTo>
                <a:cubicBezTo>
                  <a:pt x="3604952" y="2563190"/>
                  <a:pt x="3223520" y="3176765"/>
                  <a:pt x="2661643" y="3491362"/>
                </a:cubicBezTo>
                <a:lnTo>
                  <a:pt x="2559714" y="3541971"/>
                </a:lnTo>
                <a:lnTo>
                  <a:pt x="2559714" y="3972762"/>
                </a:lnTo>
                <a:lnTo>
                  <a:pt x="1045239" y="3972762"/>
                </a:lnTo>
                <a:lnTo>
                  <a:pt x="1045239" y="3541971"/>
                </a:lnTo>
                <a:lnTo>
                  <a:pt x="943309" y="3491362"/>
                </a:lnTo>
                <a:cubicBezTo>
                  <a:pt x="381432" y="3176765"/>
                  <a:pt x="0" y="2563190"/>
                  <a:pt x="0" y="1857794"/>
                </a:cubicBezTo>
                <a:cubicBezTo>
                  <a:pt x="0" y="831763"/>
                  <a:pt x="806996" y="0"/>
                  <a:pt x="18024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431925" y="1965960"/>
            <a:ext cx="1783080" cy="51816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语言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代码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969125" y="1965960"/>
            <a:ext cx="1783080" cy="51816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数据</a:t>
            </a: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输出</a:t>
            </a:r>
            <a:endParaRPr kumimoji="1" lang="zh-CN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" name="接口"/>
          <p:cNvSpPr/>
          <p:nvPr/>
        </p:nvSpPr>
        <p:spPr bwMode="auto">
          <a:xfrm>
            <a:off x="6156960" y="1645920"/>
            <a:ext cx="762000" cy="853440"/>
          </a:xfrm>
          <a:custGeom>
            <a:avLst/>
            <a:gdLst>
              <a:gd name="T0" fmla="*/ 75031380 w 6161"/>
              <a:gd name="T1" fmla="*/ 238104551 h 6428"/>
              <a:gd name="T2" fmla="*/ 88473918 w 6161"/>
              <a:gd name="T3" fmla="*/ 225457106 h 6428"/>
              <a:gd name="T4" fmla="*/ 12300226 w 6161"/>
              <a:gd name="T5" fmla="*/ 144566621 h 6428"/>
              <a:gd name="T6" fmla="*/ 0 w 6161"/>
              <a:gd name="T7" fmla="*/ 131567989 h 6428"/>
              <a:gd name="T8" fmla="*/ 13003096 w 6161"/>
              <a:gd name="T9" fmla="*/ 119359749 h 6428"/>
              <a:gd name="T10" fmla="*/ 126780337 w 6161"/>
              <a:gd name="T11" fmla="*/ 12208241 h 6428"/>
              <a:gd name="T12" fmla="*/ 139783433 w 6161"/>
              <a:gd name="T13" fmla="*/ 0 h 6428"/>
              <a:gd name="T14" fmla="*/ 151995653 w 6161"/>
              <a:gd name="T15" fmla="*/ 12998632 h 6428"/>
              <a:gd name="T16" fmla="*/ 228257055 w 6161"/>
              <a:gd name="T17" fmla="*/ 93977135 h 6428"/>
              <a:gd name="T18" fmla="*/ 240030129 w 6161"/>
              <a:gd name="T19" fmla="*/ 82822750 h 6428"/>
              <a:gd name="T20" fmla="*/ 372345419 w 6161"/>
              <a:gd name="T21" fmla="*/ 223261377 h 6428"/>
              <a:gd name="T22" fmla="*/ 405292602 w 6161"/>
              <a:gd name="T23" fmla="*/ 319434241 h 6428"/>
              <a:gd name="T24" fmla="*/ 435955161 w 6161"/>
              <a:gd name="T25" fmla="*/ 352018987 h 6428"/>
              <a:gd name="T26" fmla="*/ 333599855 w 6161"/>
              <a:gd name="T27" fmla="*/ 448367296 h 6428"/>
              <a:gd name="T28" fmla="*/ 303288435 w 6161"/>
              <a:gd name="T29" fmla="*/ 416046310 h 6428"/>
              <a:gd name="T30" fmla="*/ 210246158 w 6161"/>
              <a:gd name="T31" fmla="*/ 381617317 h 6428"/>
              <a:gd name="T32" fmla="*/ 75031380 w 6161"/>
              <a:gd name="T33" fmla="*/ 238104551 h 6428"/>
              <a:gd name="T34" fmla="*/ 75031380 w 6161"/>
              <a:gd name="T35" fmla="*/ 238104551 h 6428"/>
              <a:gd name="T36" fmla="*/ 120981659 w 6161"/>
              <a:gd name="T37" fmla="*/ 109874165 h 6428"/>
              <a:gd name="T38" fmla="*/ 136532511 w 6161"/>
              <a:gd name="T39" fmla="*/ 126386140 h 6428"/>
              <a:gd name="T40" fmla="*/ 164120161 w 6161"/>
              <a:gd name="T41" fmla="*/ 100476303 h 6428"/>
              <a:gd name="T42" fmla="*/ 148481302 w 6161"/>
              <a:gd name="T43" fmla="*/ 83964624 h 6428"/>
              <a:gd name="T44" fmla="*/ 120981659 w 6161"/>
              <a:gd name="T45" fmla="*/ 109874165 h 6428"/>
              <a:gd name="T46" fmla="*/ 120981659 w 6161"/>
              <a:gd name="T47" fmla="*/ 109874165 h 6428"/>
              <a:gd name="T48" fmla="*/ 85135285 w 6161"/>
              <a:gd name="T49" fmla="*/ 143600488 h 6428"/>
              <a:gd name="T50" fmla="*/ 100686137 w 6161"/>
              <a:gd name="T51" fmla="*/ 160200187 h 6428"/>
              <a:gd name="T52" fmla="*/ 128361795 w 6161"/>
              <a:gd name="T53" fmla="*/ 134202923 h 6428"/>
              <a:gd name="T54" fmla="*/ 112722936 w 6161"/>
              <a:gd name="T55" fmla="*/ 117690947 h 6428"/>
              <a:gd name="T56" fmla="*/ 85135285 w 6161"/>
              <a:gd name="T57" fmla="*/ 143600488 h 6428"/>
              <a:gd name="T58" fmla="*/ 85135285 w 6161"/>
              <a:gd name="T59" fmla="*/ 143600488 h 6428"/>
              <a:gd name="T60" fmla="*/ 114392104 w 6161"/>
              <a:gd name="T61" fmla="*/ 200952902 h 6428"/>
              <a:gd name="T62" fmla="*/ 202250863 w 6161"/>
              <a:gd name="T63" fmla="*/ 118393616 h 6428"/>
              <a:gd name="T64" fmla="*/ 138201976 w 6161"/>
              <a:gd name="T65" fmla="*/ 50413745 h 6428"/>
              <a:gd name="T66" fmla="*/ 50430928 w 6161"/>
              <a:gd name="T67" fmla="*/ 133148772 h 6428"/>
              <a:gd name="T68" fmla="*/ 114392104 w 6161"/>
              <a:gd name="T69" fmla="*/ 200952902 h 6428"/>
              <a:gd name="T70" fmla="*/ 114392104 w 6161"/>
              <a:gd name="T71" fmla="*/ 200952902 h 6428"/>
              <a:gd name="T72" fmla="*/ 381834165 w 6161"/>
              <a:gd name="T73" fmla="*/ 439057453 h 6428"/>
              <a:gd name="T74" fmla="*/ 500004344 w 6161"/>
              <a:gd name="T75" fmla="*/ 564565184 h 6428"/>
              <a:gd name="T76" fmla="*/ 541297961 w 6161"/>
              <a:gd name="T77" fmla="*/ 525744733 h 6428"/>
              <a:gd name="T78" fmla="*/ 423040071 w 6161"/>
              <a:gd name="T79" fmla="*/ 400149280 h 6428"/>
              <a:gd name="T80" fmla="*/ 381834165 w 6161"/>
              <a:gd name="T81" fmla="*/ 439057453 h 642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61" h="6428">
                <a:moveTo>
                  <a:pt x="854" y="2711"/>
                </a:moveTo>
                <a:lnTo>
                  <a:pt x="1007" y="2567"/>
                </a:lnTo>
                <a:lnTo>
                  <a:pt x="140" y="1646"/>
                </a:lnTo>
                <a:lnTo>
                  <a:pt x="0" y="1498"/>
                </a:lnTo>
                <a:lnTo>
                  <a:pt x="148" y="1359"/>
                </a:lnTo>
                <a:lnTo>
                  <a:pt x="1443" y="139"/>
                </a:lnTo>
                <a:lnTo>
                  <a:pt x="1591" y="0"/>
                </a:lnTo>
                <a:lnTo>
                  <a:pt x="1730" y="148"/>
                </a:lnTo>
                <a:lnTo>
                  <a:pt x="2598" y="1070"/>
                </a:lnTo>
                <a:lnTo>
                  <a:pt x="2732" y="943"/>
                </a:lnTo>
                <a:lnTo>
                  <a:pt x="4238" y="2542"/>
                </a:lnTo>
                <a:lnTo>
                  <a:pt x="4613" y="3637"/>
                </a:lnTo>
                <a:lnTo>
                  <a:pt x="4962" y="4008"/>
                </a:lnTo>
                <a:lnTo>
                  <a:pt x="3797" y="5105"/>
                </a:lnTo>
                <a:lnTo>
                  <a:pt x="3452" y="4737"/>
                </a:lnTo>
                <a:lnTo>
                  <a:pt x="2393" y="4345"/>
                </a:lnTo>
                <a:lnTo>
                  <a:pt x="854" y="2711"/>
                </a:lnTo>
                <a:close/>
                <a:moveTo>
                  <a:pt x="1377" y="1251"/>
                </a:moveTo>
                <a:lnTo>
                  <a:pt x="1554" y="1439"/>
                </a:lnTo>
                <a:lnTo>
                  <a:pt x="1868" y="1144"/>
                </a:lnTo>
                <a:lnTo>
                  <a:pt x="1690" y="956"/>
                </a:lnTo>
                <a:lnTo>
                  <a:pt x="1377" y="1251"/>
                </a:lnTo>
                <a:close/>
                <a:moveTo>
                  <a:pt x="969" y="1635"/>
                </a:moveTo>
                <a:lnTo>
                  <a:pt x="1146" y="1824"/>
                </a:lnTo>
                <a:lnTo>
                  <a:pt x="1461" y="1528"/>
                </a:lnTo>
                <a:lnTo>
                  <a:pt x="1283" y="1340"/>
                </a:lnTo>
                <a:lnTo>
                  <a:pt x="969" y="1635"/>
                </a:lnTo>
                <a:close/>
                <a:moveTo>
                  <a:pt x="1302" y="2288"/>
                </a:moveTo>
                <a:lnTo>
                  <a:pt x="2302" y="1348"/>
                </a:lnTo>
                <a:lnTo>
                  <a:pt x="1573" y="574"/>
                </a:lnTo>
                <a:lnTo>
                  <a:pt x="574" y="1516"/>
                </a:lnTo>
                <a:lnTo>
                  <a:pt x="1302" y="2288"/>
                </a:lnTo>
                <a:close/>
                <a:moveTo>
                  <a:pt x="4346" y="4999"/>
                </a:moveTo>
                <a:lnTo>
                  <a:pt x="5691" y="6428"/>
                </a:lnTo>
                <a:lnTo>
                  <a:pt x="6161" y="5986"/>
                </a:lnTo>
                <a:lnTo>
                  <a:pt x="4815" y="4556"/>
                </a:lnTo>
                <a:lnTo>
                  <a:pt x="4346" y="4999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4.4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回归变量的选择方法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2260" y="3045460"/>
            <a:ext cx="5117465" cy="111252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8910" y="2667000"/>
            <a:ext cx="5988050" cy="1198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fm.step=step(fm,direction="backward") 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#向后剔除法变量选择结果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sp>
        <p:nvSpPr>
          <p:cNvPr id="8" name="灯泡"/>
          <p:cNvSpPr/>
          <p:nvPr/>
        </p:nvSpPr>
        <p:spPr>
          <a:xfrm>
            <a:off x="776605" y="1630680"/>
            <a:ext cx="563880" cy="853440"/>
          </a:xfrm>
          <a:custGeom>
            <a:avLst/>
            <a:gdLst>
              <a:gd name="connsiteX0" fmla="*/ 1569114 w 3604952"/>
              <a:gd name="connsiteY0" fmla="*/ 5211012 h 5550702"/>
              <a:gd name="connsiteX1" fmla="*/ 2035839 w 3604952"/>
              <a:gd name="connsiteY1" fmla="*/ 5211012 h 5550702"/>
              <a:gd name="connsiteX2" fmla="*/ 2035839 w 3604952"/>
              <a:gd name="connsiteY2" fmla="*/ 5550702 h 5550702"/>
              <a:gd name="connsiteX3" fmla="*/ 1569114 w 3604952"/>
              <a:gd name="connsiteY3" fmla="*/ 5550702 h 5550702"/>
              <a:gd name="connsiteX4" fmla="*/ 1045239 w 3604952"/>
              <a:gd name="connsiteY4" fmla="*/ 4710950 h 5550702"/>
              <a:gd name="connsiteX5" fmla="*/ 2559714 w 3604952"/>
              <a:gd name="connsiteY5" fmla="*/ 4710950 h 5550702"/>
              <a:gd name="connsiteX6" fmla="*/ 2559714 w 3604952"/>
              <a:gd name="connsiteY6" fmla="*/ 4972888 h 5550702"/>
              <a:gd name="connsiteX7" fmla="*/ 1045239 w 3604952"/>
              <a:gd name="connsiteY7" fmla="*/ 4972888 h 5550702"/>
              <a:gd name="connsiteX8" fmla="*/ 1045239 w 3604952"/>
              <a:gd name="connsiteY8" fmla="*/ 4210887 h 5550702"/>
              <a:gd name="connsiteX9" fmla="*/ 2559714 w 3604952"/>
              <a:gd name="connsiteY9" fmla="*/ 4210887 h 5550702"/>
              <a:gd name="connsiteX10" fmla="*/ 2559714 w 3604952"/>
              <a:gd name="connsiteY10" fmla="*/ 4472825 h 5550702"/>
              <a:gd name="connsiteX11" fmla="*/ 1045239 w 3604952"/>
              <a:gd name="connsiteY11" fmla="*/ 4472825 h 5550702"/>
              <a:gd name="connsiteX12" fmla="*/ 1802476 w 3604952"/>
              <a:gd name="connsiteY12" fmla="*/ 0 h 5550702"/>
              <a:gd name="connsiteX13" fmla="*/ 3604952 w 3604952"/>
              <a:gd name="connsiteY13" fmla="*/ 1857794 h 5550702"/>
              <a:gd name="connsiteX14" fmla="*/ 2661643 w 3604952"/>
              <a:gd name="connsiteY14" fmla="*/ 3491362 h 5550702"/>
              <a:gd name="connsiteX15" fmla="*/ 2559714 w 3604952"/>
              <a:gd name="connsiteY15" fmla="*/ 3541971 h 5550702"/>
              <a:gd name="connsiteX16" fmla="*/ 2559714 w 3604952"/>
              <a:gd name="connsiteY16" fmla="*/ 3972762 h 5550702"/>
              <a:gd name="connsiteX17" fmla="*/ 1045239 w 3604952"/>
              <a:gd name="connsiteY17" fmla="*/ 3972762 h 5550702"/>
              <a:gd name="connsiteX18" fmla="*/ 1045239 w 3604952"/>
              <a:gd name="connsiteY18" fmla="*/ 3541971 h 5550702"/>
              <a:gd name="connsiteX19" fmla="*/ 943309 w 3604952"/>
              <a:gd name="connsiteY19" fmla="*/ 3491362 h 5550702"/>
              <a:gd name="connsiteX20" fmla="*/ 0 w 3604952"/>
              <a:gd name="connsiteY20" fmla="*/ 1857794 h 5550702"/>
              <a:gd name="connsiteX21" fmla="*/ 1802476 w 3604952"/>
              <a:gd name="connsiteY21" fmla="*/ 0 h 555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04952" h="5550702">
                <a:moveTo>
                  <a:pt x="1569114" y="5211012"/>
                </a:moveTo>
                <a:lnTo>
                  <a:pt x="2035839" y="5211012"/>
                </a:lnTo>
                <a:lnTo>
                  <a:pt x="2035839" y="5550702"/>
                </a:lnTo>
                <a:lnTo>
                  <a:pt x="1569114" y="5550702"/>
                </a:lnTo>
                <a:close/>
                <a:moveTo>
                  <a:pt x="1045239" y="4710950"/>
                </a:moveTo>
                <a:lnTo>
                  <a:pt x="2559714" y="4710950"/>
                </a:lnTo>
                <a:lnTo>
                  <a:pt x="2559714" y="4972888"/>
                </a:lnTo>
                <a:lnTo>
                  <a:pt x="1045239" y="4972888"/>
                </a:lnTo>
                <a:close/>
                <a:moveTo>
                  <a:pt x="1045239" y="4210887"/>
                </a:moveTo>
                <a:lnTo>
                  <a:pt x="2559714" y="4210887"/>
                </a:lnTo>
                <a:lnTo>
                  <a:pt x="2559714" y="4472825"/>
                </a:lnTo>
                <a:lnTo>
                  <a:pt x="1045239" y="4472825"/>
                </a:lnTo>
                <a:close/>
                <a:moveTo>
                  <a:pt x="1802476" y="0"/>
                </a:moveTo>
                <a:cubicBezTo>
                  <a:pt x="2797956" y="0"/>
                  <a:pt x="3604952" y="831763"/>
                  <a:pt x="3604952" y="1857794"/>
                </a:cubicBezTo>
                <a:cubicBezTo>
                  <a:pt x="3604952" y="2563190"/>
                  <a:pt x="3223520" y="3176765"/>
                  <a:pt x="2661643" y="3491362"/>
                </a:cubicBezTo>
                <a:lnTo>
                  <a:pt x="2559714" y="3541971"/>
                </a:lnTo>
                <a:lnTo>
                  <a:pt x="2559714" y="3972762"/>
                </a:lnTo>
                <a:lnTo>
                  <a:pt x="1045239" y="3972762"/>
                </a:lnTo>
                <a:lnTo>
                  <a:pt x="1045239" y="3541971"/>
                </a:lnTo>
                <a:lnTo>
                  <a:pt x="943309" y="3491362"/>
                </a:lnTo>
                <a:cubicBezTo>
                  <a:pt x="381432" y="3176765"/>
                  <a:pt x="0" y="2563190"/>
                  <a:pt x="0" y="1857794"/>
                </a:cubicBezTo>
                <a:cubicBezTo>
                  <a:pt x="0" y="831763"/>
                  <a:pt x="806996" y="0"/>
                  <a:pt x="18024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431925" y="1965960"/>
            <a:ext cx="1783080" cy="51816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语言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代码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292600" y="4251960"/>
            <a:ext cx="1783080" cy="51816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数据</a:t>
            </a: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输出</a:t>
            </a:r>
            <a:endParaRPr kumimoji="1" lang="zh-CN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" name="接口"/>
          <p:cNvSpPr/>
          <p:nvPr/>
        </p:nvSpPr>
        <p:spPr bwMode="auto">
          <a:xfrm>
            <a:off x="6075680" y="4191000"/>
            <a:ext cx="762000" cy="853440"/>
          </a:xfrm>
          <a:custGeom>
            <a:avLst/>
            <a:gdLst>
              <a:gd name="T0" fmla="*/ 75031380 w 6161"/>
              <a:gd name="T1" fmla="*/ 238104551 h 6428"/>
              <a:gd name="T2" fmla="*/ 88473918 w 6161"/>
              <a:gd name="T3" fmla="*/ 225457106 h 6428"/>
              <a:gd name="T4" fmla="*/ 12300226 w 6161"/>
              <a:gd name="T5" fmla="*/ 144566621 h 6428"/>
              <a:gd name="T6" fmla="*/ 0 w 6161"/>
              <a:gd name="T7" fmla="*/ 131567989 h 6428"/>
              <a:gd name="T8" fmla="*/ 13003096 w 6161"/>
              <a:gd name="T9" fmla="*/ 119359749 h 6428"/>
              <a:gd name="T10" fmla="*/ 126780337 w 6161"/>
              <a:gd name="T11" fmla="*/ 12208241 h 6428"/>
              <a:gd name="T12" fmla="*/ 139783433 w 6161"/>
              <a:gd name="T13" fmla="*/ 0 h 6428"/>
              <a:gd name="T14" fmla="*/ 151995653 w 6161"/>
              <a:gd name="T15" fmla="*/ 12998632 h 6428"/>
              <a:gd name="T16" fmla="*/ 228257055 w 6161"/>
              <a:gd name="T17" fmla="*/ 93977135 h 6428"/>
              <a:gd name="T18" fmla="*/ 240030129 w 6161"/>
              <a:gd name="T19" fmla="*/ 82822750 h 6428"/>
              <a:gd name="T20" fmla="*/ 372345419 w 6161"/>
              <a:gd name="T21" fmla="*/ 223261377 h 6428"/>
              <a:gd name="T22" fmla="*/ 405292602 w 6161"/>
              <a:gd name="T23" fmla="*/ 319434241 h 6428"/>
              <a:gd name="T24" fmla="*/ 435955161 w 6161"/>
              <a:gd name="T25" fmla="*/ 352018987 h 6428"/>
              <a:gd name="T26" fmla="*/ 333599855 w 6161"/>
              <a:gd name="T27" fmla="*/ 448367296 h 6428"/>
              <a:gd name="T28" fmla="*/ 303288435 w 6161"/>
              <a:gd name="T29" fmla="*/ 416046310 h 6428"/>
              <a:gd name="T30" fmla="*/ 210246158 w 6161"/>
              <a:gd name="T31" fmla="*/ 381617317 h 6428"/>
              <a:gd name="T32" fmla="*/ 75031380 w 6161"/>
              <a:gd name="T33" fmla="*/ 238104551 h 6428"/>
              <a:gd name="T34" fmla="*/ 75031380 w 6161"/>
              <a:gd name="T35" fmla="*/ 238104551 h 6428"/>
              <a:gd name="T36" fmla="*/ 120981659 w 6161"/>
              <a:gd name="T37" fmla="*/ 109874165 h 6428"/>
              <a:gd name="T38" fmla="*/ 136532511 w 6161"/>
              <a:gd name="T39" fmla="*/ 126386140 h 6428"/>
              <a:gd name="T40" fmla="*/ 164120161 w 6161"/>
              <a:gd name="T41" fmla="*/ 100476303 h 6428"/>
              <a:gd name="T42" fmla="*/ 148481302 w 6161"/>
              <a:gd name="T43" fmla="*/ 83964624 h 6428"/>
              <a:gd name="T44" fmla="*/ 120981659 w 6161"/>
              <a:gd name="T45" fmla="*/ 109874165 h 6428"/>
              <a:gd name="T46" fmla="*/ 120981659 w 6161"/>
              <a:gd name="T47" fmla="*/ 109874165 h 6428"/>
              <a:gd name="T48" fmla="*/ 85135285 w 6161"/>
              <a:gd name="T49" fmla="*/ 143600488 h 6428"/>
              <a:gd name="T50" fmla="*/ 100686137 w 6161"/>
              <a:gd name="T51" fmla="*/ 160200187 h 6428"/>
              <a:gd name="T52" fmla="*/ 128361795 w 6161"/>
              <a:gd name="T53" fmla="*/ 134202923 h 6428"/>
              <a:gd name="T54" fmla="*/ 112722936 w 6161"/>
              <a:gd name="T55" fmla="*/ 117690947 h 6428"/>
              <a:gd name="T56" fmla="*/ 85135285 w 6161"/>
              <a:gd name="T57" fmla="*/ 143600488 h 6428"/>
              <a:gd name="T58" fmla="*/ 85135285 w 6161"/>
              <a:gd name="T59" fmla="*/ 143600488 h 6428"/>
              <a:gd name="T60" fmla="*/ 114392104 w 6161"/>
              <a:gd name="T61" fmla="*/ 200952902 h 6428"/>
              <a:gd name="T62" fmla="*/ 202250863 w 6161"/>
              <a:gd name="T63" fmla="*/ 118393616 h 6428"/>
              <a:gd name="T64" fmla="*/ 138201976 w 6161"/>
              <a:gd name="T65" fmla="*/ 50413745 h 6428"/>
              <a:gd name="T66" fmla="*/ 50430928 w 6161"/>
              <a:gd name="T67" fmla="*/ 133148772 h 6428"/>
              <a:gd name="T68" fmla="*/ 114392104 w 6161"/>
              <a:gd name="T69" fmla="*/ 200952902 h 6428"/>
              <a:gd name="T70" fmla="*/ 114392104 w 6161"/>
              <a:gd name="T71" fmla="*/ 200952902 h 6428"/>
              <a:gd name="T72" fmla="*/ 381834165 w 6161"/>
              <a:gd name="T73" fmla="*/ 439057453 h 6428"/>
              <a:gd name="T74" fmla="*/ 500004344 w 6161"/>
              <a:gd name="T75" fmla="*/ 564565184 h 6428"/>
              <a:gd name="T76" fmla="*/ 541297961 w 6161"/>
              <a:gd name="T77" fmla="*/ 525744733 h 6428"/>
              <a:gd name="T78" fmla="*/ 423040071 w 6161"/>
              <a:gd name="T79" fmla="*/ 400149280 h 6428"/>
              <a:gd name="T80" fmla="*/ 381834165 w 6161"/>
              <a:gd name="T81" fmla="*/ 439057453 h 642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61" h="6428">
                <a:moveTo>
                  <a:pt x="854" y="2711"/>
                </a:moveTo>
                <a:lnTo>
                  <a:pt x="1007" y="2567"/>
                </a:lnTo>
                <a:lnTo>
                  <a:pt x="140" y="1646"/>
                </a:lnTo>
                <a:lnTo>
                  <a:pt x="0" y="1498"/>
                </a:lnTo>
                <a:lnTo>
                  <a:pt x="148" y="1359"/>
                </a:lnTo>
                <a:lnTo>
                  <a:pt x="1443" y="139"/>
                </a:lnTo>
                <a:lnTo>
                  <a:pt x="1591" y="0"/>
                </a:lnTo>
                <a:lnTo>
                  <a:pt x="1730" y="148"/>
                </a:lnTo>
                <a:lnTo>
                  <a:pt x="2598" y="1070"/>
                </a:lnTo>
                <a:lnTo>
                  <a:pt x="2732" y="943"/>
                </a:lnTo>
                <a:lnTo>
                  <a:pt x="4238" y="2542"/>
                </a:lnTo>
                <a:lnTo>
                  <a:pt x="4613" y="3637"/>
                </a:lnTo>
                <a:lnTo>
                  <a:pt x="4962" y="4008"/>
                </a:lnTo>
                <a:lnTo>
                  <a:pt x="3797" y="5105"/>
                </a:lnTo>
                <a:lnTo>
                  <a:pt x="3452" y="4737"/>
                </a:lnTo>
                <a:lnTo>
                  <a:pt x="2393" y="4345"/>
                </a:lnTo>
                <a:lnTo>
                  <a:pt x="854" y="2711"/>
                </a:lnTo>
                <a:close/>
                <a:moveTo>
                  <a:pt x="1377" y="1251"/>
                </a:moveTo>
                <a:lnTo>
                  <a:pt x="1554" y="1439"/>
                </a:lnTo>
                <a:lnTo>
                  <a:pt x="1868" y="1144"/>
                </a:lnTo>
                <a:lnTo>
                  <a:pt x="1690" y="956"/>
                </a:lnTo>
                <a:lnTo>
                  <a:pt x="1377" y="1251"/>
                </a:lnTo>
                <a:close/>
                <a:moveTo>
                  <a:pt x="969" y="1635"/>
                </a:moveTo>
                <a:lnTo>
                  <a:pt x="1146" y="1824"/>
                </a:lnTo>
                <a:lnTo>
                  <a:pt x="1461" y="1528"/>
                </a:lnTo>
                <a:lnTo>
                  <a:pt x="1283" y="1340"/>
                </a:lnTo>
                <a:lnTo>
                  <a:pt x="969" y="1635"/>
                </a:lnTo>
                <a:close/>
                <a:moveTo>
                  <a:pt x="1302" y="2288"/>
                </a:moveTo>
                <a:lnTo>
                  <a:pt x="2302" y="1348"/>
                </a:lnTo>
                <a:lnTo>
                  <a:pt x="1573" y="574"/>
                </a:lnTo>
                <a:lnTo>
                  <a:pt x="574" y="1516"/>
                </a:lnTo>
                <a:lnTo>
                  <a:pt x="1302" y="2288"/>
                </a:lnTo>
                <a:close/>
                <a:moveTo>
                  <a:pt x="4346" y="4999"/>
                </a:moveTo>
                <a:lnTo>
                  <a:pt x="5691" y="6428"/>
                </a:lnTo>
                <a:lnTo>
                  <a:pt x="6161" y="5986"/>
                </a:lnTo>
                <a:lnTo>
                  <a:pt x="4815" y="4556"/>
                </a:lnTo>
                <a:lnTo>
                  <a:pt x="4346" y="4999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4.4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回归变量的选择方法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5345" y="792480"/>
            <a:ext cx="3835400" cy="598233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28"/>
          <p:cNvSpPr/>
          <p:nvPr/>
        </p:nvSpPr>
        <p:spPr>
          <a:xfrm>
            <a:off x="16827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19370" y="370840"/>
            <a:ext cx="504190" cy="1670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0200" y="2667000"/>
            <a:ext cx="5320665" cy="1198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fm.step=step(fm,direction="both")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#逐步筛选法变量选择结果</a:t>
            </a:r>
            <a:endParaRPr sz="2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sp>
        <p:nvSpPr>
          <p:cNvPr id="8" name="灯泡"/>
          <p:cNvSpPr/>
          <p:nvPr/>
        </p:nvSpPr>
        <p:spPr>
          <a:xfrm>
            <a:off x="776605" y="1630680"/>
            <a:ext cx="563880" cy="853440"/>
          </a:xfrm>
          <a:custGeom>
            <a:avLst/>
            <a:gdLst>
              <a:gd name="connsiteX0" fmla="*/ 1569114 w 3604952"/>
              <a:gd name="connsiteY0" fmla="*/ 5211012 h 5550702"/>
              <a:gd name="connsiteX1" fmla="*/ 2035839 w 3604952"/>
              <a:gd name="connsiteY1" fmla="*/ 5211012 h 5550702"/>
              <a:gd name="connsiteX2" fmla="*/ 2035839 w 3604952"/>
              <a:gd name="connsiteY2" fmla="*/ 5550702 h 5550702"/>
              <a:gd name="connsiteX3" fmla="*/ 1569114 w 3604952"/>
              <a:gd name="connsiteY3" fmla="*/ 5550702 h 5550702"/>
              <a:gd name="connsiteX4" fmla="*/ 1045239 w 3604952"/>
              <a:gd name="connsiteY4" fmla="*/ 4710950 h 5550702"/>
              <a:gd name="connsiteX5" fmla="*/ 2559714 w 3604952"/>
              <a:gd name="connsiteY5" fmla="*/ 4710950 h 5550702"/>
              <a:gd name="connsiteX6" fmla="*/ 2559714 w 3604952"/>
              <a:gd name="connsiteY6" fmla="*/ 4972888 h 5550702"/>
              <a:gd name="connsiteX7" fmla="*/ 1045239 w 3604952"/>
              <a:gd name="connsiteY7" fmla="*/ 4972888 h 5550702"/>
              <a:gd name="connsiteX8" fmla="*/ 1045239 w 3604952"/>
              <a:gd name="connsiteY8" fmla="*/ 4210887 h 5550702"/>
              <a:gd name="connsiteX9" fmla="*/ 2559714 w 3604952"/>
              <a:gd name="connsiteY9" fmla="*/ 4210887 h 5550702"/>
              <a:gd name="connsiteX10" fmla="*/ 2559714 w 3604952"/>
              <a:gd name="connsiteY10" fmla="*/ 4472825 h 5550702"/>
              <a:gd name="connsiteX11" fmla="*/ 1045239 w 3604952"/>
              <a:gd name="connsiteY11" fmla="*/ 4472825 h 5550702"/>
              <a:gd name="connsiteX12" fmla="*/ 1802476 w 3604952"/>
              <a:gd name="connsiteY12" fmla="*/ 0 h 5550702"/>
              <a:gd name="connsiteX13" fmla="*/ 3604952 w 3604952"/>
              <a:gd name="connsiteY13" fmla="*/ 1857794 h 5550702"/>
              <a:gd name="connsiteX14" fmla="*/ 2661643 w 3604952"/>
              <a:gd name="connsiteY14" fmla="*/ 3491362 h 5550702"/>
              <a:gd name="connsiteX15" fmla="*/ 2559714 w 3604952"/>
              <a:gd name="connsiteY15" fmla="*/ 3541971 h 5550702"/>
              <a:gd name="connsiteX16" fmla="*/ 2559714 w 3604952"/>
              <a:gd name="connsiteY16" fmla="*/ 3972762 h 5550702"/>
              <a:gd name="connsiteX17" fmla="*/ 1045239 w 3604952"/>
              <a:gd name="connsiteY17" fmla="*/ 3972762 h 5550702"/>
              <a:gd name="connsiteX18" fmla="*/ 1045239 w 3604952"/>
              <a:gd name="connsiteY18" fmla="*/ 3541971 h 5550702"/>
              <a:gd name="connsiteX19" fmla="*/ 943309 w 3604952"/>
              <a:gd name="connsiteY19" fmla="*/ 3491362 h 5550702"/>
              <a:gd name="connsiteX20" fmla="*/ 0 w 3604952"/>
              <a:gd name="connsiteY20" fmla="*/ 1857794 h 5550702"/>
              <a:gd name="connsiteX21" fmla="*/ 1802476 w 3604952"/>
              <a:gd name="connsiteY21" fmla="*/ 0 h 555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04952" h="5550702">
                <a:moveTo>
                  <a:pt x="1569114" y="5211012"/>
                </a:moveTo>
                <a:lnTo>
                  <a:pt x="2035839" y="5211012"/>
                </a:lnTo>
                <a:lnTo>
                  <a:pt x="2035839" y="5550702"/>
                </a:lnTo>
                <a:lnTo>
                  <a:pt x="1569114" y="5550702"/>
                </a:lnTo>
                <a:close/>
                <a:moveTo>
                  <a:pt x="1045239" y="4710950"/>
                </a:moveTo>
                <a:lnTo>
                  <a:pt x="2559714" y="4710950"/>
                </a:lnTo>
                <a:lnTo>
                  <a:pt x="2559714" y="4972888"/>
                </a:lnTo>
                <a:lnTo>
                  <a:pt x="1045239" y="4972888"/>
                </a:lnTo>
                <a:close/>
                <a:moveTo>
                  <a:pt x="1045239" y="4210887"/>
                </a:moveTo>
                <a:lnTo>
                  <a:pt x="2559714" y="4210887"/>
                </a:lnTo>
                <a:lnTo>
                  <a:pt x="2559714" y="4472825"/>
                </a:lnTo>
                <a:lnTo>
                  <a:pt x="1045239" y="4472825"/>
                </a:lnTo>
                <a:close/>
                <a:moveTo>
                  <a:pt x="1802476" y="0"/>
                </a:moveTo>
                <a:cubicBezTo>
                  <a:pt x="2797956" y="0"/>
                  <a:pt x="3604952" y="831763"/>
                  <a:pt x="3604952" y="1857794"/>
                </a:cubicBezTo>
                <a:cubicBezTo>
                  <a:pt x="3604952" y="2563190"/>
                  <a:pt x="3223520" y="3176765"/>
                  <a:pt x="2661643" y="3491362"/>
                </a:cubicBezTo>
                <a:lnTo>
                  <a:pt x="2559714" y="3541971"/>
                </a:lnTo>
                <a:lnTo>
                  <a:pt x="2559714" y="3972762"/>
                </a:lnTo>
                <a:lnTo>
                  <a:pt x="1045239" y="3972762"/>
                </a:lnTo>
                <a:lnTo>
                  <a:pt x="1045239" y="3541971"/>
                </a:lnTo>
                <a:lnTo>
                  <a:pt x="943309" y="3491362"/>
                </a:lnTo>
                <a:cubicBezTo>
                  <a:pt x="381432" y="3176765"/>
                  <a:pt x="0" y="2563190"/>
                  <a:pt x="0" y="1857794"/>
                </a:cubicBezTo>
                <a:cubicBezTo>
                  <a:pt x="0" y="831763"/>
                  <a:pt x="806996" y="0"/>
                  <a:pt x="18024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431925" y="1965960"/>
            <a:ext cx="1783080" cy="51816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语言</a:t>
            </a: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代码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480435" y="4348480"/>
            <a:ext cx="1783080" cy="51816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数据</a:t>
            </a:r>
            <a:r>
              <a:rPr kumimoji="1" lang="zh-CN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输出</a:t>
            </a:r>
            <a:endParaRPr kumimoji="1" lang="zh-CN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" name="接口"/>
          <p:cNvSpPr/>
          <p:nvPr/>
        </p:nvSpPr>
        <p:spPr bwMode="auto">
          <a:xfrm>
            <a:off x="5354955" y="4348480"/>
            <a:ext cx="762000" cy="853440"/>
          </a:xfrm>
          <a:custGeom>
            <a:avLst/>
            <a:gdLst>
              <a:gd name="T0" fmla="*/ 75031380 w 6161"/>
              <a:gd name="T1" fmla="*/ 238104551 h 6428"/>
              <a:gd name="T2" fmla="*/ 88473918 w 6161"/>
              <a:gd name="T3" fmla="*/ 225457106 h 6428"/>
              <a:gd name="T4" fmla="*/ 12300226 w 6161"/>
              <a:gd name="T5" fmla="*/ 144566621 h 6428"/>
              <a:gd name="T6" fmla="*/ 0 w 6161"/>
              <a:gd name="T7" fmla="*/ 131567989 h 6428"/>
              <a:gd name="T8" fmla="*/ 13003096 w 6161"/>
              <a:gd name="T9" fmla="*/ 119359749 h 6428"/>
              <a:gd name="T10" fmla="*/ 126780337 w 6161"/>
              <a:gd name="T11" fmla="*/ 12208241 h 6428"/>
              <a:gd name="T12" fmla="*/ 139783433 w 6161"/>
              <a:gd name="T13" fmla="*/ 0 h 6428"/>
              <a:gd name="T14" fmla="*/ 151995653 w 6161"/>
              <a:gd name="T15" fmla="*/ 12998632 h 6428"/>
              <a:gd name="T16" fmla="*/ 228257055 w 6161"/>
              <a:gd name="T17" fmla="*/ 93977135 h 6428"/>
              <a:gd name="T18" fmla="*/ 240030129 w 6161"/>
              <a:gd name="T19" fmla="*/ 82822750 h 6428"/>
              <a:gd name="T20" fmla="*/ 372345419 w 6161"/>
              <a:gd name="T21" fmla="*/ 223261377 h 6428"/>
              <a:gd name="T22" fmla="*/ 405292602 w 6161"/>
              <a:gd name="T23" fmla="*/ 319434241 h 6428"/>
              <a:gd name="T24" fmla="*/ 435955161 w 6161"/>
              <a:gd name="T25" fmla="*/ 352018987 h 6428"/>
              <a:gd name="T26" fmla="*/ 333599855 w 6161"/>
              <a:gd name="T27" fmla="*/ 448367296 h 6428"/>
              <a:gd name="T28" fmla="*/ 303288435 w 6161"/>
              <a:gd name="T29" fmla="*/ 416046310 h 6428"/>
              <a:gd name="T30" fmla="*/ 210246158 w 6161"/>
              <a:gd name="T31" fmla="*/ 381617317 h 6428"/>
              <a:gd name="T32" fmla="*/ 75031380 w 6161"/>
              <a:gd name="T33" fmla="*/ 238104551 h 6428"/>
              <a:gd name="T34" fmla="*/ 75031380 w 6161"/>
              <a:gd name="T35" fmla="*/ 238104551 h 6428"/>
              <a:gd name="T36" fmla="*/ 120981659 w 6161"/>
              <a:gd name="T37" fmla="*/ 109874165 h 6428"/>
              <a:gd name="T38" fmla="*/ 136532511 w 6161"/>
              <a:gd name="T39" fmla="*/ 126386140 h 6428"/>
              <a:gd name="T40" fmla="*/ 164120161 w 6161"/>
              <a:gd name="T41" fmla="*/ 100476303 h 6428"/>
              <a:gd name="T42" fmla="*/ 148481302 w 6161"/>
              <a:gd name="T43" fmla="*/ 83964624 h 6428"/>
              <a:gd name="T44" fmla="*/ 120981659 w 6161"/>
              <a:gd name="T45" fmla="*/ 109874165 h 6428"/>
              <a:gd name="T46" fmla="*/ 120981659 w 6161"/>
              <a:gd name="T47" fmla="*/ 109874165 h 6428"/>
              <a:gd name="T48" fmla="*/ 85135285 w 6161"/>
              <a:gd name="T49" fmla="*/ 143600488 h 6428"/>
              <a:gd name="T50" fmla="*/ 100686137 w 6161"/>
              <a:gd name="T51" fmla="*/ 160200187 h 6428"/>
              <a:gd name="T52" fmla="*/ 128361795 w 6161"/>
              <a:gd name="T53" fmla="*/ 134202923 h 6428"/>
              <a:gd name="T54" fmla="*/ 112722936 w 6161"/>
              <a:gd name="T55" fmla="*/ 117690947 h 6428"/>
              <a:gd name="T56" fmla="*/ 85135285 w 6161"/>
              <a:gd name="T57" fmla="*/ 143600488 h 6428"/>
              <a:gd name="T58" fmla="*/ 85135285 w 6161"/>
              <a:gd name="T59" fmla="*/ 143600488 h 6428"/>
              <a:gd name="T60" fmla="*/ 114392104 w 6161"/>
              <a:gd name="T61" fmla="*/ 200952902 h 6428"/>
              <a:gd name="T62" fmla="*/ 202250863 w 6161"/>
              <a:gd name="T63" fmla="*/ 118393616 h 6428"/>
              <a:gd name="T64" fmla="*/ 138201976 w 6161"/>
              <a:gd name="T65" fmla="*/ 50413745 h 6428"/>
              <a:gd name="T66" fmla="*/ 50430928 w 6161"/>
              <a:gd name="T67" fmla="*/ 133148772 h 6428"/>
              <a:gd name="T68" fmla="*/ 114392104 w 6161"/>
              <a:gd name="T69" fmla="*/ 200952902 h 6428"/>
              <a:gd name="T70" fmla="*/ 114392104 w 6161"/>
              <a:gd name="T71" fmla="*/ 200952902 h 6428"/>
              <a:gd name="T72" fmla="*/ 381834165 w 6161"/>
              <a:gd name="T73" fmla="*/ 439057453 h 6428"/>
              <a:gd name="T74" fmla="*/ 500004344 w 6161"/>
              <a:gd name="T75" fmla="*/ 564565184 h 6428"/>
              <a:gd name="T76" fmla="*/ 541297961 w 6161"/>
              <a:gd name="T77" fmla="*/ 525744733 h 6428"/>
              <a:gd name="T78" fmla="*/ 423040071 w 6161"/>
              <a:gd name="T79" fmla="*/ 400149280 h 6428"/>
              <a:gd name="T80" fmla="*/ 381834165 w 6161"/>
              <a:gd name="T81" fmla="*/ 439057453 h 642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61" h="6428">
                <a:moveTo>
                  <a:pt x="854" y="2711"/>
                </a:moveTo>
                <a:lnTo>
                  <a:pt x="1007" y="2567"/>
                </a:lnTo>
                <a:lnTo>
                  <a:pt x="140" y="1646"/>
                </a:lnTo>
                <a:lnTo>
                  <a:pt x="0" y="1498"/>
                </a:lnTo>
                <a:lnTo>
                  <a:pt x="148" y="1359"/>
                </a:lnTo>
                <a:lnTo>
                  <a:pt x="1443" y="139"/>
                </a:lnTo>
                <a:lnTo>
                  <a:pt x="1591" y="0"/>
                </a:lnTo>
                <a:lnTo>
                  <a:pt x="1730" y="148"/>
                </a:lnTo>
                <a:lnTo>
                  <a:pt x="2598" y="1070"/>
                </a:lnTo>
                <a:lnTo>
                  <a:pt x="2732" y="943"/>
                </a:lnTo>
                <a:lnTo>
                  <a:pt x="4238" y="2542"/>
                </a:lnTo>
                <a:lnTo>
                  <a:pt x="4613" y="3637"/>
                </a:lnTo>
                <a:lnTo>
                  <a:pt x="4962" y="4008"/>
                </a:lnTo>
                <a:lnTo>
                  <a:pt x="3797" y="5105"/>
                </a:lnTo>
                <a:lnTo>
                  <a:pt x="3452" y="4737"/>
                </a:lnTo>
                <a:lnTo>
                  <a:pt x="2393" y="4345"/>
                </a:lnTo>
                <a:lnTo>
                  <a:pt x="854" y="2711"/>
                </a:lnTo>
                <a:close/>
                <a:moveTo>
                  <a:pt x="1377" y="1251"/>
                </a:moveTo>
                <a:lnTo>
                  <a:pt x="1554" y="1439"/>
                </a:lnTo>
                <a:lnTo>
                  <a:pt x="1868" y="1144"/>
                </a:lnTo>
                <a:lnTo>
                  <a:pt x="1690" y="956"/>
                </a:lnTo>
                <a:lnTo>
                  <a:pt x="1377" y="1251"/>
                </a:lnTo>
                <a:close/>
                <a:moveTo>
                  <a:pt x="969" y="1635"/>
                </a:moveTo>
                <a:lnTo>
                  <a:pt x="1146" y="1824"/>
                </a:lnTo>
                <a:lnTo>
                  <a:pt x="1461" y="1528"/>
                </a:lnTo>
                <a:lnTo>
                  <a:pt x="1283" y="1340"/>
                </a:lnTo>
                <a:lnTo>
                  <a:pt x="969" y="1635"/>
                </a:lnTo>
                <a:close/>
                <a:moveTo>
                  <a:pt x="1302" y="2288"/>
                </a:moveTo>
                <a:lnTo>
                  <a:pt x="2302" y="1348"/>
                </a:lnTo>
                <a:lnTo>
                  <a:pt x="1573" y="574"/>
                </a:lnTo>
                <a:lnTo>
                  <a:pt x="574" y="1516"/>
                </a:lnTo>
                <a:lnTo>
                  <a:pt x="1302" y="2288"/>
                </a:lnTo>
                <a:close/>
                <a:moveTo>
                  <a:pt x="4346" y="4999"/>
                </a:moveTo>
                <a:lnTo>
                  <a:pt x="5691" y="6428"/>
                </a:lnTo>
                <a:lnTo>
                  <a:pt x="6161" y="5986"/>
                </a:lnTo>
                <a:lnTo>
                  <a:pt x="4815" y="4556"/>
                </a:lnTo>
                <a:lnTo>
                  <a:pt x="4346" y="4999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/>
            <a:r>
              <a:rPr 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4.4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回归变量的选择方法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2545" y="75565"/>
            <a:ext cx="3856355" cy="67062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743065" y="201930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4.1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变量间的关系分析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81533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多元相关与回归分析及R使用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0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说明与举例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605917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1537970" y="1261745"/>
            <a:ext cx="9832340" cy="26517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举例：</a:t>
            </a:r>
            <a:endParaRPr lang="zh-CN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800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 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【例 </a:t>
            </a:r>
            <a:r>
              <a:rPr lang="en-US" altLang="zh-CN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-1】（续例</a:t>
            </a:r>
            <a:r>
              <a:rPr lang="en-US" altLang="zh-CN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2-2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）身高与体重的相关关系分析。下面以例</a:t>
            </a:r>
            <a:r>
              <a:rPr lang="en-US" altLang="zh-CN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2-2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的身高与体重数据分析。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7"/>
          <p:cNvSpPr/>
          <p:nvPr/>
        </p:nvSpPr>
        <p:spPr>
          <a:xfrm>
            <a:off x="1550134" y="3712671"/>
            <a:ext cx="9522996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先建立一个离均差积和函数：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265" y="4444365"/>
            <a:ext cx="4632325" cy="222631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845935" y="201295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4.1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变量间的关系分析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8000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多元相关与回归分析及R使用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6435725" y="1282065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94106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72390" y="1202690"/>
            <a:ext cx="6309995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数据输入：读取身高与体重的数据</a:t>
            </a:r>
            <a:endParaRPr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7"/>
          <p:cNvSpPr/>
          <p:nvPr/>
        </p:nvSpPr>
        <p:spPr>
          <a:xfrm>
            <a:off x="6445250" y="1202690"/>
            <a:ext cx="5434965" cy="1371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数据输出：</a:t>
            </a:r>
            <a:endParaRPr lang="zh-CN" altLang="en-US" sz="2800" b="1" dirty="0"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224155" y="4888230"/>
            <a:ext cx="6136005" cy="64008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plot(x1,x2)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矩形 6"/>
          <p:cNvSpPr/>
          <p:nvPr/>
        </p:nvSpPr>
        <p:spPr>
          <a:xfrm>
            <a:off x="137160" y="3608070"/>
            <a:ext cx="6309995" cy="1280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直观分析：图示法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 </a:t>
            </a:r>
            <a:r>
              <a:rPr lang="zh-CN" sz="24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通过散点图看身高与体重的关系</a:t>
            </a:r>
            <a:endParaRPr lang="zh-CN" sz="24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50" y="2084070"/>
            <a:ext cx="5715000" cy="3856990"/>
          </a:xfrm>
          <a:prstGeom prst="rect">
            <a:avLst/>
          </a:prstGeom>
        </p:spPr>
      </p:pic>
      <p:sp>
        <p:nvSpPr>
          <p:cNvPr id="9" name="矩形 6"/>
          <p:cNvSpPr/>
          <p:nvPr/>
        </p:nvSpPr>
        <p:spPr>
          <a:xfrm>
            <a:off x="201930" y="1934210"/>
            <a:ext cx="6158230" cy="147637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x1=c(171,175,159,155,152,158,154,164,168,166,159,164)</a:t>
            </a:r>
            <a:endParaRPr lang="en-US" sz="20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x2=c(57,64,41,38,35,44,41,51,57,49,47,46)</a:t>
            </a:r>
            <a:endParaRPr lang="en-US" sz="20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 bldLvl="0" animBg="1"/>
      <p:bldP spid="14" grpId="0"/>
      <p:bldP spid="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845935" y="201295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4.1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变量间的关系分析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8000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多元相关与回归分析及R使用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6435725" y="1282065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94106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72390" y="1352550"/>
            <a:ext cx="6309995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建立离均差乘积和函数：</a:t>
            </a:r>
            <a:endParaRPr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7"/>
          <p:cNvSpPr/>
          <p:nvPr/>
        </p:nvSpPr>
        <p:spPr>
          <a:xfrm>
            <a:off x="6445250" y="1202690"/>
            <a:ext cx="5434965" cy="1371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数据输出：</a:t>
            </a:r>
            <a:endParaRPr lang="zh-CN" altLang="en-US" sz="2800" b="1" dirty="0"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147955" y="2084070"/>
            <a:ext cx="6158230" cy="119888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lxy&lt;-</a:t>
            </a:r>
            <a:r>
              <a:rPr lang="en-US" sz="2400" b="1" dirty="0">
                <a:ln>
                  <a:solidFill>
                    <a:schemeClr val="accent1"/>
                  </a:solidFill>
                </a:ln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function</a:t>
            </a: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(x,y)       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sum(x*y)-sum(x)*sum(y)/length(x)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矩形 6"/>
          <p:cNvSpPr/>
          <p:nvPr/>
        </p:nvSpPr>
        <p:spPr>
          <a:xfrm>
            <a:off x="73025" y="3856355"/>
            <a:ext cx="6309995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用离均差乘积和计算相关系数：</a:t>
            </a:r>
            <a:endParaRPr lang="zh-CN" sz="24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50" y="2084070"/>
            <a:ext cx="5715000" cy="3856990"/>
          </a:xfrm>
          <a:prstGeom prst="rect">
            <a:avLst/>
          </a:prstGeom>
        </p:spPr>
      </p:pic>
      <p:sp>
        <p:nvSpPr>
          <p:cNvPr id="10" name="矩形 6"/>
          <p:cNvSpPr/>
          <p:nvPr/>
        </p:nvSpPr>
        <p:spPr>
          <a:xfrm>
            <a:off x="149225" y="4587875"/>
            <a:ext cx="6158230" cy="175323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r=lxy(x1,x2)/sqrt(lxy(x1,x1)*lxy(x2,x2))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[1] 0.9593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 bldLvl="0" animBg="1"/>
      <p:bldP spid="14" grpId="0"/>
      <p:bldP spid="10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743065" y="201930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4.1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变量间的关系分析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81533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多元相关与回归分析及R使用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0" name="TextBox 1"/>
          <p:cNvSpPr/>
          <p:nvPr/>
        </p:nvSpPr>
        <p:spPr>
          <a:xfrm flipH="1">
            <a:off x="314643" y="1576070"/>
            <a:ext cx="800100" cy="45148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相关系数的假设检验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605917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1537970" y="1261745"/>
            <a:ext cx="3019425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建立检验假设：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7"/>
          <p:cNvSpPr/>
          <p:nvPr/>
        </p:nvSpPr>
        <p:spPr>
          <a:xfrm>
            <a:off x="1550134" y="2235026"/>
            <a:ext cx="9522996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计算相关系数</a:t>
            </a: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</a:t>
            </a: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t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值：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475" y="1411605"/>
            <a:ext cx="5092700" cy="431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955" y="2235200"/>
            <a:ext cx="4289425" cy="929005"/>
          </a:xfrm>
          <a:prstGeom prst="rect">
            <a:avLst/>
          </a:prstGeom>
        </p:spPr>
      </p:pic>
      <p:sp>
        <p:nvSpPr>
          <p:cNvPr id="10" name="矩形 6"/>
          <p:cNvSpPr/>
          <p:nvPr/>
        </p:nvSpPr>
        <p:spPr>
          <a:xfrm>
            <a:off x="1797050" y="3164205"/>
            <a:ext cx="8596630" cy="2286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n=length(x1)#向量的长度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tr=r/sqrt((1-r^2)/(n-2))#相关系数假设检验t统计量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tr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[1] 10.74</a:t>
            </a:r>
            <a:endParaRPr 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 bldLvl="0" animBg="1"/>
    </p:bldLst>
  </p:timing>
</p:sld>
</file>

<file path=ppt/theme/theme1.xml><?xml version="1.0" encoding="utf-8"?>
<a:theme xmlns:a="http://schemas.openxmlformats.org/drawingml/2006/main" name="1_第一PPT模板网-WWW.1PPT.COM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7309</Words>
  <Application>WPS 演示</Application>
  <PresentationFormat>宽屏</PresentationFormat>
  <Paragraphs>679</Paragraphs>
  <Slides>52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52</vt:i4>
      </vt:variant>
    </vt:vector>
  </HeadingPairs>
  <TitlesOfParts>
    <vt:vector size="62" baseType="lpstr">
      <vt:lpstr>Arial</vt:lpstr>
      <vt:lpstr>宋体</vt:lpstr>
      <vt:lpstr>Wingdings</vt:lpstr>
      <vt:lpstr>Times New Roman</vt:lpstr>
      <vt:lpstr>隶书</vt:lpstr>
      <vt:lpstr>Calibri</vt:lpstr>
      <vt:lpstr>微软雅黑</vt:lpstr>
      <vt:lpstr>Arial Unicode MS</vt:lpstr>
      <vt:lpstr>1_第一PPT模板网-WWW.1PPT.COM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</cp:lastModifiedBy>
  <cp:revision>85</cp:revision>
  <dcterms:created xsi:type="dcterms:W3CDTF">2016-09-17T11:50:00Z</dcterms:created>
  <dcterms:modified xsi:type="dcterms:W3CDTF">2017-08-29T08:20:41Z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