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2316-7BCD-4158-9D4B-B3A01156E79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014A-D885-4415-AA27-60FC3555F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2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2316-7BCD-4158-9D4B-B3A01156E79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014A-D885-4415-AA27-60FC3555F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4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8D62316-7BCD-4158-9D4B-B3A01156E79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0F5014A-D885-4415-AA27-60FC3555F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5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2316-7BCD-4158-9D4B-B3A01156E79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014A-D885-4415-AA27-60FC3555F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3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D62316-7BCD-4158-9D4B-B3A01156E79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F5014A-D885-4415-AA27-60FC3555F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41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2316-7BCD-4158-9D4B-B3A01156E79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014A-D885-4415-AA27-60FC3555F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0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2316-7BCD-4158-9D4B-B3A01156E79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014A-D885-4415-AA27-60FC3555F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8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2316-7BCD-4158-9D4B-B3A01156E79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014A-D885-4415-AA27-60FC3555F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3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2316-7BCD-4158-9D4B-B3A01156E79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014A-D885-4415-AA27-60FC3555F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9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2316-7BCD-4158-9D4B-B3A01156E79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014A-D885-4415-AA27-60FC3555F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0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2316-7BCD-4158-9D4B-B3A01156E79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014A-D885-4415-AA27-60FC3555F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2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8D62316-7BCD-4158-9D4B-B3A01156E79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0F5014A-D885-4415-AA27-60FC3555F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84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CD532-5FD0-4BEE-A4E7-E7EC53821D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Twitter Move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94404-6B28-4351-BA4F-6FA8E4E6D8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Camren Jeffery</a:t>
            </a:r>
          </a:p>
        </p:txBody>
      </p:sp>
    </p:spTree>
    <p:extLst>
      <p:ext uri="{BB962C8B-B14F-4D97-AF65-F5344CB8AC3E}">
        <p14:creationId xmlns:p14="http://schemas.microsoft.com/office/powerpoint/2010/main" val="318579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0390-0924-4D0E-B7F4-F04203A3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my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909F3-17A7-4729-80B9-2CB5A7384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made a program that uses sentiment analysis to gauge the average public opinion on Twitter regarding a given a movie</a:t>
            </a:r>
          </a:p>
          <a:p>
            <a:r>
              <a:rPr lang="en-US" dirty="0"/>
              <a:t>The user of the program types the name of the movie to be reviewed, then the program fetches recent tweets using the movie title as the search parameter</a:t>
            </a:r>
          </a:p>
          <a:p>
            <a:r>
              <a:rPr lang="en-US" dirty="0"/>
              <a:t>The results are then fed to a sentiment analysis API.</a:t>
            </a:r>
          </a:p>
        </p:txBody>
      </p:sp>
    </p:spTree>
    <p:extLst>
      <p:ext uri="{BB962C8B-B14F-4D97-AF65-F5344CB8AC3E}">
        <p14:creationId xmlns:p14="http://schemas.microsoft.com/office/powerpoint/2010/main" val="339193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9D95-5CEC-4F1F-9C9E-71B9F33F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3d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6AE9-DD48-4AFE-9D32-425C20017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Unity 3D is one of the most popular publicly accessible video game engines currently on the market, standing alongside the likes of Unreal Engine and Godot</a:t>
            </a:r>
          </a:p>
          <a:p>
            <a:r>
              <a:rPr lang="en-US" dirty="0"/>
              <a:t>I’ve been using Unity since 2014 for game development</a:t>
            </a:r>
          </a:p>
          <a:p>
            <a:r>
              <a:rPr lang="en-US" dirty="0"/>
              <a:t>Recently I’ve started to explore using Unity for film (animation)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705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4422-5A4C-435D-8F4C-AEA4A735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off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93975-080A-424E-AA15-B1C81616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23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54647-7029-4F01-813C-E1786BD6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D1819-1C7B-404D-BD1B-CB61F3B58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Disregard retweets</a:t>
            </a:r>
          </a:p>
          <a:p>
            <a:r>
              <a:rPr lang="en-US" dirty="0"/>
              <a:t>Implement a more advanced sentiment analysis API</a:t>
            </a:r>
          </a:p>
          <a:p>
            <a:r>
              <a:rPr lang="en-US" dirty="0"/>
              <a:t>Finish the rest of my animations</a:t>
            </a:r>
          </a:p>
        </p:txBody>
      </p:sp>
    </p:spTree>
    <p:extLst>
      <p:ext uri="{BB962C8B-B14F-4D97-AF65-F5344CB8AC3E}">
        <p14:creationId xmlns:p14="http://schemas.microsoft.com/office/powerpoint/2010/main" val="3525867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1802</TotalTime>
  <Words>141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</vt:lpstr>
      <vt:lpstr>Banded</vt:lpstr>
      <vt:lpstr>Twitter Move Reviews</vt:lpstr>
      <vt:lpstr>What is my project?</vt:lpstr>
      <vt:lpstr>Unity 3d</vt:lpstr>
      <vt:lpstr>Show off code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Move Reviews</dc:title>
  <dc:creator>Camren Joseph Jeffery</dc:creator>
  <cp:lastModifiedBy>Camren Joseph Jeffery</cp:lastModifiedBy>
  <cp:revision>5</cp:revision>
  <dcterms:created xsi:type="dcterms:W3CDTF">2021-05-10T19:27:40Z</dcterms:created>
  <dcterms:modified xsi:type="dcterms:W3CDTF">2021-05-12T01:30:33Z</dcterms:modified>
</cp:coreProperties>
</file>