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1"/>
  </p:notesMasterIdLst>
  <p:handoutMasterIdLst>
    <p:handoutMasterId r:id="rId32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  <p:sldId id="350" r:id="rId29"/>
    <p:sldId id="351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1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(1)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http://domainA:80</a:t>
            </a:r>
            <a:endParaRPr lang="en-US" altLang="zh-TW" sz="1400" dirty="0"/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(2)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http://domainB:80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Attacker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30824</TotalTime>
  <Words>670</Words>
  <Application>Microsoft Office PowerPoint</Application>
  <PresentationFormat>寬螢幕</PresentationFormat>
  <Paragraphs>441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1494</cp:revision>
  <dcterms:created xsi:type="dcterms:W3CDTF">2008-05-07T10:35:45Z</dcterms:created>
  <dcterms:modified xsi:type="dcterms:W3CDTF">2018-01-11T18:29:42Z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