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23"/>
  </p:notesMasterIdLst>
  <p:handoutMasterIdLst>
    <p:handoutMasterId r:id="rId24"/>
  </p:handoutMasterIdLst>
  <p:sldIdLst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30" r:id="rId18"/>
    <p:sldId id="328" r:id="rId19"/>
    <p:sldId id="329" r:id="rId20"/>
    <p:sldId id="331" r:id="rId21"/>
    <p:sldId id="332" r:id="rId22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6" autoAdjust="0"/>
    <p:restoredTop sz="96429" autoAdjust="0"/>
  </p:normalViewPr>
  <p:slideViewPr>
    <p:cSldViewPr>
      <p:cViewPr varScale="1">
        <p:scale>
          <a:sx n="112" d="100"/>
          <a:sy n="112" d="100"/>
        </p:scale>
        <p:origin x="42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7/22/2017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7/22/2017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2017/7/22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2017/7/22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end Log F2L"/>
          <p:cNvSpPr/>
          <p:nvPr/>
        </p:nvSpPr>
        <p:spPr>
          <a:xfrm rot="4731019" flipH="1">
            <a:off x="2021531" y="3426997"/>
            <a:ext cx="238771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Send log</a:t>
            </a:r>
            <a:endParaRPr lang="zh-TW" altLang="en-US" sz="2000" dirty="0"/>
          </a:p>
        </p:txBody>
      </p:sp>
      <p:sp>
        <p:nvSpPr>
          <p:cNvPr id="48" name="Send custom fields"/>
          <p:cNvSpPr/>
          <p:nvPr/>
        </p:nvSpPr>
        <p:spPr>
          <a:xfrm>
            <a:off x="3429160" y="1543841"/>
            <a:ext cx="190484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Send custom fields</a:t>
            </a:r>
            <a:endParaRPr lang="zh-TW" altLang="en-US" sz="1600" dirty="0"/>
          </a:p>
        </p:txBody>
      </p:sp>
      <p:sp>
        <p:nvSpPr>
          <p:cNvPr id="44" name="Response B2K"/>
          <p:cNvSpPr/>
          <p:nvPr/>
        </p:nvSpPr>
        <p:spPr>
          <a:xfrm rot="5400000">
            <a:off x="7905299" y="2848734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2" name="Response E2K"/>
          <p:cNvSpPr/>
          <p:nvPr/>
        </p:nvSpPr>
        <p:spPr>
          <a:xfrm>
            <a:off x="6727023" y="1865998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Data</a:t>
            </a:r>
            <a:endParaRPr lang="zh-TW" altLang="en-US" sz="2000" dirty="0"/>
          </a:p>
        </p:txBody>
      </p:sp>
      <p:sp>
        <p:nvSpPr>
          <p:cNvPr id="43" name="Query E2K"/>
          <p:cNvSpPr/>
          <p:nvPr/>
        </p:nvSpPr>
        <p:spPr>
          <a:xfrm flipH="1">
            <a:off x="6727023" y="1295400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grpSp>
        <p:nvGrpSpPr>
          <p:cNvPr id="19" name="群組 18"/>
          <p:cNvGrpSpPr/>
          <p:nvPr/>
        </p:nvGrpSpPr>
        <p:grpSpPr>
          <a:xfrm flipH="1">
            <a:off x="2146618" y="5135574"/>
            <a:ext cx="1377811" cy="1231932"/>
            <a:chOff x="718608" y="2452066"/>
            <a:chExt cx="1381927" cy="1144920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Server</a:t>
              </a:r>
              <a:endParaRPr lang="zh-TW" altLang="en-US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35" y="4987869"/>
            <a:ext cx="720000" cy="720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932118" y="5087425"/>
            <a:ext cx="934358" cy="754527"/>
            <a:chOff x="727783" y="4083344"/>
            <a:chExt cx="934358" cy="75452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341" y="4083344"/>
              <a:ext cx="565242" cy="565242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27783" y="4468539"/>
              <a:ext cx="93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Filebeat</a:t>
              </a:r>
              <a:endParaRPr lang="zh-TW" altLang="en-US" dirty="0"/>
            </a:p>
          </p:txBody>
        </p:sp>
      </p:grpSp>
      <p:pic>
        <p:nvPicPr>
          <p:cNvPr id="32" name="圖片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72000"/>
            <a:ext cx="720000" cy="720000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690200"/>
            <a:ext cx="720000" cy="720000"/>
          </a:xfrm>
          <a:prstGeom prst="rect">
            <a:avLst/>
          </a:prstGeom>
        </p:spPr>
      </p:pic>
      <p:pic>
        <p:nvPicPr>
          <p:cNvPr id="29" name="Lo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7" y="4826118"/>
            <a:ext cx="720000" cy="72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999B-7B52-4D79-9214-546FA5F56CCA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6" name="群組 15"/>
          <p:cNvGrpSpPr/>
          <p:nvPr/>
        </p:nvGrpSpPr>
        <p:grpSpPr>
          <a:xfrm flipH="1">
            <a:off x="2206874" y="1359741"/>
            <a:ext cx="1377811" cy="1231932"/>
            <a:chOff x="718608" y="2452066"/>
            <a:chExt cx="1381927" cy="1144920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18" name="文字方塊 17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Logstash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 flipH="1">
            <a:off x="5142038" y="1359741"/>
            <a:ext cx="1377811" cy="1231932"/>
            <a:chOff x="718608" y="2452066"/>
            <a:chExt cx="1381927" cy="1144920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Elasticsearch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 flipH="1">
            <a:off x="8077201" y="1359741"/>
            <a:ext cx="1377811" cy="1231932"/>
            <a:chOff x="718608" y="2452066"/>
            <a:chExt cx="1381927" cy="1144920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572" y="2452066"/>
              <a:ext cx="762000" cy="848139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718608" y="3253740"/>
              <a:ext cx="1381927" cy="34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Kibana</a:t>
              </a:r>
              <a:endParaRPr lang="zh-TW" altLang="en-US" dirty="0"/>
            </a:p>
          </p:txBody>
        </p:sp>
      </p:grpSp>
      <p:sp>
        <p:nvSpPr>
          <p:cNvPr id="12" name="Parsed log"/>
          <p:cNvSpPr txBox="1"/>
          <p:nvPr/>
        </p:nvSpPr>
        <p:spPr>
          <a:xfrm>
            <a:off x="2400537" y="1359741"/>
            <a:ext cx="215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Time: 2017-02-21 18:38:37.893</a:t>
            </a:r>
          </a:p>
          <a:p>
            <a:r>
              <a:rPr lang="en-US" altLang="zh-TW" sz="1200" dirty="0"/>
              <a:t>Type: Info</a:t>
            </a:r>
          </a:p>
          <a:p>
            <a:r>
              <a:rPr lang="en-US" altLang="zh-TW" sz="1200" dirty="0"/>
              <a:t>Message: XXXXXXXXX</a:t>
            </a:r>
          </a:p>
          <a:p>
            <a:r>
              <a:rPr lang="en-US" altLang="zh-TW" sz="1200" dirty="0"/>
              <a:t>Host: 10.0.0.1</a:t>
            </a:r>
          </a:p>
          <a:p>
            <a:r>
              <a:rPr lang="en-US" altLang="zh-TW" sz="1200" dirty="0"/>
              <a:t>…</a:t>
            </a: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869" y="3788579"/>
            <a:ext cx="4189132" cy="2597690"/>
          </a:xfrm>
          <a:prstGeom prst="rect">
            <a:avLst/>
          </a:prstGeom>
        </p:spPr>
      </p:pic>
      <p:sp>
        <p:nvSpPr>
          <p:cNvPr id="38" name="Query B2K"/>
          <p:cNvSpPr/>
          <p:nvPr/>
        </p:nvSpPr>
        <p:spPr>
          <a:xfrm rot="16200000">
            <a:off x="8514899" y="2848735"/>
            <a:ext cx="1143000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Query</a:t>
            </a:r>
            <a:endParaRPr lang="zh-TW" altLang="en-US" sz="2000" dirty="0"/>
          </a:p>
        </p:txBody>
      </p:sp>
      <p:sp>
        <p:nvSpPr>
          <p:cNvPr id="47" name="Parsing Log"/>
          <p:cNvSpPr/>
          <p:nvPr/>
        </p:nvSpPr>
        <p:spPr>
          <a:xfrm rot="19459967">
            <a:off x="2016922" y="1066655"/>
            <a:ext cx="1216152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Parsing log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22343" y="2867551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74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3.7037E-7 L 0.10815 0.02523 L 0.03333 -0.48403 " pathEditMode="relative" ptsTypes="AAA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29878 0.0011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4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4" grpId="0" animBg="1"/>
      <p:bldP spid="42" grpId="0" animBg="1"/>
      <p:bldP spid="43" grpId="0" animBg="1"/>
      <p:bldP spid="12" grpId="0"/>
      <p:bldP spid="12" grpId="1"/>
      <p:bldP spid="12" grpId="2"/>
      <p:bldP spid="38" grpId="0" animBg="1"/>
      <p:bldP spid="4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1902874" y="2362201"/>
            <a:ext cx="1440000" cy="25605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/>
              <a:t>TypeScript</a:t>
            </a:r>
            <a:endParaRPr lang="en-US" altLang="zh-TW" b="1" dirty="0" smtClean="0"/>
          </a:p>
          <a:p>
            <a:pPr algn="ctr"/>
            <a:r>
              <a:rPr lang="en-US" altLang="zh-TW" b="1" dirty="0" smtClean="0"/>
              <a:t>(</a:t>
            </a:r>
            <a:r>
              <a:rPr lang="en-US" altLang="zh-TW" b="1" dirty="0"/>
              <a:t>Component)</a:t>
            </a:r>
          </a:p>
        </p:txBody>
      </p:sp>
      <p:sp>
        <p:nvSpPr>
          <p:cNvPr id="41" name="矩形 40"/>
          <p:cNvSpPr/>
          <p:nvPr/>
        </p:nvSpPr>
        <p:spPr>
          <a:xfrm>
            <a:off x="5334000" y="2362200"/>
            <a:ext cx="1440000" cy="25605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HTML</a:t>
            </a:r>
          </a:p>
          <a:p>
            <a:pPr algn="ctr"/>
            <a:r>
              <a:rPr lang="en-US" altLang="zh-TW" b="1" dirty="0" smtClean="0"/>
              <a:t>(Template)</a:t>
            </a:r>
            <a:endParaRPr lang="en-US" altLang="zh-TW" b="1" dirty="0"/>
          </a:p>
        </p:txBody>
      </p:sp>
      <p:grpSp>
        <p:nvGrpSpPr>
          <p:cNvPr id="3" name="群組 2"/>
          <p:cNvGrpSpPr/>
          <p:nvPr/>
        </p:nvGrpSpPr>
        <p:grpSpPr>
          <a:xfrm>
            <a:off x="3393059" y="3073485"/>
            <a:ext cx="1882227" cy="445807"/>
            <a:chOff x="3946297" y="1857734"/>
            <a:chExt cx="2160000" cy="533400"/>
          </a:xfrm>
        </p:grpSpPr>
        <p:sp>
          <p:nvSpPr>
            <p:cNvPr id="52" name="向右箭號 51"/>
            <p:cNvSpPr/>
            <p:nvPr/>
          </p:nvSpPr>
          <p:spPr>
            <a:xfrm>
              <a:off x="3946297" y="1857734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3" name="矩形 52"/>
            <p:cNvSpPr/>
            <p:nvPr/>
          </p:nvSpPr>
          <p:spPr>
            <a:xfrm>
              <a:off x="3946297" y="1939768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 smtClean="0"/>
                <a:t>Property Binding</a:t>
              </a:r>
              <a:endParaRPr lang="en-US" altLang="zh-TW" sz="1400" dirty="0"/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3393059" y="3784770"/>
            <a:ext cx="1882227" cy="445807"/>
            <a:chOff x="3805900" y="2976955"/>
            <a:chExt cx="2521772" cy="533400"/>
          </a:xfrm>
        </p:grpSpPr>
        <p:sp>
          <p:nvSpPr>
            <p:cNvPr id="54" name="向右箭號 53"/>
            <p:cNvSpPr/>
            <p:nvPr/>
          </p:nvSpPr>
          <p:spPr>
            <a:xfrm rot="10800000">
              <a:off x="3805900" y="2976955"/>
              <a:ext cx="25146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3805900" y="3058988"/>
              <a:ext cx="25217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 smtClean="0"/>
                <a:t>Event Binding</a:t>
              </a:r>
              <a:endParaRPr lang="en-US" altLang="zh-TW" sz="1400" dirty="0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3393059" y="2362200"/>
            <a:ext cx="1882227" cy="445807"/>
            <a:chOff x="3936000" y="1039682"/>
            <a:chExt cx="2160000" cy="533400"/>
          </a:xfrm>
        </p:grpSpPr>
        <p:sp>
          <p:nvSpPr>
            <p:cNvPr id="56" name="向右箭號 55"/>
            <p:cNvSpPr/>
            <p:nvPr/>
          </p:nvSpPr>
          <p:spPr>
            <a:xfrm>
              <a:off x="3936000" y="1039682"/>
              <a:ext cx="2160000" cy="5334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7" name="矩形 56"/>
            <p:cNvSpPr/>
            <p:nvPr/>
          </p:nvSpPr>
          <p:spPr>
            <a:xfrm>
              <a:off x="3936000" y="1121716"/>
              <a:ext cx="2160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Interpolation</a:t>
              </a:r>
              <a:endParaRPr lang="en-US" altLang="zh-TW" sz="1400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393059" y="4496056"/>
            <a:ext cx="1882227" cy="426688"/>
            <a:chOff x="3805899" y="3979672"/>
            <a:chExt cx="2521774" cy="510524"/>
          </a:xfrm>
        </p:grpSpPr>
        <p:sp>
          <p:nvSpPr>
            <p:cNvPr id="62" name="左-右雙向箭號 61"/>
            <p:cNvSpPr/>
            <p:nvPr/>
          </p:nvSpPr>
          <p:spPr>
            <a:xfrm>
              <a:off x="3805899" y="3979672"/>
              <a:ext cx="2521774" cy="510524"/>
            </a:xfrm>
            <a:prstGeom prst="left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3805900" y="4050268"/>
              <a:ext cx="25146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/>
                <a:t>Two-way Data Binding</a:t>
              </a:r>
              <a:endParaRPr lang="en-US" altLang="zh-TW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67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</a:t>
            </a: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Exception</a:t>
            </a:r>
            <a:br>
              <a:rPr lang="en-US" altLang="zh-TW" sz="1600" b="1" dirty="0" smtClean="0"/>
            </a:b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Throw</a:t>
            </a:r>
          </a:p>
          <a:p>
            <a:pPr algn="ctr"/>
            <a:r>
              <a:rPr lang="en-US" altLang="zh-TW" sz="1600" b="1" dirty="0" smtClean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7847" y="990600"/>
            <a:ext cx="3682564" cy="38598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84695" y="956709"/>
            <a:ext cx="194886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Services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Container</a:t>
            </a:r>
            <a:endParaRPr lang="zh-TW" altLang="en-US" b="1" dirty="0"/>
          </a:p>
        </p:txBody>
      </p:sp>
      <p:sp>
        <p:nvSpPr>
          <p:cNvPr id="12" name="橢圓 11"/>
          <p:cNvSpPr/>
          <p:nvPr/>
        </p:nvSpPr>
        <p:spPr>
          <a:xfrm>
            <a:off x="6533429" y="1393320"/>
            <a:ext cx="1278156" cy="12781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320" y="2180935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439" y="2032398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684" y="1514620"/>
            <a:ext cx="1059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Singleton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Pool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8" name="Send Log F2L"/>
          <p:cNvSpPr/>
          <p:nvPr/>
        </p:nvSpPr>
        <p:spPr>
          <a:xfrm>
            <a:off x="2057400" y="1432097"/>
            <a:ext cx="1574303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1</a:t>
            </a:r>
            <a:r>
              <a:rPr lang="en-US" altLang="zh-TW" sz="1400" b="1" baseline="30000" dirty="0" smtClean="0"/>
              <a:t>st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sp>
        <p:nvSpPr>
          <p:cNvPr id="19" name="Send Log F2L"/>
          <p:cNvSpPr/>
          <p:nvPr/>
        </p:nvSpPr>
        <p:spPr>
          <a:xfrm>
            <a:off x="2057400" y="3239418"/>
            <a:ext cx="1582494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2</a:t>
            </a:r>
            <a:r>
              <a:rPr lang="en-US" altLang="zh-TW" sz="1400" b="1" baseline="30000" dirty="0" smtClean="0"/>
              <a:t>nd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97924" y="2286000"/>
            <a:ext cx="1278156" cy="1278156"/>
            <a:chOff x="7597924" y="2286000"/>
            <a:chExt cx="1278156" cy="1278156"/>
          </a:xfrm>
        </p:grpSpPr>
        <p:sp>
          <p:nvSpPr>
            <p:cNvPr id="22" name="橢圓 21"/>
            <p:cNvSpPr/>
            <p:nvPr/>
          </p:nvSpPr>
          <p:spPr>
            <a:xfrm>
              <a:off x="7597924" y="2286000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6940" y="2289931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030814" y="2936262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76911" y="2379170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6911" y="1456225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弧形 30"/>
          <p:cNvSpPr/>
          <p:nvPr/>
        </p:nvSpPr>
        <p:spPr>
          <a:xfrm rot="621376">
            <a:off x="4010969" y="1386547"/>
            <a:ext cx="3120131" cy="2438399"/>
          </a:xfrm>
          <a:prstGeom prst="arc">
            <a:avLst>
              <a:gd name="adj1" fmla="val 12182587"/>
              <a:gd name="adj2" fmla="val 201180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Send Log F2L"/>
          <p:cNvSpPr/>
          <p:nvPr/>
        </p:nvSpPr>
        <p:spPr>
          <a:xfrm rot="5400000">
            <a:off x="4243160" y="1999185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弧形 36"/>
          <p:cNvSpPr/>
          <p:nvPr/>
        </p:nvSpPr>
        <p:spPr>
          <a:xfrm rot="1279355">
            <a:off x="4143282" y="1603445"/>
            <a:ext cx="4027068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279355">
            <a:off x="4653874" y="164908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006076" y="2555262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弧形 39"/>
          <p:cNvSpPr/>
          <p:nvPr/>
        </p:nvSpPr>
        <p:spPr>
          <a:xfrm rot="545694">
            <a:off x="4660728" y="2451064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20872514">
            <a:off x="4182945" y="1888616"/>
            <a:ext cx="3063849" cy="2043254"/>
          </a:xfrm>
          <a:prstGeom prst="arc">
            <a:avLst>
              <a:gd name="adj1" fmla="val 12083183"/>
              <a:gd name="adj2" fmla="val 20679507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/>
          <p:cNvSpPr/>
          <p:nvPr/>
        </p:nvSpPr>
        <p:spPr>
          <a:xfrm rot="21440984">
            <a:off x="4494259" y="1751251"/>
            <a:ext cx="3828384" cy="2438399"/>
          </a:xfrm>
          <a:prstGeom prst="arc">
            <a:avLst>
              <a:gd name="adj1" fmla="val 11466372"/>
              <a:gd name="adj2" fmla="val 8219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0872" y="4162363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0872" y="3239418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DI: A , </a:t>
            </a:r>
            <a:r>
              <a:rPr lang="en-US" altLang="zh-TW" sz="1400" dirty="0">
                <a:solidFill>
                  <a:schemeClr val="bg1"/>
                </a:solidFill>
              </a:rPr>
              <a:t>B </a:t>
            </a:r>
            <a:r>
              <a:rPr lang="en-US" altLang="zh-TW" sz="1400" dirty="0" smtClean="0">
                <a:solidFill>
                  <a:schemeClr val="bg1"/>
                </a:solidFill>
              </a:rPr>
              <a:t>, </a:t>
            </a:r>
            <a:r>
              <a:rPr lang="en-US" altLang="zh-TW" sz="1400" dirty="0">
                <a:solidFill>
                  <a:schemeClr val="bg1"/>
                </a:solidFill>
              </a:rPr>
              <a:t>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Send Log F2L"/>
          <p:cNvSpPr/>
          <p:nvPr/>
        </p:nvSpPr>
        <p:spPr>
          <a:xfrm rot="5400000">
            <a:off x="4247121" y="3782378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640426" y="3467734"/>
            <a:ext cx="1278156" cy="1278156"/>
            <a:chOff x="6640426" y="3467734"/>
            <a:chExt cx="1278156" cy="1278156"/>
          </a:xfrm>
        </p:grpSpPr>
        <p:sp>
          <p:nvSpPr>
            <p:cNvPr id="46" name="橢圓 45"/>
            <p:cNvSpPr/>
            <p:nvPr/>
          </p:nvSpPr>
          <p:spPr>
            <a:xfrm>
              <a:off x="6640426" y="3467734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73316" y="4117996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17027" y="3471665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弧形 48"/>
          <p:cNvSpPr/>
          <p:nvPr/>
        </p:nvSpPr>
        <p:spPr>
          <a:xfrm rot="20651123">
            <a:off x="4306088" y="2208657"/>
            <a:ext cx="3162131" cy="2438399"/>
          </a:xfrm>
          <a:prstGeom prst="arc">
            <a:avLst>
              <a:gd name="adj1" fmla="val 11535553"/>
              <a:gd name="adj2" fmla="val 201180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rot="19738668">
            <a:off x="4184160" y="2604835"/>
            <a:ext cx="3578336" cy="2438399"/>
          </a:xfrm>
          <a:prstGeom prst="arc">
            <a:avLst>
              <a:gd name="adj1" fmla="val 11348625"/>
              <a:gd name="adj2" fmla="val 20371928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rot="879845">
            <a:off x="4398015" y="3014333"/>
            <a:ext cx="2908942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4439931" y="3969934"/>
            <a:ext cx="2884928" cy="1554276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039949" y="3413830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5703" y="4283633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rot="545694">
            <a:off x="4713735" y="3319319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545694">
            <a:off x="4736753" y="423732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2"/>
          <p:cNvSpPr>
            <a:spLocks noGrp="1"/>
          </p:cNvSpPr>
          <p:nvPr>
            <p:ph type="title"/>
          </p:nvPr>
        </p:nvSpPr>
        <p:spPr>
          <a:xfrm>
            <a:off x="2227451" y="22418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8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8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2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280971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330619" y="-2192359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sp>
        <p:nvSpPr>
          <p:cNvPr id="67" name="矩形 66"/>
          <p:cNvSpPr/>
          <p:nvPr/>
        </p:nvSpPr>
        <p:spPr>
          <a:xfrm>
            <a:off x="2955779" y="-1743217"/>
            <a:ext cx="2064466" cy="69038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1414" y="-1708206"/>
            <a:ext cx="15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8392560" y="-1926047"/>
            <a:ext cx="2064466" cy="1295400"/>
            <a:chOff x="4800600" y="2286000"/>
            <a:chExt cx="2064466" cy="1295400"/>
          </a:xfrm>
        </p:grpSpPr>
        <p:sp>
          <p:nvSpPr>
            <p:cNvPr id="69" name="矩形 68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68" name="橢圓 67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265834" y="-2230847"/>
            <a:ext cx="2396774" cy="1905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65835" y="-2195836"/>
            <a:ext cx="2396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MyComponent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94" name="群組 93"/>
          <p:cNvGrpSpPr/>
          <p:nvPr/>
        </p:nvGrpSpPr>
        <p:grpSpPr>
          <a:xfrm>
            <a:off x="431988" y="-1722374"/>
            <a:ext cx="2064466" cy="1295400"/>
            <a:chOff x="4800600" y="2286000"/>
            <a:chExt cx="2064466" cy="1295400"/>
          </a:xfrm>
        </p:grpSpPr>
        <p:sp>
          <p:nvSpPr>
            <p:cNvPr id="95" name="矩形 94"/>
            <p:cNvSpPr/>
            <p:nvPr/>
          </p:nvSpPr>
          <p:spPr>
            <a:xfrm>
              <a:off x="4800600" y="2286000"/>
              <a:ext cx="2064466" cy="12954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4800600" y="2286000"/>
              <a:ext cx="206446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Providers</a:t>
              </a:r>
              <a:endParaRPr lang="zh-TW" altLang="en-US" dirty="0"/>
            </a:p>
          </p:txBody>
        </p:sp>
        <p:sp>
          <p:nvSpPr>
            <p:cNvPr id="97" name="橢圓 96"/>
            <p:cNvSpPr/>
            <p:nvPr/>
          </p:nvSpPr>
          <p:spPr>
            <a:xfrm>
              <a:off x="4842233" y="2700887"/>
              <a:ext cx="1981200" cy="51899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600" dirty="0" err="1">
                  <a:solidFill>
                    <a:schemeClr val="bg1"/>
                  </a:solidFill>
                </a:rPr>
                <a:t>SampleService</a:t>
              </a:r>
              <a:endParaRPr lang="zh-TW" altLang="en-US" sz="1600" dirty="0">
                <a:solidFill>
                  <a:schemeClr val="bg1"/>
                </a:solidFill>
              </a:endParaRPr>
            </a:p>
            <a:p>
              <a:pPr algn="ctr"/>
              <a:endParaRPr lang="en-US" altLang="zh-TW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矩形 97"/>
          <p:cNvSpPr/>
          <p:nvPr/>
        </p:nvSpPr>
        <p:spPr>
          <a:xfrm>
            <a:off x="5541152" y="-2195836"/>
            <a:ext cx="2438400" cy="20457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116177" y="-2195836"/>
            <a:ext cx="133825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FirstModule</a:t>
            </a:r>
            <a:endParaRPr lang="zh-TW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5753069" y="-1748092"/>
            <a:ext cx="2064466" cy="695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939876" y="-1713081"/>
            <a:ext cx="1690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>
                <a:solidFill>
                  <a:schemeClr val="bg1"/>
                </a:solidFill>
              </a:rPr>
              <a:t>FirstComponent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82124" y="1127646"/>
            <a:ext cx="6047476" cy="573035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51321" y="1128891"/>
            <a:ext cx="131478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/>
              <a:t>AppModule</a:t>
            </a:r>
            <a:endParaRPr lang="zh-TW" altLang="en-US" b="1" dirty="0"/>
          </a:p>
        </p:txBody>
      </p:sp>
      <p:grpSp>
        <p:nvGrpSpPr>
          <p:cNvPr id="5" name="群組 4"/>
          <p:cNvGrpSpPr/>
          <p:nvPr/>
        </p:nvGrpSpPr>
        <p:grpSpPr>
          <a:xfrm>
            <a:off x="2504792" y="1525278"/>
            <a:ext cx="3048000" cy="1682843"/>
            <a:chOff x="2590800" y="3041557"/>
            <a:chExt cx="3048000" cy="1682843"/>
          </a:xfrm>
        </p:grpSpPr>
        <p:sp>
          <p:nvSpPr>
            <p:cNvPr id="2" name="矩形 1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445674" y="3041557"/>
              <a:ext cx="13382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FirstModule</a:t>
              </a:r>
              <a:endParaRPr lang="zh-TW" altLang="en-US" b="1" dirty="0"/>
            </a:p>
          </p:txBody>
        </p:sp>
        <p:sp>
          <p:nvSpPr>
            <p:cNvPr id="26" name="橢圓 25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" name="群組 29"/>
          <p:cNvGrpSpPr/>
          <p:nvPr/>
        </p:nvGrpSpPr>
        <p:grpSpPr>
          <a:xfrm>
            <a:off x="2496454" y="3292063"/>
            <a:ext cx="3048000" cy="1682843"/>
            <a:chOff x="2590800" y="3041557"/>
            <a:chExt cx="3048000" cy="1682843"/>
          </a:xfrm>
        </p:grpSpPr>
        <p:sp>
          <p:nvSpPr>
            <p:cNvPr id="31" name="矩形 30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305701" y="3041557"/>
              <a:ext cx="1618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SecondModule</a:t>
              </a:r>
              <a:endParaRPr lang="zh-TW" altLang="en-US" b="1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" name="群組 37"/>
          <p:cNvGrpSpPr/>
          <p:nvPr/>
        </p:nvGrpSpPr>
        <p:grpSpPr>
          <a:xfrm>
            <a:off x="2496454" y="5062313"/>
            <a:ext cx="3048000" cy="1682843"/>
            <a:chOff x="2590800" y="3041557"/>
            <a:chExt cx="3048000" cy="1682843"/>
          </a:xfrm>
        </p:grpSpPr>
        <p:sp>
          <p:nvSpPr>
            <p:cNvPr id="39" name="矩形 38"/>
            <p:cNvSpPr/>
            <p:nvPr/>
          </p:nvSpPr>
          <p:spPr>
            <a:xfrm>
              <a:off x="2590800" y="3045294"/>
              <a:ext cx="3048000" cy="16791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02714" y="3041557"/>
              <a:ext cx="1424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ThirdModule</a:t>
              </a:r>
              <a:endParaRPr lang="zh-TW" altLang="en-US" b="1" dirty="0"/>
            </a:p>
          </p:txBody>
        </p:sp>
        <p:sp>
          <p:nvSpPr>
            <p:cNvPr id="41" name="橢圓 40"/>
            <p:cNvSpPr/>
            <p:nvPr/>
          </p:nvSpPr>
          <p:spPr>
            <a:xfrm>
              <a:off x="4492254" y="3734947"/>
              <a:ext cx="1085449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smtClean="0"/>
                <a:t>Module</a:t>
              </a:r>
              <a:br>
                <a:rPr lang="en-US" altLang="zh-TW" sz="1400" dirty="0" smtClean="0"/>
              </a:br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群組 41"/>
            <p:cNvGrpSpPr/>
            <p:nvPr/>
          </p:nvGrpSpPr>
          <p:grpSpPr>
            <a:xfrm>
              <a:off x="2660385" y="3464639"/>
              <a:ext cx="1821960" cy="1143000"/>
              <a:chOff x="-284817" y="2895600"/>
              <a:chExt cx="1821960" cy="114300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-228600" y="2895600"/>
                <a:ext cx="1709527" cy="114300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-284817" y="2932141"/>
                <a:ext cx="182196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 err="1" smtClean="0">
                    <a:solidFill>
                      <a:schemeClr val="bg1"/>
                    </a:solidFill>
                  </a:rPr>
                  <a:t>SampleComponent</a:t>
                </a:r>
                <a:endParaRPr lang="zh-TW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-68249" y="3265223"/>
                <a:ext cx="1388824" cy="644463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TW" sz="1400" dirty="0" smtClean="0"/>
                  <a:t>Controller</a:t>
                </a:r>
              </a:p>
              <a:p>
                <a:pPr algn="ctr"/>
                <a:r>
                  <a:rPr lang="en-US" altLang="zh-TW" sz="1400" dirty="0" smtClean="0"/>
                  <a:t>Service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6" name="群組 45"/>
          <p:cNvGrpSpPr/>
          <p:nvPr/>
        </p:nvGrpSpPr>
        <p:grpSpPr>
          <a:xfrm>
            <a:off x="5922152" y="2782660"/>
            <a:ext cx="2057400" cy="1217922"/>
            <a:chOff x="2945082" y="3041557"/>
            <a:chExt cx="2057400" cy="1217922"/>
          </a:xfrm>
        </p:grpSpPr>
        <p:sp>
          <p:nvSpPr>
            <p:cNvPr id="47" name="矩形 46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49" name="橢圓 48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201835" y="2707155"/>
            <a:ext cx="869667" cy="465651"/>
            <a:chOff x="5194995" y="1688527"/>
            <a:chExt cx="869667" cy="465651"/>
          </a:xfrm>
        </p:grpSpPr>
        <p:sp>
          <p:nvSpPr>
            <p:cNvPr id="6" name="向左箭號 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5924052" y="4144182"/>
            <a:ext cx="2057400" cy="1217922"/>
            <a:chOff x="2945082" y="3041557"/>
            <a:chExt cx="2057400" cy="1217922"/>
          </a:xfrm>
        </p:grpSpPr>
        <p:sp>
          <p:nvSpPr>
            <p:cNvPr id="58" name="矩形 57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2" name="橢圓 61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5910017" y="5511550"/>
            <a:ext cx="2057400" cy="1217922"/>
            <a:chOff x="2945082" y="3041557"/>
            <a:chExt cx="2057400" cy="1217922"/>
          </a:xfrm>
        </p:grpSpPr>
        <p:sp>
          <p:nvSpPr>
            <p:cNvPr id="64" name="矩形 63"/>
            <p:cNvSpPr/>
            <p:nvPr/>
          </p:nvSpPr>
          <p:spPr>
            <a:xfrm>
              <a:off x="2945082" y="3045294"/>
              <a:ext cx="2057400" cy="1214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3177409" y="3041557"/>
              <a:ext cx="1592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err="1" smtClean="0"/>
                <a:t>SharedModule</a:t>
              </a:r>
              <a:endParaRPr lang="zh-TW" altLang="en-US" b="1" dirty="0"/>
            </a:p>
          </p:txBody>
        </p:sp>
        <p:sp>
          <p:nvSpPr>
            <p:cNvPr id="66" name="橢圓 65"/>
            <p:cNvSpPr/>
            <p:nvPr/>
          </p:nvSpPr>
          <p:spPr>
            <a:xfrm>
              <a:off x="3056130" y="3429667"/>
              <a:ext cx="1863375" cy="64798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TW" sz="1400" dirty="0" err="1" smtClean="0"/>
                <a:t>SharedModule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Service 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橢圓 69"/>
          <p:cNvSpPr/>
          <p:nvPr/>
        </p:nvSpPr>
        <p:spPr>
          <a:xfrm>
            <a:off x="6021065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err="1" smtClean="0"/>
              <a:t>AppModule</a:t>
            </a:r>
            <a:endParaRPr lang="en-US" altLang="zh-TW" sz="1400" dirty="0" smtClean="0"/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8434193" y="1675875"/>
            <a:ext cx="1863375" cy="6479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 smtClean="0"/>
              <a:t>Singleton</a:t>
            </a:r>
          </a:p>
          <a:p>
            <a:pPr algn="ctr"/>
            <a:r>
              <a:rPr lang="en-US" altLang="zh-TW" sz="1400" dirty="0" smtClean="0"/>
              <a:t>Service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5205862" y="4492766"/>
            <a:ext cx="869667" cy="465651"/>
            <a:chOff x="5194995" y="1688527"/>
            <a:chExt cx="869667" cy="465651"/>
          </a:xfrm>
        </p:grpSpPr>
        <p:sp>
          <p:nvSpPr>
            <p:cNvPr id="73" name="向左箭號 72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grpSp>
        <p:nvGrpSpPr>
          <p:cNvPr id="75" name="群組 74"/>
          <p:cNvGrpSpPr/>
          <p:nvPr/>
        </p:nvGrpSpPr>
        <p:grpSpPr>
          <a:xfrm>
            <a:off x="5219746" y="5332534"/>
            <a:ext cx="869667" cy="465651"/>
            <a:chOff x="5194995" y="1688527"/>
            <a:chExt cx="869667" cy="465651"/>
          </a:xfrm>
        </p:grpSpPr>
        <p:sp>
          <p:nvSpPr>
            <p:cNvPr id="76" name="向左箭號 75"/>
            <p:cNvSpPr/>
            <p:nvPr/>
          </p:nvSpPr>
          <p:spPr>
            <a:xfrm>
              <a:off x="5194995" y="1894610"/>
              <a:ext cx="796667" cy="259568"/>
            </a:xfrm>
            <a:prstGeom prst="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5222764" y="1688527"/>
              <a:ext cx="8418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Import</a:t>
              </a:r>
              <a:endParaRPr lang="zh-TW" altLang="en-US" b="1" dirty="0"/>
            </a:p>
          </p:txBody>
        </p:sp>
      </p:grpSp>
      <p:sp>
        <p:nvSpPr>
          <p:cNvPr id="78" name="矩形 77"/>
          <p:cNvSpPr/>
          <p:nvPr/>
        </p:nvSpPr>
        <p:spPr>
          <a:xfrm>
            <a:off x="2002022" y="617554"/>
            <a:ext cx="8455004" cy="639284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660874" y="617554"/>
            <a:ext cx="1137299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JavaScript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2461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2" grpId="0" animBg="1"/>
      <p:bldP spid="1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3317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377400" y="457200"/>
            <a:ext cx="252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333170" y="457200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FF0000"/>
                </a:solidFill>
              </a:rPr>
              <a:t>Mad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0070C0"/>
                </a:solidFill>
              </a:rPr>
              <a:t>Sad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377400" y="457199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00B050"/>
                </a:solidFill>
              </a:rPr>
              <a:t>Glad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99" y="33116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94" y="16023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764" y="218717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80" y="163116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430" y="289947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52" y="185745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03" y="287396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923" y="11263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178" y="25634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228" y="368933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404" y="246518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688" y="16023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90" y="241346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57" y="37301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68" y="285315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480" y="14631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71" y="396734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848" y="31106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488" y="188983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447800" y="4776896"/>
            <a:ext cx="15316200" cy="217066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太陽 5"/>
          <p:cNvSpPr/>
          <p:nvPr/>
        </p:nvSpPr>
        <p:spPr>
          <a:xfrm>
            <a:off x="9652480" y="695935"/>
            <a:ext cx="2147392" cy="2147392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209734" y="4798176"/>
            <a:ext cx="11713029" cy="1053739"/>
          </a:xfrm>
          <a:custGeom>
            <a:avLst/>
            <a:gdLst>
              <a:gd name="connsiteX0" fmla="*/ 0 w 11713029"/>
              <a:gd name="connsiteY0" fmla="*/ 1053739 h 1053739"/>
              <a:gd name="connsiteX1" fmla="*/ 923109 w 11713029"/>
              <a:gd name="connsiteY1" fmla="*/ 374471 h 1053739"/>
              <a:gd name="connsiteX2" fmla="*/ 2081349 w 11713029"/>
              <a:gd name="connsiteY2" fmla="*/ 879568 h 1053739"/>
              <a:gd name="connsiteX3" fmla="*/ 2960914 w 11713029"/>
              <a:gd name="connsiteY3" fmla="*/ 330928 h 1053739"/>
              <a:gd name="connsiteX4" fmla="*/ 3840480 w 11713029"/>
              <a:gd name="connsiteY4" fmla="*/ 879568 h 1053739"/>
              <a:gd name="connsiteX5" fmla="*/ 5582194 w 11713029"/>
              <a:gd name="connsiteY5" fmla="*/ 287385 h 1053739"/>
              <a:gd name="connsiteX6" fmla="*/ 6470469 w 11713029"/>
              <a:gd name="connsiteY6" fmla="*/ 862151 h 1053739"/>
              <a:gd name="connsiteX7" fmla="*/ 7776754 w 11713029"/>
              <a:gd name="connsiteY7" fmla="*/ 139339 h 1053739"/>
              <a:gd name="connsiteX8" fmla="*/ 8760823 w 11713029"/>
              <a:gd name="connsiteY8" fmla="*/ 766357 h 1053739"/>
              <a:gd name="connsiteX9" fmla="*/ 9797143 w 11713029"/>
              <a:gd name="connsiteY9" fmla="*/ 2 h 1053739"/>
              <a:gd name="connsiteX10" fmla="*/ 10415451 w 11713029"/>
              <a:gd name="connsiteY10" fmla="*/ 757648 h 1053739"/>
              <a:gd name="connsiteX11" fmla="*/ 11713029 w 11713029"/>
              <a:gd name="connsiteY11" fmla="*/ 217717 h 105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13029" h="1053739">
                <a:moveTo>
                  <a:pt x="0" y="1053739"/>
                </a:moveTo>
                <a:cubicBezTo>
                  <a:pt x="288109" y="728619"/>
                  <a:pt x="576218" y="403499"/>
                  <a:pt x="923109" y="374471"/>
                </a:cubicBezTo>
                <a:cubicBezTo>
                  <a:pt x="1270000" y="345443"/>
                  <a:pt x="1741715" y="886825"/>
                  <a:pt x="2081349" y="879568"/>
                </a:cubicBezTo>
                <a:cubicBezTo>
                  <a:pt x="2420983" y="872311"/>
                  <a:pt x="2667726" y="330928"/>
                  <a:pt x="2960914" y="330928"/>
                </a:cubicBezTo>
                <a:cubicBezTo>
                  <a:pt x="3254102" y="330928"/>
                  <a:pt x="3403600" y="886825"/>
                  <a:pt x="3840480" y="879568"/>
                </a:cubicBezTo>
                <a:cubicBezTo>
                  <a:pt x="4277360" y="872311"/>
                  <a:pt x="5143863" y="290288"/>
                  <a:pt x="5582194" y="287385"/>
                </a:cubicBezTo>
                <a:cubicBezTo>
                  <a:pt x="6020525" y="284482"/>
                  <a:pt x="6104709" y="886825"/>
                  <a:pt x="6470469" y="862151"/>
                </a:cubicBezTo>
                <a:cubicBezTo>
                  <a:pt x="6836229" y="837477"/>
                  <a:pt x="7395029" y="155305"/>
                  <a:pt x="7776754" y="139339"/>
                </a:cubicBezTo>
                <a:cubicBezTo>
                  <a:pt x="8158479" y="123373"/>
                  <a:pt x="8424092" y="789580"/>
                  <a:pt x="8760823" y="766357"/>
                </a:cubicBezTo>
                <a:cubicBezTo>
                  <a:pt x="9097554" y="743134"/>
                  <a:pt x="9521372" y="1453"/>
                  <a:pt x="9797143" y="2"/>
                </a:cubicBezTo>
                <a:cubicBezTo>
                  <a:pt x="10072914" y="-1449"/>
                  <a:pt x="10096137" y="721362"/>
                  <a:pt x="10415451" y="757648"/>
                </a:cubicBezTo>
                <a:cubicBezTo>
                  <a:pt x="10734765" y="793934"/>
                  <a:pt x="11482252" y="291740"/>
                  <a:pt x="11713029" y="217717"/>
                </a:cubicBezTo>
              </a:path>
            </a:pathLst>
          </a:custGeom>
          <a:blipFill>
            <a:blip r:embed="rId2"/>
            <a:tile tx="0" ty="0" sx="100000" sy="100000" flip="none" algn="tl"/>
          </a:blipFill>
          <a:ln w="76200">
            <a:solidFill>
              <a:srgbClr val="225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2882536" y="1125506"/>
            <a:ext cx="4519749" cy="4334768"/>
            <a:chOff x="2882536" y="1125506"/>
            <a:chExt cx="4519749" cy="4334768"/>
          </a:xfrm>
        </p:grpSpPr>
        <p:cxnSp>
          <p:nvCxnSpPr>
            <p:cNvPr id="10" name="直線接點 9"/>
            <p:cNvCxnSpPr/>
            <p:nvPr/>
          </p:nvCxnSpPr>
          <p:spPr>
            <a:xfrm>
              <a:off x="4963887" y="2690949"/>
              <a:ext cx="0" cy="1985554"/>
            </a:xfrm>
            <a:prstGeom prst="line">
              <a:avLst/>
            </a:prstGeom>
            <a:ln w="76200">
              <a:solidFill>
                <a:srgbClr val="A25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梯形 8"/>
            <p:cNvSpPr/>
            <p:nvPr/>
          </p:nvSpPr>
          <p:spPr>
            <a:xfrm flipV="1">
              <a:off x="2882536" y="4284617"/>
              <a:ext cx="4519749" cy="1175657"/>
            </a:xfrm>
            <a:prstGeom prst="trapezoid">
              <a:avLst>
                <a:gd name="adj" fmla="val 56132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直角三角形 10"/>
            <p:cNvSpPr/>
            <p:nvPr/>
          </p:nvSpPr>
          <p:spPr>
            <a:xfrm>
              <a:off x="4876800" y="1125506"/>
              <a:ext cx="1889760" cy="2586446"/>
            </a:xfrm>
            <a:prstGeom prst="rtTriangl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 rot="12578105">
            <a:off x="1988181" y="5434308"/>
            <a:ext cx="1469121" cy="1158240"/>
            <a:chOff x="1413415" y="2795451"/>
            <a:chExt cx="1469121" cy="1158240"/>
          </a:xfrm>
        </p:grpSpPr>
        <p:sp>
          <p:nvSpPr>
            <p:cNvPr id="13" name="左-上雙向箭號 12"/>
            <p:cNvSpPr/>
            <p:nvPr/>
          </p:nvSpPr>
          <p:spPr>
            <a:xfrm>
              <a:off x="1640093" y="2795451"/>
              <a:ext cx="641553" cy="1158240"/>
            </a:xfrm>
            <a:prstGeom prst="lef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左-上雙向箭號 13"/>
            <p:cNvSpPr/>
            <p:nvPr/>
          </p:nvSpPr>
          <p:spPr>
            <a:xfrm flipH="1">
              <a:off x="1960869" y="2795451"/>
              <a:ext cx="641553" cy="1158240"/>
            </a:xfrm>
            <a:prstGeom prst="lef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拱形 14"/>
            <p:cNvSpPr/>
            <p:nvPr/>
          </p:nvSpPr>
          <p:spPr>
            <a:xfrm>
              <a:off x="1413415" y="2795451"/>
              <a:ext cx="1469121" cy="1132436"/>
            </a:xfrm>
            <a:prstGeom prst="blockArc">
              <a:avLst>
                <a:gd name="adj1" fmla="val 10800000"/>
                <a:gd name="adj2" fmla="val 21512422"/>
                <a:gd name="adj3" fmla="val 2025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弧形接點 15"/>
          <p:cNvCxnSpPr/>
          <p:nvPr/>
        </p:nvCxnSpPr>
        <p:spPr>
          <a:xfrm rot="5400000" flipH="1" flipV="1">
            <a:off x="2924025" y="4805076"/>
            <a:ext cx="909802" cy="853440"/>
          </a:xfrm>
          <a:prstGeom prst="curvedConnector3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套索 16"/>
          <p:cNvSpPr/>
          <p:nvPr/>
        </p:nvSpPr>
        <p:spPr>
          <a:xfrm rot="5612364">
            <a:off x="9442276" y="4237727"/>
            <a:ext cx="2810142" cy="2445093"/>
          </a:xfrm>
          <a:prstGeom prst="chor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94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6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C 3.95833E-6 -0.02176 -0.01146 -0.03982 -0.02565 -0.03982 C -0.04245 -0.03982 -0.04857 -0.01991 -0.05118 -0.00787 L -0.05378 0.0081 C -0.05625 0.02014 -0.06276 0.03981 -0.08177 0.03981 C -0.09388 0.03981 -0.10769 0.02199 -0.10769 1.11111E-6 C -0.10769 -0.02176 -0.09388 -0.03982 -0.08177 -0.03982 C -0.06276 -0.03982 -0.05625 -0.01991 -0.05378 -0.00787 L -0.05118 0.0081 C -0.04857 0.02014 -0.04245 0.03981 -0.02565 0.03981 C -0.01146 0.03981 3.95833E-6 0.02199 3.95833E-6 1.11111E-6 Z " pathEditMode="relative" rAng="10800000" ptsTypes="AAAAAAAAAAA">
                                      <p:cBhvr>
                                        <p:cTn id="8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7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0" fill="hold">
                                          <p:stCondLst>
                                            <p:cond delay="6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9400" y="4114800"/>
            <a:ext cx="216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MyWebsite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19400" y="1980140"/>
            <a:ext cx="216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DAL</a:t>
            </a:r>
            <a:endParaRPr lang="en-US" altLang="zh-TW" dirty="0"/>
          </a:p>
          <a:p>
            <a:pPr algn="ctr"/>
            <a:r>
              <a:rPr lang="en-US" altLang="zh-TW" dirty="0" smtClean="0"/>
              <a:t>(Data Access Layer)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9400" y="3048000"/>
            <a:ext cx="216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BLL</a:t>
            </a:r>
          </a:p>
          <a:p>
            <a:pPr algn="ctr"/>
            <a:r>
              <a:rPr lang="en-US" altLang="zh-TW" dirty="0"/>
              <a:t>(Business Logic Layer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86400" y="3048000"/>
            <a:ext cx="216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Entities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899400" y="2700140"/>
            <a:ext cx="0" cy="3478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0"/>
            <a:endCxn id="7" idx="2"/>
          </p:cNvCxnSpPr>
          <p:nvPr/>
        </p:nvCxnSpPr>
        <p:spPr>
          <a:xfrm flipV="1">
            <a:off x="3899400" y="3768000"/>
            <a:ext cx="0" cy="346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5" idx="3"/>
            <a:endCxn id="8" idx="2"/>
          </p:cNvCxnSpPr>
          <p:nvPr/>
        </p:nvCxnSpPr>
        <p:spPr>
          <a:xfrm flipV="1">
            <a:off x="4979400" y="3768000"/>
            <a:ext cx="1587000" cy="70680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" idx="3"/>
            <a:endCxn id="8" idx="0"/>
          </p:cNvCxnSpPr>
          <p:nvPr/>
        </p:nvCxnSpPr>
        <p:spPr>
          <a:xfrm>
            <a:off x="4979400" y="2340140"/>
            <a:ext cx="1587000" cy="70786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3"/>
            <a:endCxn id="8" idx="1"/>
          </p:cNvCxnSpPr>
          <p:nvPr/>
        </p:nvCxnSpPr>
        <p:spPr>
          <a:xfrm>
            <a:off x="4979400" y="3408000"/>
            <a:ext cx="507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3000" y="3794338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1664210" y="1981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Constructor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3308605" y="1981200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SetUp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953000" y="2887769"/>
            <a:ext cx="144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Test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3302631" y="3794338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Dispose</a:t>
            </a:r>
            <a:endParaRPr lang="en-US" altLang="zh-TW" sz="1600" dirty="0"/>
          </a:p>
        </p:txBody>
      </p:sp>
      <p:sp>
        <p:nvSpPr>
          <p:cNvPr id="16" name="矩形 15"/>
          <p:cNvSpPr/>
          <p:nvPr/>
        </p:nvSpPr>
        <p:spPr>
          <a:xfrm>
            <a:off x="1664210" y="3794338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18" name="矩形 17"/>
          <p:cNvSpPr/>
          <p:nvPr/>
        </p:nvSpPr>
        <p:spPr>
          <a:xfrm>
            <a:off x="4953000" y="1981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4" name="向下箭號 3"/>
          <p:cNvSpPr/>
          <p:nvPr/>
        </p:nvSpPr>
        <p:spPr>
          <a:xfrm rot="16200000">
            <a:off x="3015908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6200000">
            <a:off x="4653755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5482500" y="2603985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5495516" y="3510554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 rot="5400000">
            <a:off x="4653755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5400000">
            <a:off x="3015908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箭號 (上彎) 8"/>
          <p:cNvSpPr/>
          <p:nvPr/>
        </p:nvSpPr>
        <p:spPr>
          <a:xfrm rot="16200000">
            <a:off x="5620992" y="2840953"/>
            <a:ext cx="2194140" cy="813627"/>
          </a:xfrm>
          <a:prstGeom prst="curved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Second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First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Third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// Logic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2692340" y="1905000"/>
            <a:ext cx="3116631" cy="24384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Routing</a:t>
              </a:r>
              <a:endParaRPr lang="zh-TW" altLang="en-US" sz="1600" dirty="0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5808972" y="1905238"/>
            <a:ext cx="1188000" cy="24384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4" name="Send Log F2L"/>
          <p:cNvSpPr/>
          <p:nvPr/>
        </p:nvSpPr>
        <p:spPr>
          <a:xfrm>
            <a:off x="2113234" y="2987156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2" name="矩形 1"/>
          <p:cNvSpPr/>
          <p:nvPr/>
        </p:nvSpPr>
        <p:spPr>
          <a:xfrm>
            <a:off x="3436195" y="3362482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Router</a:t>
            </a:r>
            <a:br>
              <a:rPr lang="en-US" altLang="zh-TW" sz="1600" dirty="0"/>
            </a:br>
            <a:r>
              <a:rPr lang="en-US" altLang="zh-TW" sz="1600" dirty="0"/>
              <a:t>Middleware</a:t>
            </a:r>
            <a:endParaRPr lang="zh-TW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3427149" y="243840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Routing</a:t>
            </a:r>
            <a:br>
              <a:rPr lang="en-US" altLang="zh-TW" sz="1600" dirty="0"/>
            </a:br>
            <a:r>
              <a:rPr lang="en-US" altLang="zh-TW" sz="1600" dirty="0"/>
              <a:t>Attribute</a:t>
            </a:r>
            <a:endParaRPr lang="zh-TW" altLang="en-US" sz="1600" dirty="0"/>
          </a:p>
        </p:txBody>
      </p:sp>
      <p:sp>
        <p:nvSpPr>
          <p:cNvPr id="32" name="Send Log F2L"/>
          <p:cNvSpPr/>
          <p:nvPr/>
        </p:nvSpPr>
        <p:spPr>
          <a:xfrm>
            <a:off x="5228735" y="2987157"/>
            <a:ext cx="1063695" cy="4672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Request</a:t>
            </a:r>
            <a:endParaRPr lang="zh-TW" altLang="en-US" sz="1400" dirty="0"/>
          </a:p>
        </p:txBody>
      </p:sp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1828800" y="2580157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5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70" y="762033"/>
            <a:ext cx="2160000" cy="216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76" y="755926"/>
            <a:ext cx="2160000" cy="216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24265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8682" y="5065019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6038" y="4855913"/>
            <a:ext cx="1080000" cy="108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6941" y="5145454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29243" y="7198680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15963" y="5290295"/>
            <a:ext cx="1080000" cy="10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37541" y="7008518"/>
            <a:ext cx="1080000" cy="10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38736" y="6522389"/>
            <a:ext cx="10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2"/>
                </a:solidFill>
              </a:rPr>
              <a:t>XXXXXXXXXXXXXXX</a:t>
            </a:r>
            <a:endParaRPr lang="zh-TW" altLang="en-US" sz="2400" b="1" dirty="0">
              <a:solidFill>
                <a:schemeClr val="tx2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437438" y="4608754"/>
            <a:ext cx="3282488" cy="215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217941" y="6940804"/>
            <a:ext cx="1702603" cy="15957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306038" y="6264512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4958757" y="4590219"/>
            <a:ext cx="1924255" cy="1948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9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438400" y="228600"/>
            <a:ext cx="6421266" cy="64212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5649032" y="228600"/>
            <a:ext cx="0" cy="32766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5649033" y="1981200"/>
            <a:ext cx="2862614" cy="1524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649033" y="3505200"/>
            <a:ext cx="1818567" cy="25908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3718261" y="3505202"/>
            <a:ext cx="1930772" cy="251459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667000" y="2286000"/>
            <a:ext cx="2982033" cy="12192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623647" y="3969537"/>
            <a:ext cx="1211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More of</a:t>
            </a:r>
            <a:endParaRPr lang="zh-TW" altLang="en-US" sz="24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327809" y="520161"/>
            <a:ext cx="80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Start</a:t>
            </a:r>
            <a:endParaRPr lang="zh-TW" altLang="en-US" sz="24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694123" y="4265446"/>
            <a:ext cx="765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Stop</a:t>
            </a:r>
            <a:endParaRPr lang="zh-TW" altLang="en-US" sz="2400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107822" y="6072785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Less of</a:t>
            </a:r>
            <a:endParaRPr lang="zh-TW" altLang="en-US" sz="2400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641683" y="898333"/>
            <a:ext cx="82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/>
              <a:t>Keep</a:t>
            </a:r>
            <a:endParaRPr lang="zh-TW" altLang="en-US" sz="2400" b="1" dirty="0"/>
          </a:p>
        </p:txBody>
      </p:sp>
      <p:pic>
        <p:nvPicPr>
          <p:cNvPr id="10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20" y="205833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510" y="446102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52" y="356351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34" y="27631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781" y="364435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443" y="13835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86" y="31219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545" y="17386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02" y="14621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98" y="193954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772" y="145337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93" y="439148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67" y="4920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75" y="22991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58" y="183349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17" y="290404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45" y="51563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61" y="374775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橢圓 44"/>
          <p:cNvSpPr/>
          <p:nvPr/>
        </p:nvSpPr>
        <p:spPr>
          <a:xfrm>
            <a:off x="4572331" y="13299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3074894" y="1866900"/>
            <a:ext cx="1375561" cy="15504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4062105" y="349551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3502740" y="4268629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5088263" y="4286036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6174381" y="3621177"/>
            <a:ext cx="883854" cy="806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7044138" y="2657068"/>
            <a:ext cx="1346247" cy="1581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5707906" y="1291810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6748224" y="1102646"/>
            <a:ext cx="1092919" cy="12843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7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4343400" y="2133600"/>
            <a:ext cx="2611266" cy="261126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438400" y="233901"/>
            <a:ext cx="6421266" cy="642126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429000" y="1219200"/>
            <a:ext cx="4440066" cy="444006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734633" y="23390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Concern</a:t>
            </a:r>
            <a:endParaRPr lang="zh-TW" altLang="en-US" sz="24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36621" y="1214735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Influence</a:t>
            </a:r>
            <a:endParaRPr lang="zh-TW" altLang="en-US" sz="24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34633" y="2133600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Control</a:t>
            </a:r>
            <a:endParaRPr lang="zh-TW" altLang="en-US" sz="2400" b="1" dirty="0"/>
          </a:p>
        </p:txBody>
      </p:sp>
      <p:pic>
        <p:nvPicPr>
          <p:cNvPr id="1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653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713" y="83184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364" y="123590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02" y="92200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261" y="1526093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152" y="2896584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861" y="115493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035" y="24805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032" y="297180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457" y="321868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07" y="450695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368" y="343374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29" y="205042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556" y="24004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74" y="288802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055" y="2486737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60" y="35740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62" y="398881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91" y="34908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85" y="403441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276647" y="2662480"/>
            <a:ext cx="1287006" cy="1452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6559523" y="609529"/>
            <a:ext cx="1520739" cy="14725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3632186" y="1904999"/>
            <a:ext cx="1070269" cy="10768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4091987" y="441157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781824" y="2285849"/>
            <a:ext cx="1012773" cy="1735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120751" y="3312709"/>
            <a:ext cx="1282417" cy="12777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5620268" y="2448098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4590134" y="2771055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15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457400" y="457200"/>
            <a:ext cx="1800000" cy="43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057400" y="457200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Liked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</a:rPr>
              <a:t>Learned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Lacked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457400" y="457199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Longed For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85" y="198119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698" y="144876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90" y="179039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103" y="124111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959" y="270524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95" y="16815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99" y="327629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83" y="24762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51" y="193046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15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24" y="3948560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160" y="1953292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83" y="1426436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47" y="3189208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44" y="34162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818" y="336917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756" y="2525831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395" y="158334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820" y="1797129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note, post it, posti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92" y="3925185"/>
            <a:ext cx="556009" cy="55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橢圓 38"/>
          <p:cNvSpPr/>
          <p:nvPr/>
        </p:nvSpPr>
        <p:spPr>
          <a:xfrm>
            <a:off x="8000876" y="1463800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8125303" y="385886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2185565" y="3878587"/>
            <a:ext cx="713048" cy="695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162446" y="1162372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3897372" y="1260044"/>
            <a:ext cx="1354074" cy="13512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3026779" y="2537204"/>
            <a:ext cx="779652" cy="13005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3956783" y="3187467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5998280" y="3231404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7457400" y="2345796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5794922" y="1636785"/>
            <a:ext cx="1393462" cy="816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2A9AA9-F261-48C5-9DFB-0929A9F0E540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25759</TotalTime>
  <Words>368</Words>
  <Application>Microsoft Office PowerPoint</Application>
  <PresentationFormat>寬螢幕</PresentationFormat>
  <Paragraphs>272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Office 佈景主題</vt:lpstr>
      <vt:lpstr>blog.johnwu.cc</vt:lpstr>
      <vt:lpstr>blog.johnwu.cc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</cp:lastModifiedBy>
  <cp:revision>1404</cp:revision>
  <dcterms:created xsi:type="dcterms:W3CDTF">2008-05-07T10:35:45Z</dcterms:created>
  <dcterms:modified xsi:type="dcterms:W3CDTF">2017-07-22T15:18:47Z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