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7"/>
  </p:notesMasterIdLst>
  <p:handoutMasterIdLst>
    <p:handoutMasterId r:id="rId28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 varScale="1">
        <p:scale>
          <a:sx n="117" d="100"/>
          <a:sy n="117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9/4/2017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26172</TotalTime>
  <Words>424</Words>
  <Application>Microsoft Office PowerPoint</Application>
  <PresentationFormat>寬螢幕</PresentationFormat>
  <Paragraphs>310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1416</cp:revision>
  <dcterms:created xsi:type="dcterms:W3CDTF">2008-05-07T10:35:45Z</dcterms:created>
  <dcterms:modified xsi:type="dcterms:W3CDTF">2017-09-04T06:15:40Z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