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4"/>
  </p:notesMasterIdLst>
  <p:handoutMasterIdLst>
    <p:handoutMasterId r:id="rId25"/>
  </p:handoutMasterIdLst>
  <p:sldIdLst>
    <p:sldId id="316" r:id="rId5"/>
    <p:sldId id="317" r:id="rId6"/>
    <p:sldId id="318" r:id="rId7"/>
    <p:sldId id="341" r:id="rId8"/>
    <p:sldId id="342" r:id="rId9"/>
    <p:sldId id="343" r:id="rId10"/>
    <p:sldId id="325" r:id="rId11"/>
    <p:sldId id="326" r:id="rId12"/>
    <p:sldId id="327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40" r:id="rId22"/>
    <p:sldId id="339" r:id="rId2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2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912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Domain.dll</a:t>
              </a:r>
              <a:endParaRPr lang="en-US" altLang="zh-TW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DataLayer.dll</a:t>
              </a:r>
              <a:endParaRPr lang="en-US" altLang="zh-TW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BusinessLayer.dll</a:t>
              </a:r>
              <a:endParaRPr lang="en-US" altLang="zh-TW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Static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Other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</a:p>
          <a:p>
            <a:pPr algn="ctr"/>
            <a:r>
              <a:rPr lang="en-US" altLang="zh-TW" dirty="0" smtClean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Map</a:t>
            </a:r>
          </a:p>
          <a:p>
            <a:pPr algn="ctr"/>
            <a:r>
              <a:rPr lang="en-US" altLang="zh-TW" dirty="0" smtClean="0"/>
              <a:t>Route</a:t>
            </a:r>
            <a:endParaRPr lang="en-US" altLang="zh-TW" dirty="0"/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30267</TotalTime>
  <Words>440</Words>
  <Application>Microsoft Office PowerPoint</Application>
  <PresentationFormat>寬螢幕</PresentationFormat>
  <Paragraphs>338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 (XN-DNG)</cp:lastModifiedBy>
  <cp:revision>1456</cp:revision>
  <dcterms:created xsi:type="dcterms:W3CDTF">2008-05-07T10:35:45Z</dcterms:created>
  <dcterms:modified xsi:type="dcterms:W3CDTF">2017-12-11T10:26:28Z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