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2"/>
  </p:notesMasterIdLst>
  <p:handoutMasterIdLst>
    <p:handoutMasterId r:id="rId33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  <p:sldId id="350" r:id="rId29"/>
    <p:sldId id="351" r:id="rId30"/>
    <p:sldId id="352" r:id="rId3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6041" autoAdjust="0"/>
  </p:normalViewPr>
  <p:slideViewPr>
    <p:cSldViewPr>
      <p:cViewPr varScale="1">
        <p:scale>
          <a:sx n="113" d="100"/>
          <a:sy n="113" d="100"/>
        </p:scale>
        <p:origin x="92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商品櫃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/about.aspx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>
                <a:latin typeface="Consolas" panose="020B0609020204030204" pitchFamily="49" charset="0"/>
              </a:rPr>
              <a:t>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/first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沒有了，改成　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>
                <a:ea typeface="微軟正黑體" panose="020B0604030504040204" pitchFamily="34" charset="-120"/>
              </a:rPr>
              <a:t>可以嗎？ 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>
                <a:ea typeface="微軟正黑體" panose="020B0604030504040204" pitchFamily="34" charset="-120"/>
              </a:rPr>
              <a:t>!</a:t>
            </a:r>
            <a:r>
              <a:rPr lang="zh-TW" altLang="en-US" sz="1200" dirty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</a:t>
            </a: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DI</a:t>
            </a:r>
            <a:r>
              <a:rPr lang="zh-TW" altLang="en-US" b="1" dirty="0"/>
              <a:t>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(1)</a:t>
            </a: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http://domainA:80</a:t>
            </a:r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(2)</a:t>
            </a: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http://domainB:80</a:t>
            </a:r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瀏覽器暫存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請求網頁內容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暫存區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從暫存區取出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Response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Caching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–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End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/>
              <a:t>Started</a:t>
            </a:r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-US" altLang="zh-TW" dirty="0" err="1"/>
              <a:t>Stoping</a:t>
            </a:r>
            <a:endParaRPr lang="en-US" altLang="zh-TW" dirty="0"/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" altLang="zh-TW"/>
              <a:t>Stopped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Static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Route</a:t>
            </a:r>
          </a:p>
          <a:p>
            <a:pPr algn="ctr"/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</a:p>
          <a:p>
            <a:pPr algn="ctr"/>
            <a:r>
              <a:rPr lang="en-US" altLang="zh-TW" dirty="0"/>
              <a:t>Route</a:t>
            </a:r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30866</TotalTime>
  <Words>795</Words>
  <Application>Microsoft Macintosh PowerPoint</Application>
  <PresentationFormat>寬螢幕</PresentationFormat>
  <Paragraphs>461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 (XN-EA)</cp:lastModifiedBy>
  <cp:revision>1498</cp:revision>
  <dcterms:created xsi:type="dcterms:W3CDTF">2008-05-07T10:35:45Z</dcterms:created>
  <dcterms:modified xsi:type="dcterms:W3CDTF">2018-06-26T08:06:06Z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