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6"/>
  </p:notesMasterIdLst>
  <p:handoutMasterIdLst>
    <p:handoutMasterId r:id="rId17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116" d="100"/>
          <a:sy n="116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5400000">
            <a:off x="1419116" y="3408236"/>
            <a:ext cx="2397132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Middleware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2526190" y="3065337"/>
            <a:ext cx="1711335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Authorization </a:t>
            </a:r>
            <a:r>
              <a:rPr lang="en-US" altLang="zh-TW" sz="1400" dirty="0" smtClean="0"/>
              <a:t>Filters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162144" y="2479668"/>
            <a:ext cx="1436860" cy="15439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Action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 rot="5400000">
            <a:off x="2947467" y="3408235"/>
            <a:ext cx="239713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Resource Filters</a:t>
            </a:r>
            <a:endParaRPr lang="zh-TW" altLang="en-US" sz="1400" dirty="0"/>
          </a:p>
        </p:txBody>
      </p:sp>
      <p:sp>
        <p:nvSpPr>
          <p:cNvPr id="18" name="矩形 17"/>
          <p:cNvSpPr/>
          <p:nvPr/>
        </p:nvSpPr>
        <p:spPr>
          <a:xfrm rot="5400000">
            <a:off x="4050244" y="3061036"/>
            <a:ext cx="1719932" cy="54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Model Binding</a:t>
            </a:r>
            <a:endParaRPr lang="zh-TW" altLang="en-US" sz="1400" dirty="0"/>
          </a:p>
        </p:txBody>
      </p:sp>
      <p:sp>
        <p:nvSpPr>
          <p:cNvPr id="19" name="矩形 18"/>
          <p:cNvSpPr/>
          <p:nvPr/>
        </p:nvSpPr>
        <p:spPr>
          <a:xfrm rot="5400000">
            <a:off x="4471519" y="3403936"/>
            <a:ext cx="2405732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Action Filters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159004" y="5024118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Exception</a:t>
            </a:r>
            <a:br>
              <a:rPr lang="en-US" altLang="zh-TW" sz="1400" dirty="0" smtClean="0"/>
            </a:br>
            <a:r>
              <a:rPr lang="en-US" altLang="zh-TW" sz="1400" dirty="0" smtClean="0"/>
              <a:t>Filters</a:t>
            </a:r>
            <a:endParaRPr lang="zh-TW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6159004" y="4336802"/>
            <a:ext cx="1003796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Result Filters</a:t>
            </a:r>
            <a:endParaRPr lang="zh-TW" altLang="en-US" sz="1400" dirty="0"/>
          </a:p>
        </p:txBody>
      </p:sp>
      <p:sp>
        <p:nvSpPr>
          <p:cNvPr id="11" name="Send Log F2L"/>
          <p:cNvSpPr/>
          <p:nvPr/>
        </p:nvSpPr>
        <p:spPr>
          <a:xfrm>
            <a:off x="2797193" y="2582479"/>
            <a:ext cx="49083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Send Log F2L"/>
          <p:cNvSpPr/>
          <p:nvPr/>
        </p:nvSpPr>
        <p:spPr>
          <a:xfrm>
            <a:off x="3554677" y="2582479"/>
            <a:ext cx="49083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4" name="Send Log F2L"/>
          <p:cNvSpPr/>
          <p:nvPr/>
        </p:nvSpPr>
        <p:spPr>
          <a:xfrm>
            <a:off x="1359331" y="2582479"/>
            <a:ext cx="1171210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5" name="Send Log F2L"/>
          <p:cNvSpPr/>
          <p:nvPr/>
        </p:nvSpPr>
        <p:spPr>
          <a:xfrm>
            <a:off x="4312161" y="2582479"/>
            <a:ext cx="49083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6" name="Send Log F2L"/>
          <p:cNvSpPr/>
          <p:nvPr/>
        </p:nvSpPr>
        <p:spPr>
          <a:xfrm>
            <a:off x="5069645" y="2582479"/>
            <a:ext cx="49083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7" name="Send Log F2L"/>
          <p:cNvSpPr/>
          <p:nvPr/>
        </p:nvSpPr>
        <p:spPr>
          <a:xfrm>
            <a:off x="5827128" y="2582479"/>
            <a:ext cx="49083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0" name="Send Log F2L"/>
          <p:cNvSpPr/>
          <p:nvPr/>
        </p:nvSpPr>
        <p:spPr>
          <a:xfrm flipH="1">
            <a:off x="1379034" y="4355421"/>
            <a:ext cx="1092123" cy="4313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Response</a:t>
            </a:r>
            <a:endParaRPr lang="zh-TW" altLang="en-US" sz="1400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797260" y="4354803"/>
            <a:ext cx="1248316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3" name="Send Log F2L"/>
          <p:cNvSpPr/>
          <p:nvPr/>
        </p:nvSpPr>
        <p:spPr>
          <a:xfrm rot="10800000">
            <a:off x="4308361" y="4354803"/>
            <a:ext cx="1248316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5" name="Send Log F2L"/>
          <p:cNvSpPr/>
          <p:nvPr/>
        </p:nvSpPr>
        <p:spPr>
          <a:xfrm rot="10800000">
            <a:off x="5827128" y="4354802"/>
            <a:ext cx="49083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7" name="Send Log F2L"/>
          <p:cNvSpPr/>
          <p:nvPr/>
        </p:nvSpPr>
        <p:spPr>
          <a:xfrm rot="5400000">
            <a:off x="6354601" y="3940503"/>
            <a:ext cx="540601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8" name="Send Log F2L"/>
          <p:cNvSpPr/>
          <p:nvPr/>
        </p:nvSpPr>
        <p:spPr>
          <a:xfrm rot="5400000">
            <a:off x="6767115" y="4286093"/>
            <a:ext cx="1231777" cy="43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0" name="Send Log F2L"/>
          <p:cNvSpPr/>
          <p:nvPr/>
        </p:nvSpPr>
        <p:spPr>
          <a:xfrm flipH="1">
            <a:off x="1359331" y="5117981"/>
            <a:ext cx="4974275" cy="43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Response Error</a:t>
            </a:r>
            <a:endParaRPr lang="zh-TW" altLang="en-US" sz="1400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53385" y="3346282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22545</TotalTime>
  <Words>234</Words>
  <Application>Microsoft Office PowerPoint</Application>
  <PresentationFormat>寬螢幕</PresentationFormat>
  <Paragraphs>176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1364</cp:revision>
  <dcterms:created xsi:type="dcterms:W3CDTF">2008-05-07T10:35:45Z</dcterms:created>
  <dcterms:modified xsi:type="dcterms:W3CDTF">2017-06-16T08:06:16Z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