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1"/>
  </p:notesMasterIdLst>
  <p:handoutMasterIdLst>
    <p:handoutMasterId r:id="rId22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>
        <p:scale>
          <a:sx n="100" d="100"/>
          <a:sy n="100" d="100"/>
        </p:scale>
        <p:origin x="858" y="4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772478" y="149311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93385" y="152788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18545" y="601930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54180" y="636941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55326" y="419100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28600" y="114300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8601" y="149311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394754" y="622773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03918" y="149311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078943" y="149311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15835" y="597055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02642" y="632066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23082</TotalTime>
  <Words>312</Words>
  <Application>Microsoft Office PowerPoint</Application>
  <PresentationFormat>寬螢幕</PresentationFormat>
  <Paragraphs>224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1395</cp:revision>
  <dcterms:created xsi:type="dcterms:W3CDTF">2008-05-07T10:35:45Z</dcterms:created>
  <dcterms:modified xsi:type="dcterms:W3CDTF">2017-07-09T16:46:30Z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