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2"/>
  </p:notesMasterIdLst>
  <p:handoutMasterIdLst>
    <p:handoutMasterId r:id="rId13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6" autoAdjust="0"/>
    <p:restoredTop sz="94660"/>
  </p:normalViewPr>
  <p:slideViewPr>
    <p:cSldViewPr>
      <p:cViewPr>
        <p:scale>
          <a:sx n="100" d="100"/>
          <a:sy n="100" d="100"/>
        </p:scale>
        <p:origin x="858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20611</TotalTime>
  <Words>192</Words>
  <Application>Microsoft Office PowerPoint</Application>
  <PresentationFormat>寬螢幕</PresentationFormat>
  <Paragraphs>149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1342</cp:revision>
  <dcterms:created xsi:type="dcterms:W3CDTF">2008-05-07T10:35:45Z</dcterms:created>
  <dcterms:modified xsi:type="dcterms:W3CDTF">2017-05-17T03:03:45Z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