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16"/>
  </p:notesMasterIdLst>
  <p:handoutMasterIdLst>
    <p:handoutMasterId r:id="rId17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6" autoAdjust="0"/>
    <p:restoredTop sz="94660"/>
  </p:normalViewPr>
  <p:slideViewPr>
    <p:cSldViewPr>
      <p:cViewPr varScale="1">
        <p:scale>
          <a:sx n="116" d="100"/>
          <a:sy n="116" d="100"/>
        </p:scale>
        <p:origin x="258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TypeScript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en-US" altLang="zh-TW" b="1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HTML</a:t>
            </a:r>
          </a:p>
          <a:p>
            <a:pPr algn="ctr"/>
            <a:r>
              <a:rPr lang="en-US" altLang="zh-TW" b="1" dirty="0" smtClean="0"/>
              <a:t>(Template)</a:t>
            </a:r>
            <a:endParaRPr lang="en-US" altLang="zh-TW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22604</TotalTime>
  <Words>235</Words>
  <Application>Microsoft Office PowerPoint</Application>
  <PresentationFormat>寬螢幕</PresentationFormat>
  <Paragraphs>178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1371</cp:revision>
  <dcterms:created xsi:type="dcterms:W3CDTF">2008-05-07T10:35:45Z</dcterms:created>
  <dcterms:modified xsi:type="dcterms:W3CDTF">2017-06-18T17:35:36Z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