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31"/>
  </p:notesMasterIdLst>
  <p:handoutMasterIdLst>
    <p:handoutMasterId r:id="rId32"/>
  </p:handoutMasterIdLst>
  <p:sldIdLst>
    <p:sldId id="315" r:id="rId5"/>
    <p:sldId id="316" r:id="rId6"/>
    <p:sldId id="317" r:id="rId7"/>
    <p:sldId id="318" r:id="rId8"/>
    <p:sldId id="341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30" r:id="rId19"/>
    <p:sldId id="328" r:id="rId20"/>
    <p:sldId id="329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40" r:id="rId29"/>
    <p:sldId id="339" r:id="rId3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6" autoAdjust="0"/>
    <p:restoredTop sz="96429" autoAdjust="0"/>
  </p:normalViewPr>
  <p:slideViewPr>
    <p:cSldViewPr>
      <p:cViewPr varScale="1">
        <p:scale>
          <a:sx n="112" d="100"/>
          <a:sy n="112" d="100"/>
        </p:scale>
        <p:origin x="42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57400" y="45720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Liked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Learned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Lacked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Longed For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5" y="198119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98" y="144876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90" y="17903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03" y="12411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59" y="27052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5" y="16815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9" y="327629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83" y="24762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51" y="19304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15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24" y="39485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60" y="195329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3" y="14264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47" y="31892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4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8" y="336917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56" y="25258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95" y="158334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20" y="17971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92" y="392518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橢圓 38"/>
          <p:cNvSpPr/>
          <p:nvPr/>
        </p:nvSpPr>
        <p:spPr>
          <a:xfrm>
            <a:off x="8000876" y="146380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8125303" y="385886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185565" y="387858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162446" y="1162372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897372" y="1260044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026779" y="2537204"/>
            <a:ext cx="779652" cy="1300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956783" y="3187467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998280" y="3231404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457400" y="2345796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794922" y="1636785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902874" y="2362201"/>
            <a:ext cx="1440000" cy="2560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TypeScript</a:t>
            </a:r>
            <a:endParaRPr lang="en-US" altLang="zh-TW" b="1" dirty="0" smtClean="0"/>
          </a:p>
          <a:p>
            <a:pPr algn="ctr"/>
            <a:r>
              <a:rPr lang="en-US" altLang="zh-TW" b="1" dirty="0" smtClean="0"/>
              <a:t>(</a:t>
            </a:r>
            <a:r>
              <a:rPr lang="en-US" altLang="zh-TW" b="1" dirty="0"/>
              <a:t>Component)</a:t>
            </a:r>
          </a:p>
        </p:txBody>
      </p:sp>
      <p:sp>
        <p:nvSpPr>
          <p:cNvPr id="41" name="矩形 40"/>
          <p:cNvSpPr/>
          <p:nvPr/>
        </p:nvSpPr>
        <p:spPr>
          <a:xfrm>
            <a:off x="5334000" y="2362200"/>
            <a:ext cx="1440000" cy="25605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HTML</a:t>
            </a:r>
          </a:p>
          <a:p>
            <a:pPr algn="ctr"/>
            <a:r>
              <a:rPr lang="en-US" altLang="zh-TW" b="1" dirty="0" smtClean="0"/>
              <a:t>(Template)</a:t>
            </a:r>
            <a:endParaRPr lang="en-US" altLang="zh-TW" b="1" dirty="0"/>
          </a:p>
        </p:txBody>
      </p:sp>
      <p:grpSp>
        <p:nvGrpSpPr>
          <p:cNvPr id="3" name="群組 2"/>
          <p:cNvGrpSpPr/>
          <p:nvPr/>
        </p:nvGrpSpPr>
        <p:grpSpPr>
          <a:xfrm>
            <a:off x="3393059" y="3073485"/>
            <a:ext cx="1882227" cy="445807"/>
            <a:chOff x="3946297" y="1857734"/>
            <a:chExt cx="2160000" cy="533400"/>
          </a:xfrm>
        </p:grpSpPr>
        <p:sp>
          <p:nvSpPr>
            <p:cNvPr id="52" name="向右箭號 51"/>
            <p:cNvSpPr/>
            <p:nvPr/>
          </p:nvSpPr>
          <p:spPr>
            <a:xfrm>
              <a:off x="3946297" y="1857734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46297" y="1939768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Property Binding</a:t>
              </a:r>
              <a:endParaRPr lang="en-US" altLang="zh-TW" sz="1400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393059" y="3784770"/>
            <a:ext cx="1882227" cy="445807"/>
            <a:chOff x="3805900" y="2976955"/>
            <a:chExt cx="2521772" cy="533400"/>
          </a:xfrm>
        </p:grpSpPr>
        <p:sp>
          <p:nvSpPr>
            <p:cNvPr id="54" name="向右箭號 53"/>
            <p:cNvSpPr/>
            <p:nvPr/>
          </p:nvSpPr>
          <p:spPr>
            <a:xfrm rot="10800000">
              <a:off x="3805900" y="2976955"/>
              <a:ext cx="25146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05900" y="3058988"/>
              <a:ext cx="25217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Event Binding</a:t>
              </a:r>
              <a:endParaRPr lang="en-US" altLang="zh-TW" sz="1400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393059" y="2362200"/>
            <a:ext cx="1882227" cy="445807"/>
            <a:chOff x="3936000" y="1039682"/>
            <a:chExt cx="2160000" cy="533400"/>
          </a:xfrm>
        </p:grpSpPr>
        <p:sp>
          <p:nvSpPr>
            <p:cNvPr id="56" name="向右箭號 55"/>
            <p:cNvSpPr/>
            <p:nvPr/>
          </p:nvSpPr>
          <p:spPr>
            <a:xfrm>
              <a:off x="3936000" y="1039682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36000" y="1121716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Interpolation</a:t>
              </a:r>
              <a:endParaRPr lang="en-US" altLang="zh-TW" sz="14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3059" y="4496056"/>
            <a:ext cx="1882227" cy="426688"/>
            <a:chOff x="3805899" y="3979672"/>
            <a:chExt cx="2521774" cy="510524"/>
          </a:xfrm>
        </p:grpSpPr>
        <p:sp>
          <p:nvSpPr>
            <p:cNvPr id="62" name="左-右雙向箭號 61"/>
            <p:cNvSpPr/>
            <p:nvPr/>
          </p:nvSpPr>
          <p:spPr>
            <a:xfrm>
              <a:off x="3805899" y="3979672"/>
              <a:ext cx="2521774" cy="510524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805900" y="4050268"/>
              <a:ext cx="2514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Two-way Data Binding</a:t>
              </a:r>
              <a:endParaRPr lang="en-US" altLang="zh-TW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67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84695" y="956709"/>
            <a:ext cx="194886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Services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80971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0619" y="-2192359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955779" y="-1743217"/>
            <a:ext cx="2064466" cy="6903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1414" y="-170820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92560" y="-1926047"/>
            <a:ext cx="2064466" cy="1295400"/>
            <a:chOff x="4800600" y="2286000"/>
            <a:chExt cx="2064466" cy="1295400"/>
          </a:xfrm>
        </p:grpSpPr>
        <p:sp>
          <p:nvSpPr>
            <p:cNvPr id="69" name="矩形 68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68" name="橢圓 67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65834" y="-2230847"/>
            <a:ext cx="2396774" cy="1905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5835" y="-2195836"/>
            <a:ext cx="23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431988" y="-1722374"/>
            <a:ext cx="2064466" cy="1295400"/>
            <a:chOff x="4800600" y="2286000"/>
            <a:chExt cx="2064466" cy="1295400"/>
          </a:xfrm>
        </p:grpSpPr>
        <p:sp>
          <p:nvSpPr>
            <p:cNvPr id="95" name="矩形 94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97" name="橢圓 96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554115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116177" y="-2195836"/>
            <a:ext cx="133825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FirstModule</a:t>
            </a:r>
            <a:endParaRPr lang="zh-TW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5753069" y="-1748092"/>
            <a:ext cx="2064466" cy="695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939876" y="-1713081"/>
            <a:ext cx="169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FirstComponent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82124" y="1127646"/>
            <a:ext cx="6047476" cy="57303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1321" y="1128891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2504792" y="1525278"/>
            <a:ext cx="3048000" cy="1682843"/>
            <a:chOff x="2590800" y="3041557"/>
            <a:chExt cx="3048000" cy="1682843"/>
          </a:xfrm>
        </p:grpSpPr>
        <p:sp>
          <p:nvSpPr>
            <p:cNvPr id="2" name="矩形 1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45674" y="3041557"/>
              <a:ext cx="13382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FirstModule</a:t>
              </a:r>
              <a:endParaRPr lang="zh-TW" altLang="en-US" b="1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2496454" y="3292063"/>
            <a:ext cx="3048000" cy="1682843"/>
            <a:chOff x="2590800" y="3041557"/>
            <a:chExt cx="3048000" cy="1682843"/>
          </a:xfrm>
        </p:grpSpPr>
        <p:sp>
          <p:nvSpPr>
            <p:cNvPr id="31" name="矩形 30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05701" y="3041557"/>
              <a:ext cx="161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SecondModule</a:t>
              </a:r>
              <a:endParaRPr lang="zh-TW" altLang="en-US" b="1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2496454" y="5062313"/>
            <a:ext cx="3048000" cy="1682843"/>
            <a:chOff x="2590800" y="3041557"/>
            <a:chExt cx="3048000" cy="1682843"/>
          </a:xfrm>
        </p:grpSpPr>
        <p:sp>
          <p:nvSpPr>
            <p:cNvPr id="39" name="矩形 38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02714" y="3041557"/>
              <a:ext cx="1424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ThirdModule</a:t>
              </a:r>
              <a:endParaRPr lang="zh-TW" altLang="en-US" b="1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6" name="群組 45"/>
          <p:cNvGrpSpPr/>
          <p:nvPr/>
        </p:nvGrpSpPr>
        <p:grpSpPr>
          <a:xfrm>
            <a:off x="5922152" y="2782660"/>
            <a:ext cx="2057400" cy="1217922"/>
            <a:chOff x="2945082" y="3041557"/>
            <a:chExt cx="2057400" cy="1217922"/>
          </a:xfrm>
        </p:grpSpPr>
        <p:sp>
          <p:nvSpPr>
            <p:cNvPr id="47" name="矩形 46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01835" y="2707155"/>
            <a:ext cx="869667" cy="465651"/>
            <a:chOff x="5194995" y="1688527"/>
            <a:chExt cx="869667" cy="465651"/>
          </a:xfrm>
        </p:grpSpPr>
        <p:sp>
          <p:nvSpPr>
            <p:cNvPr id="6" name="向左箭號 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924052" y="4144182"/>
            <a:ext cx="2057400" cy="1217922"/>
            <a:chOff x="2945082" y="3041557"/>
            <a:chExt cx="2057400" cy="1217922"/>
          </a:xfrm>
        </p:grpSpPr>
        <p:sp>
          <p:nvSpPr>
            <p:cNvPr id="58" name="矩形 57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2" name="橢圓 61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910017" y="5511550"/>
            <a:ext cx="2057400" cy="1217922"/>
            <a:chOff x="2945082" y="3041557"/>
            <a:chExt cx="2057400" cy="1217922"/>
          </a:xfrm>
        </p:grpSpPr>
        <p:sp>
          <p:nvSpPr>
            <p:cNvPr id="64" name="矩形 63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橢圓 69"/>
          <p:cNvSpPr/>
          <p:nvPr/>
        </p:nvSpPr>
        <p:spPr>
          <a:xfrm>
            <a:off x="6021065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err="1" smtClean="0"/>
              <a:t>AppModule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8434193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smtClean="0"/>
              <a:t>Singleton</a:t>
            </a:r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205862" y="4492766"/>
            <a:ext cx="869667" cy="465651"/>
            <a:chOff x="5194995" y="1688527"/>
            <a:chExt cx="869667" cy="465651"/>
          </a:xfrm>
        </p:grpSpPr>
        <p:sp>
          <p:nvSpPr>
            <p:cNvPr id="73" name="向左箭號 72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5219746" y="5332534"/>
            <a:ext cx="869667" cy="465651"/>
            <a:chOff x="5194995" y="1688527"/>
            <a:chExt cx="869667" cy="465651"/>
          </a:xfrm>
        </p:grpSpPr>
        <p:sp>
          <p:nvSpPr>
            <p:cNvPr id="76" name="向左箭號 7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2002022" y="617554"/>
            <a:ext cx="8455004" cy="639284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60874" y="617554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JavaScript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246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2" grpId="0" animBg="1"/>
      <p:bldP spid="1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317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7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33170" y="457200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FF0000"/>
                </a:solidFill>
              </a:rPr>
              <a:t>Mad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70C0"/>
                </a:solidFill>
              </a:rPr>
              <a:t>Sad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7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B050"/>
                </a:solidFill>
              </a:rPr>
              <a:t>Glad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99" y="33116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94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64" y="218717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80" y="163116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30" y="289947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52" y="185745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03" y="287396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923" y="11263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178" y="25634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28" y="36893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04" y="246518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88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90" y="241346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57" y="37301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68" y="285315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480" y="14631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71" y="396734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48" y="31106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88" y="18898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447800" y="4776896"/>
            <a:ext cx="15316200" cy="217066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太陽 5"/>
          <p:cNvSpPr/>
          <p:nvPr/>
        </p:nvSpPr>
        <p:spPr>
          <a:xfrm>
            <a:off x="9652480" y="695935"/>
            <a:ext cx="2147392" cy="214739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209734" y="4798176"/>
            <a:ext cx="11713029" cy="1053739"/>
          </a:xfrm>
          <a:custGeom>
            <a:avLst/>
            <a:gdLst>
              <a:gd name="connsiteX0" fmla="*/ 0 w 11713029"/>
              <a:gd name="connsiteY0" fmla="*/ 1053739 h 1053739"/>
              <a:gd name="connsiteX1" fmla="*/ 923109 w 11713029"/>
              <a:gd name="connsiteY1" fmla="*/ 374471 h 1053739"/>
              <a:gd name="connsiteX2" fmla="*/ 2081349 w 11713029"/>
              <a:gd name="connsiteY2" fmla="*/ 879568 h 1053739"/>
              <a:gd name="connsiteX3" fmla="*/ 2960914 w 11713029"/>
              <a:gd name="connsiteY3" fmla="*/ 330928 h 1053739"/>
              <a:gd name="connsiteX4" fmla="*/ 3840480 w 11713029"/>
              <a:gd name="connsiteY4" fmla="*/ 879568 h 1053739"/>
              <a:gd name="connsiteX5" fmla="*/ 5582194 w 11713029"/>
              <a:gd name="connsiteY5" fmla="*/ 287385 h 1053739"/>
              <a:gd name="connsiteX6" fmla="*/ 6470469 w 11713029"/>
              <a:gd name="connsiteY6" fmla="*/ 862151 h 1053739"/>
              <a:gd name="connsiteX7" fmla="*/ 7776754 w 11713029"/>
              <a:gd name="connsiteY7" fmla="*/ 139339 h 1053739"/>
              <a:gd name="connsiteX8" fmla="*/ 8760823 w 11713029"/>
              <a:gd name="connsiteY8" fmla="*/ 766357 h 1053739"/>
              <a:gd name="connsiteX9" fmla="*/ 9797143 w 11713029"/>
              <a:gd name="connsiteY9" fmla="*/ 2 h 1053739"/>
              <a:gd name="connsiteX10" fmla="*/ 10415451 w 11713029"/>
              <a:gd name="connsiteY10" fmla="*/ 757648 h 1053739"/>
              <a:gd name="connsiteX11" fmla="*/ 11713029 w 11713029"/>
              <a:gd name="connsiteY11" fmla="*/ 217717 h 105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13029" h="1053739">
                <a:moveTo>
                  <a:pt x="0" y="1053739"/>
                </a:moveTo>
                <a:cubicBezTo>
                  <a:pt x="288109" y="728619"/>
                  <a:pt x="576218" y="403499"/>
                  <a:pt x="923109" y="374471"/>
                </a:cubicBezTo>
                <a:cubicBezTo>
                  <a:pt x="1270000" y="345443"/>
                  <a:pt x="1741715" y="886825"/>
                  <a:pt x="2081349" y="879568"/>
                </a:cubicBezTo>
                <a:cubicBezTo>
                  <a:pt x="2420983" y="872311"/>
                  <a:pt x="2667726" y="330928"/>
                  <a:pt x="2960914" y="330928"/>
                </a:cubicBezTo>
                <a:cubicBezTo>
                  <a:pt x="3254102" y="330928"/>
                  <a:pt x="3403600" y="886825"/>
                  <a:pt x="3840480" y="879568"/>
                </a:cubicBezTo>
                <a:cubicBezTo>
                  <a:pt x="4277360" y="872311"/>
                  <a:pt x="5143863" y="290288"/>
                  <a:pt x="5582194" y="287385"/>
                </a:cubicBezTo>
                <a:cubicBezTo>
                  <a:pt x="6020525" y="284482"/>
                  <a:pt x="6104709" y="886825"/>
                  <a:pt x="6470469" y="862151"/>
                </a:cubicBezTo>
                <a:cubicBezTo>
                  <a:pt x="6836229" y="837477"/>
                  <a:pt x="7395029" y="155305"/>
                  <a:pt x="7776754" y="139339"/>
                </a:cubicBezTo>
                <a:cubicBezTo>
                  <a:pt x="8158479" y="123373"/>
                  <a:pt x="8424092" y="789580"/>
                  <a:pt x="8760823" y="766357"/>
                </a:cubicBezTo>
                <a:cubicBezTo>
                  <a:pt x="9097554" y="743134"/>
                  <a:pt x="9521372" y="1453"/>
                  <a:pt x="9797143" y="2"/>
                </a:cubicBezTo>
                <a:cubicBezTo>
                  <a:pt x="10072914" y="-1449"/>
                  <a:pt x="10096137" y="721362"/>
                  <a:pt x="10415451" y="757648"/>
                </a:cubicBezTo>
                <a:cubicBezTo>
                  <a:pt x="10734765" y="793934"/>
                  <a:pt x="11482252" y="291740"/>
                  <a:pt x="11713029" y="217717"/>
                </a:cubicBezTo>
              </a:path>
            </a:pathLst>
          </a:custGeom>
          <a:blipFill>
            <a:blip r:embed="rId2"/>
            <a:tile tx="0" ty="0" sx="100000" sy="100000" flip="none" algn="tl"/>
          </a:blipFill>
          <a:ln w="76200">
            <a:solidFill>
              <a:srgbClr val="225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882536" y="1125506"/>
            <a:ext cx="4519749" cy="4334768"/>
            <a:chOff x="2882536" y="1125506"/>
            <a:chExt cx="4519749" cy="4334768"/>
          </a:xfrm>
        </p:grpSpPr>
        <p:cxnSp>
          <p:nvCxnSpPr>
            <p:cNvPr id="10" name="直線接點 9"/>
            <p:cNvCxnSpPr/>
            <p:nvPr/>
          </p:nvCxnSpPr>
          <p:spPr>
            <a:xfrm>
              <a:off x="4963887" y="2690949"/>
              <a:ext cx="0" cy="1985554"/>
            </a:xfrm>
            <a:prstGeom prst="line">
              <a:avLst/>
            </a:prstGeom>
            <a:ln w="76200">
              <a:solidFill>
                <a:srgbClr val="A25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梯形 8"/>
            <p:cNvSpPr/>
            <p:nvPr/>
          </p:nvSpPr>
          <p:spPr>
            <a:xfrm flipV="1">
              <a:off x="2882536" y="4284617"/>
              <a:ext cx="4519749" cy="1175657"/>
            </a:xfrm>
            <a:prstGeom prst="trapezoid">
              <a:avLst>
                <a:gd name="adj" fmla="val 5613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直角三角形 10"/>
            <p:cNvSpPr/>
            <p:nvPr/>
          </p:nvSpPr>
          <p:spPr>
            <a:xfrm>
              <a:off x="4876800" y="1125506"/>
              <a:ext cx="1889760" cy="2586446"/>
            </a:xfrm>
            <a:prstGeom prst="rt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 rot="12578105">
            <a:off x="1988181" y="5434308"/>
            <a:ext cx="1469121" cy="1158240"/>
            <a:chOff x="1413415" y="2795451"/>
            <a:chExt cx="1469121" cy="1158240"/>
          </a:xfrm>
        </p:grpSpPr>
        <p:sp>
          <p:nvSpPr>
            <p:cNvPr id="13" name="左-上雙向箭號 12"/>
            <p:cNvSpPr/>
            <p:nvPr/>
          </p:nvSpPr>
          <p:spPr>
            <a:xfrm>
              <a:off x="1640093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左-上雙向箭號 13"/>
            <p:cNvSpPr/>
            <p:nvPr/>
          </p:nvSpPr>
          <p:spPr>
            <a:xfrm flipH="1">
              <a:off x="1960869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拱形 14"/>
            <p:cNvSpPr/>
            <p:nvPr/>
          </p:nvSpPr>
          <p:spPr>
            <a:xfrm>
              <a:off x="1413415" y="2795451"/>
              <a:ext cx="1469121" cy="1132436"/>
            </a:xfrm>
            <a:prstGeom prst="blockArc">
              <a:avLst>
                <a:gd name="adj1" fmla="val 10800000"/>
                <a:gd name="adj2" fmla="val 21512422"/>
                <a:gd name="adj3" fmla="val 202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弧形接點 15"/>
          <p:cNvCxnSpPr/>
          <p:nvPr/>
        </p:nvCxnSpPr>
        <p:spPr>
          <a:xfrm rot="5400000" flipH="1" flipV="1">
            <a:off x="2924025" y="4805076"/>
            <a:ext cx="909802" cy="853440"/>
          </a:xfrm>
          <a:prstGeom prst="curvedConnector3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套索 16"/>
          <p:cNvSpPr/>
          <p:nvPr/>
        </p:nvSpPr>
        <p:spPr>
          <a:xfrm rot="5612364">
            <a:off x="9442276" y="4237727"/>
            <a:ext cx="2810142" cy="2445093"/>
          </a:xfrm>
          <a:prstGeom prst="chor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9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C 3.95833E-6 -0.02176 -0.01146 -0.03982 -0.02565 -0.03982 C -0.04245 -0.03982 -0.04857 -0.01991 -0.05118 -0.00787 L -0.05378 0.0081 C -0.05625 0.02014 -0.06276 0.03981 -0.08177 0.03981 C -0.09388 0.03981 -0.10769 0.02199 -0.10769 1.11111E-6 C -0.10769 -0.02176 -0.09388 -0.03982 -0.08177 -0.03982 C -0.06276 -0.03982 -0.05625 -0.01991 -0.05378 -0.00787 L -0.05118 0.0081 C -0.04857 0.02014 -0.04245 0.03981 -0.02565 0.03981 C -0.01146 0.03981 3.95833E-6 0.02199 3.95833E-6 1.11111E-6 Z " pathEditMode="relative" rAng="10800000" ptsTypes="AAAAAAAAAAA">
                                      <p:cBhvr>
                                        <p:cTn id="8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DAL</a:t>
            </a:r>
            <a:endParaRPr lang="en-US" altLang="zh-TW" dirty="0"/>
          </a:p>
          <a:p>
            <a:pPr algn="ctr"/>
            <a:r>
              <a:rPr lang="en-US" altLang="zh-TW" dirty="0" smtClean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BLL</a:t>
            </a:r>
          </a:p>
          <a:p>
            <a:pPr algn="ctr"/>
            <a:r>
              <a:rPr lang="en-US" altLang="zh-TW" dirty="0"/>
              <a:t>(Business Logic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Ignore Global</a:t>
              </a:r>
              <a:endParaRPr lang="en-US" altLang="zh-TW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8800" y="-2054318"/>
            <a:ext cx="5760000" cy="32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3516" y="2140085"/>
            <a:ext cx="54000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54" name="矩形 53"/>
          <p:cNvSpPr/>
          <p:nvPr/>
        </p:nvSpPr>
        <p:spPr>
          <a:xfrm>
            <a:off x="304800" y="1676400"/>
            <a:ext cx="5400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19" name="矩形 18"/>
          <p:cNvSpPr/>
          <p:nvPr/>
        </p:nvSpPr>
        <p:spPr>
          <a:xfrm>
            <a:off x="303516" y="3517018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33" name="矩形 32"/>
          <p:cNvSpPr/>
          <p:nvPr/>
        </p:nvSpPr>
        <p:spPr>
          <a:xfrm>
            <a:off x="303516" y="2826179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4" name="圓角矩形 3"/>
          <p:cNvSpPr/>
          <p:nvPr/>
        </p:nvSpPr>
        <p:spPr>
          <a:xfrm>
            <a:off x="2563852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158093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563852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158093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63852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158093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3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50" name="矩形 49"/>
          <p:cNvSpPr/>
          <p:nvPr/>
        </p:nvSpPr>
        <p:spPr>
          <a:xfrm>
            <a:off x="3111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25" name="Send Log F2L"/>
          <p:cNvSpPr/>
          <p:nvPr/>
        </p:nvSpPr>
        <p:spPr>
          <a:xfrm rot="5400000">
            <a:off x="2121611" y="2671050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6" name="Send Log F2L"/>
          <p:cNvSpPr/>
          <p:nvPr/>
        </p:nvSpPr>
        <p:spPr>
          <a:xfrm rot="5400000">
            <a:off x="2121611" y="334801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7" name="Send Log F2L"/>
          <p:cNvSpPr/>
          <p:nvPr/>
        </p:nvSpPr>
        <p:spPr>
          <a:xfrm rot="5400000">
            <a:off x="2121611" y="19940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907817" y="1665048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36" name="Send Log F2L"/>
          <p:cNvSpPr/>
          <p:nvPr/>
        </p:nvSpPr>
        <p:spPr>
          <a:xfrm rot="5400000">
            <a:off x="2121611" y="402497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39" name="Send Log F2L"/>
          <p:cNvSpPr/>
          <p:nvPr/>
        </p:nvSpPr>
        <p:spPr>
          <a:xfrm rot="5400000">
            <a:off x="3850543" y="4026395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7" name="矩形 46"/>
          <p:cNvSpPr/>
          <p:nvPr/>
        </p:nvSpPr>
        <p:spPr>
          <a:xfrm>
            <a:off x="5964473" y="2821790"/>
            <a:ext cx="5400000" cy="576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Service Layer</a:t>
            </a:r>
            <a:endParaRPr lang="en-US" altLang="zh-TW" sz="1600" dirty="0"/>
          </a:p>
        </p:txBody>
      </p:sp>
      <p:sp>
        <p:nvSpPr>
          <p:cNvPr id="48" name="矩形 47"/>
          <p:cNvSpPr/>
          <p:nvPr/>
        </p:nvSpPr>
        <p:spPr>
          <a:xfrm>
            <a:off x="5964473" y="2128733"/>
            <a:ext cx="36576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49" name="矩形 48"/>
          <p:cNvSpPr/>
          <p:nvPr/>
        </p:nvSpPr>
        <p:spPr>
          <a:xfrm>
            <a:off x="5965757" y="1665048"/>
            <a:ext cx="2590716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51" name="矩形 50"/>
          <p:cNvSpPr/>
          <p:nvPr/>
        </p:nvSpPr>
        <p:spPr>
          <a:xfrm>
            <a:off x="5964473" y="4188996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55" name="矩形 54"/>
          <p:cNvSpPr/>
          <p:nvPr/>
        </p:nvSpPr>
        <p:spPr>
          <a:xfrm>
            <a:off x="5964473" y="3498157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56" name="圓角矩形 55"/>
          <p:cNvSpPr/>
          <p:nvPr/>
        </p:nvSpPr>
        <p:spPr>
          <a:xfrm>
            <a:off x="8224809" y="223993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8224809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9819050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8224809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819050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64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67" name="矩形 66"/>
          <p:cNvSpPr/>
          <p:nvPr/>
        </p:nvSpPr>
        <p:spPr>
          <a:xfrm>
            <a:off x="8772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68" name="Send Log F2L"/>
          <p:cNvSpPr/>
          <p:nvPr/>
        </p:nvSpPr>
        <p:spPr>
          <a:xfrm rot="5400000">
            <a:off x="7782568" y="3343028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9" name="Send Log F2L"/>
          <p:cNvSpPr/>
          <p:nvPr/>
        </p:nvSpPr>
        <p:spPr>
          <a:xfrm rot="5400000">
            <a:off x="7782568" y="40199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Send Log F2L"/>
          <p:cNvSpPr/>
          <p:nvPr/>
        </p:nvSpPr>
        <p:spPr>
          <a:xfrm rot="5400000">
            <a:off x="7782568" y="198273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568774" y="1653696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Send Log F2L"/>
          <p:cNvSpPr/>
          <p:nvPr/>
        </p:nvSpPr>
        <p:spPr>
          <a:xfrm rot="5400000">
            <a:off x="7782568" y="469694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3" name="Send Log F2L"/>
          <p:cNvSpPr/>
          <p:nvPr/>
        </p:nvSpPr>
        <p:spPr>
          <a:xfrm rot="5400000">
            <a:off x="9511500" y="4698373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圓角矩形 73"/>
          <p:cNvSpPr/>
          <p:nvPr/>
        </p:nvSpPr>
        <p:spPr>
          <a:xfrm>
            <a:off x="8236317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9830558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772473" y="1665048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Systems</a:t>
            </a:r>
            <a:endParaRPr lang="en-US" altLang="zh-TW" sz="1600" dirty="0"/>
          </a:p>
        </p:txBody>
      </p:sp>
      <p:sp>
        <p:nvSpPr>
          <p:cNvPr id="77" name="Send Log F2L"/>
          <p:cNvSpPr/>
          <p:nvPr/>
        </p:nvSpPr>
        <p:spPr>
          <a:xfrm rot="5400000">
            <a:off x="10522010" y="2270737"/>
            <a:ext cx="936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0596216" y="1669743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Send Log F2L"/>
          <p:cNvSpPr/>
          <p:nvPr/>
        </p:nvSpPr>
        <p:spPr>
          <a:xfrm rot="5400000">
            <a:off x="7781197" y="266606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99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19600" y="1219200"/>
            <a:ext cx="1204176" cy="1222195"/>
            <a:chOff x="4496112" y="2871005"/>
            <a:chExt cx="1204176" cy="122219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193200"/>
              <a:ext cx="900000" cy="900000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4496112" y="287100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Domain.dll</a:t>
              </a:r>
              <a:endParaRPr lang="en-US" altLang="zh-TW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745001" y="2891395"/>
            <a:ext cx="1292405" cy="1272343"/>
            <a:chOff x="6721752" y="2057399"/>
            <a:chExt cx="1292405" cy="12723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5" y="2057399"/>
              <a:ext cx="900000" cy="9000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6721752" y="2960410"/>
              <a:ext cx="1292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WebService</a:t>
              </a:r>
              <a:endParaRPr lang="en-US" altLang="zh-TW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491580" y="2891395"/>
            <a:ext cx="950004" cy="1173168"/>
            <a:chOff x="2688669" y="435002"/>
            <a:chExt cx="950004" cy="11731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82" y="435002"/>
              <a:ext cx="900000" cy="900000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688669" y="1238838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Website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05970" y="2891395"/>
            <a:ext cx="1383712" cy="1269332"/>
            <a:chOff x="912656" y="4132907"/>
            <a:chExt cx="1383712" cy="12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912656" y="5032907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DataLayer.dll</a:t>
              </a:r>
              <a:endParaRPr lang="en-US" altLang="zh-TW" dirty="0"/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512" y="4132907"/>
              <a:ext cx="900000" cy="900000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4144620" y="2891395"/>
            <a:ext cx="1754135" cy="1269332"/>
            <a:chOff x="3200400" y="4125247"/>
            <a:chExt cx="1754135" cy="12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200400" y="5025247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BusinessLayer.dll</a:t>
              </a:r>
              <a:endParaRPr lang="en-US" altLang="zh-TW" dirty="0"/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467" y="4125247"/>
              <a:ext cx="900000" cy="900000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>
            <a:stCxn id="9" idx="3"/>
            <a:endCxn id="8" idx="1"/>
          </p:cNvCxnSpPr>
          <p:nvPr/>
        </p:nvCxnSpPr>
        <p:spPr>
          <a:xfrm>
            <a:off x="2415793" y="3341395"/>
            <a:ext cx="5254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2" idx="1"/>
          </p:cNvCxnSpPr>
          <p:nvPr/>
        </p:nvCxnSpPr>
        <p:spPr>
          <a:xfrm>
            <a:off x="3841204" y="3341395"/>
            <a:ext cx="73048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2" idx="3"/>
            <a:endCxn id="21" idx="1"/>
          </p:cNvCxnSpPr>
          <p:nvPr/>
        </p:nvCxnSpPr>
        <p:spPr>
          <a:xfrm>
            <a:off x="5471687" y="3341395"/>
            <a:ext cx="776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8" idx="0"/>
            <a:endCxn id="7" idx="1"/>
          </p:cNvCxnSpPr>
          <p:nvPr/>
        </p:nvCxnSpPr>
        <p:spPr>
          <a:xfrm rot="5400000" flipH="1" flipV="1">
            <a:off x="3531446" y="1851153"/>
            <a:ext cx="900000" cy="118048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0"/>
            <a:endCxn id="7" idx="3"/>
          </p:cNvCxnSpPr>
          <p:nvPr/>
        </p:nvCxnSpPr>
        <p:spPr>
          <a:xfrm rot="16200000" flipV="1">
            <a:off x="5634757" y="1828326"/>
            <a:ext cx="900000" cy="12261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0"/>
            <a:endCxn id="7" idx="2"/>
          </p:cNvCxnSpPr>
          <p:nvPr/>
        </p:nvCxnSpPr>
        <p:spPr>
          <a:xfrm flipV="1">
            <a:off x="5021687" y="2441395"/>
            <a:ext cx="1" cy="45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6823800" y="2212475"/>
            <a:ext cx="900000" cy="1440000"/>
            <a:chOff x="7231200" y="2209799"/>
            <a:chExt cx="1440000" cy="720001"/>
          </a:xfrm>
        </p:grpSpPr>
        <p:sp>
          <p:nvSpPr>
            <p:cNvPr id="18" name="矩形 1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5616000" y="2212475"/>
            <a:ext cx="900000" cy="1440000"/>
            <a:chOff x="2438400" y="1178074"/>
            <a:chExt cx="1440000" cy="720000"/>
          </a:xfrm>
        </p:grpSpPr>
        <p:sp>
          <p:nvSpPr>
            <p:cNvPr id="29" name="圓柱 2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427775" y="2212475"/>
            <a:ext cx="900000" cy="1440000"/>
            <a:chOff x="2438400" y="1178074"/>
            <a:chExt cx="1440000" cy="720000"/>
          </a:xfrm>
        </p:grpSpPr>
        <p:sp>
          <p:nvSpPr>
            <p:cNvPr id="26" name="圓柱 2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239258" y="2212471"/>
            <a:ext cx="900000" cy="1440000"/>
            <a:chOff x="2438400" y="1178074"/>
            <a:chExt cx="1440000" cy="720000"/>
          </a:xfrm>
        </p:grpSpPr>
        <p:sp>
          <p:nvSpPr>
            <p:cNvPr id="9" name="圓柱 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向右箭號 32"/>
          <p:cNvSpPr/>
          <p:nvPr/>
        </p:nvSpPr>
        <p:spPr>
          <a:xfrm rot="10800000">
            <a:off x="4051647" y="313508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10800000">
            <a:off x="5211529" y="313508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10800000">
            <a:off x="6390718" y="313508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6390718" y="2459400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5211529" y="2459400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4051647" y="2459400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0800000">
            <a:off x="2657983" y="311713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2657983" y="2454922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2539717" y="2145268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477225" y="3380139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5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692340" y="1905000"/>
            <a:ext cx="3116631" cy="24384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Routing</a:t>
              </a:r>
              <a:endParaRPr lang="zh-TW" altLang="en-US" sz="16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808972" y="1905238"/>
            <a:ext cx="1188000" cy="24384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24" name="Send Log F2L"/>
          <p:cNvSpPr/>
          <p:nvPr/>
        </p:nvSpPr>
        <p:spPr>
          <a:xfrm>
            <a:off x="2113234" y="2987156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436195" y="3362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Router</a:t>
            </a:r>
            <a:br>
              <a:rPr lang="en-US" altLang="zh-TW" sz="1600" dirty="0"/>
            </a:br>
            <a:r>
              <a:rPr lang="en-US" altLang="zh-TW" sz="1600" dirty="0"/>
              <a:t>Middleware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427149" y="2438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Routing</a:t>
            </a:r>
            <a:br>
              <a:rPr lang="en-US" altLang="zh-TW" sz="1600" dirty="0"/>
            </a:br>
            <a:r>
              <a:rPr lang="en-US" altLang="zh-TW" sz="1600" dirty="0"/>
              <a:t>Attribute</a:t>
            </a:r>
            <a:endParaRPr lang="zh-TW" altLang="en-US" sz="1600" dirty="0"/>
          </a:p>
        </p:txBody>
      </p:sp>
      <p:sp>
        <p:nvSpPr>
          <p:cNvPr id="32" name="Send Log F2L"/>
          <p:cNvSpPr/>
          <p:nvPr/>
        </p:nvSpPr>
        <p:spPr>
          <a:xfrm>
            <a:off x="5228735" y="2987157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1828800" y="2580157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70" y="762033"/>
            <a:ext cx="216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6" y="755926"/>
            <a:ext cx="2160000" cy="216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4265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8682" y="5065019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6038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941" y="5145454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9243" y="7198680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5963" y="5290295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7541" y="7008518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8736" y="6522389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7438" y="4608754"/>
            <a:ext cx="3282488" cy="215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17941" y="6940804"/>
            <a:ext cx="1702603" cy="159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306038" y="6264512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58757" y="4590219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438400" y="228600"/>
            <a:ext cx="6421266" cy="64212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649032" y="228600"/>
            <a:ext cx="0" cy="3276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649033" y="1981200"/>
            <a:ext cx="2862614" cy="152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649033" y="3505200"/>
            <a:ext cx="1818567" cy="2590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3718261" y="3505202"/>
            <a:ext cx="1930772" cy="25145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667000" y="2286000"/>
            <a:ext cx="2982033" cy="12192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623647" y="3969537"/>
            <a:ext cx="121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More of</a:t>
            </a:r>
            <a:endParaRPr lang="zh-TW" altLang="en-US" sz="24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27809" y="520161"/>
            <a:ext cx="80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Start</a:t>
            </a:r>
            <a:endParaRPr lang="zh-TW" altLang="en-US" sz="24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694123" y="4265446"/>
            <a:ext cx="76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Stop</a:t>
            </a:r>
            <a:endParaRPr lang="zh-TW" altLang="en-US" sz="2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107822" y="6072785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Less of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641683" y="898333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Keep</a:t>
            </a:r>
            <a:endParaRPr lang="zh-TW" altLang="en-US" sz="2400" b="1" dirty="0"/>
          </a:p>
        </p:txBody>
      </p:sp>
      <p:pic>
        <p:nvPicPr>
          <p:cNvPr id="10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20" y="20583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10" y="446102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52" y="356351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34" y="27631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81" y="364435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43" y="13835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86" y="31219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45" y="17386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2" y="14621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98" y="19395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72" y="14533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93" y="439148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67" y="4920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75" y="2299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58" y="183349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17" y="290404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45" y="51563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1" y="37477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橢圓 44"/>
          <p:cNvSpPr/>
          <p:nvPr/>
        </p:nvSpPr>
        <p:spPr>
          <a:xfrm>
            <a:off x="4572331" y="13299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074894" y="1866900"/>
            <a:ext cx="1375561" cy="1550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062105" y="349551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502740" y="4268629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5088263" y="4286036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174381" y="362117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044138" y="2657068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707906" y="1291810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748224" y="11026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4343400" y="2133600"/>
            <a:ext cx="2611266" cy="261126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438400" y="233901"/>
            <a:ext cx="6421266" cy="64212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429000" y="1219200"/>
            <a:ext cx="4440066" cy="44400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34633" y="23390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Concern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36621" y="1214735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Influence</a:t>
            </a:r>
            <a:endParaRPr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34633" y="2133600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Control</a:t>
            </a:r>
            <a:endParaRPr lang="zh-TW" altLang="en-US" sz="2400" b="1" dirty="0"/>
          </a:p>
        </p:txBody>
      </p:sp>
      <p:pic>
        <p:nvPicPr>
          <p:cNvPr id="1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653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13" y="8318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64" y="123590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02" y="92200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61" y="152609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2" y="28965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61" y="11549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35" y="24805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32" y="297180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57" y="321868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07" y="450695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368" y="343374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29" y="205042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56" y="24004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74" y="28880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55" y="248673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60" y="35740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62" y="39888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91" y="34908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85" y="40344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276647" y="2662480"/>
            <a:ext cx="1287006" cy="145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559523" y="609529"/>
            <a:ext cx="1520739" cy="1472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632186" y="1904999"/>
            <a:ext cx="1070269" cy="1076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091987" y="441157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781824" y="2285849"/>
            <a:ext cx="1012773" cy="1735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20751" y="3312709"/>
            <a:ext cx="1282417" cy="12777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5620268" y="2448098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90134" y="2771055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15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2A9AA9-F261-48C5-9DFB-0929A9F0E54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26706</TotalTime>
  <Words>483</Words>
  <Application>Microsoft Office PowerPoint</Application>
  <PresentationFormat>寬螢幕</PresentationFormat>
  <Paragraphs>359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 (XN-DNG)</cp:lastModifiedBy>
  <cp:revision>1439</cp:revision>
  <dcterms:created xsi:type="dcterms:W3CDTF">2008-05-07T10:35:45Z</dcterms:created>
  <dcterms:modified xsi:type="dcterms:W3CDTF">2017-12-05T08:54:11Z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