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7"/>
  </p:notesMasterIdLst>
  <p:handoutMasterIdLst>
    <p:handoutMasterId r:id="rId18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 varScale="1">
        <p:scale>
          <a:sx n="116" d="100"/>
          <a:sy n="116" d="100"/>
        </p:scale>
        <p:origin x="258" y="4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22851</TotalTime>
  <Words>248</Words>
  <Application>Microsoft Office PowerPoint</Application>
  <PresentationFormat>寬螢幕</PresentationFormat>
  <Paragraphs>187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1380</cp:revision>
  <dcterms:created xsi:type="dcterms:W3CDTF">2008-05-07T10:35:45Z</dcterms:created>
  <dcterms:modified xsi:type="dcterms:W3CDTF">2017-06-20T09:37:38Z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