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9"/>
  </p:notesMasterIdLst>
  <p:handoutMasterIdLst>
    <p:handoutMasterId r:id="rId30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30" r:id="rId18"/>
    <p:sldId id="328" r:id="rId19"/>
    <p:sldId id="329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6" autoAdjust="0"/>
    <p:restoredTop sz="96429" autoAdjust="0"/>
  </p:normalViewPr>
  <p:slideViewPr>
    <p:cSldViewPr>
      <p:cViewPr varScale="1">
        <p:scale>
          <a:sx n="112" d="100"/>
          <a:sy n="112" d="100"/>
        </p:scale>
        <p:origin x="420" y="2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02874" y="2362201"/>
            <a:ext cx="1440000" cy="2560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TypeScript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(</a:t>
            </a:r>
            <a:r>
              <a:rPr lang="en-US" altLang="zh-TW" b="1" dirty="0"/>
              <a:t>Component)</a:t>
            </a:r>
          </a:p>
        </p:txBody>
      </p:sp>
      <p:sp>
        <p:nvSpPr>
          <p:cNvPr id="41" name="矩形 40"/>
          <p:cNvSpPr/>
          <p:nvPr/>
        </p:nvSpPr>
        <p:spPr>
          <a:xfrm>
            <a:off x="5334000" y="2362200"/>
            <a:ext cx="1440000" cy="2560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HTML</a:t>
            </a:r>
          </a:p>
          <a:p>
            <a:pPr algn="ctr"/>
            <a:r>
              <a:rPr lang="en-US" altLang="zh-TW" b="1" dirty="0" smtClean="0"/>
              <a:t>(Template)</a:t>
            </a:r>
            <a:endParaRPr lang="en-US" altLang="zh-TW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3393059" y="3073485"/>
            <a:ext cx="1882227" cy="445807"/>
            <a:chOff x="3946297" y="1857734"/>
            <a:chExt cx="2160000" cy="533400"/>
          </a:xfrm>
        </p:grpSpPr>
        <p:sp>
          <p:nvSpPr>
            <p:cNvPr id="52" name="向右箭號 51"/>
            <p:cNvSpPr/>
            <p:nvPr/>
          </p:nvSpPr>
          <p:spPr>
            <a:xfrm>
              <a:off x="3946297" y="1857734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46297" y="1939768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Property Binding</a:t>
              </a:r>
              <a:endParaRPr lang="en-US" altLang="zh-TW" sz="14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393059" y="3784770"/>
            <a:ext cx="1882227" cy="445807"/>
            <a:chOff x="3805900" y="2976955"/>
            <a:chExt cx="2521772" cy="533400"/>
          </a:xfrm>
        </p:grpSpPr>
        <p:sp>
          <p:nvSpPr>
            <p:cNvPr id="54" name="向右箭號 53"/>
            <p:cNvSpPr/>
            <p:nvPr/>
          </p:nvSpPr>
          <p:spPr>
            <a:xfrm rot="10800000">
              <a:off x="3805900" y="2976955"/>
              <a:ext cx="25146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05900" y="3058988"/>
              <a:ext cx="25217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Event Binding</a:t>
              </a:r>
              <a:endParaRPr lang="en-US" altLang="zh-TW" sz="1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393059" y="2362200"/>
            <a:ext cx="1882227" cy="445807"/>
            <a:chOff x="3936000" y="1039682"/>
            <a:chExt cx="2160000" cy="533400"/>
          </a:xfrm>
        </p:grpSpPr>
        <p:sp>
          <p:nvSpPr>
            <p:cNvPr id="56" name="向右箭號 55"/>
            <p:cNvSpPr/>
            <p:nvPr/>
          </p:nvSpPr>
          <p:spPr>
            <a:xfrm>
              <a:off x="3936000" y="1039682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36000" y="1121716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Interpolation</a:t>
              </a:r>
              <a:endParaRPr lang="en-US" altLang="zh-TW" sz="1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3059" y="4496056"/>
            <a:ext cx="1882227" cy="426688"/>
            <a:chOff x="3805899" y="3979672"/>
            <a:chExt cx="2521774" cy="510524"/>
          </a:xfrm>
        </p:grpSpPr>
        <p:sp>
          <p:nvSpPr>
            <p:cNvPr id="62" name="左-右雙向箭號 61"/>
            <p:cNvSpPr/>
            <p:nvPr/>
          </p:nvSpPr>
          <p:spPr>
            <a:xfrm>
              <a:off x="3805899" y="3979672"/>
              <a:ext cx="2521774" cy="51052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05900" y="4050268"/>
              <a:ext cx="2514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Two-way Data Binding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7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Services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 smtClean="0"/>
              <a:t>AppModule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smtClean="0"/>
              <a:t>Singleton</a:t>
            </a:r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317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7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33170" y="457200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</a:rPr>
              <a:t>Mad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70C0"/>
                </a:solidFill>
              </a:rPr>
              <a:t>Sad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B050"/>
                </a:solidFill>
              </a:rPr>
              <a:t>Glad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9" y="33116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94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4" y="218717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80" y="163116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30" y="289947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52" y="185745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03" y="287396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23" y="11263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178" y="25634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28" y="36893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04" y="246518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88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0" y="241346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57" y="37301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68" y="285315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80" y="14631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71" y="396734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48" y="31106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88" y="18898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447800" y="4776896"/>
            <a:ext cx="15316200" cy="217066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太陽 5"/>
          <p:cNvSpPr/>
          <p:nvPr/>
        </p:nvSpPr>
        <p:spPr>
          <a:xfrm>
            <a:off x="9652480" y="695935"/>
            <a:ext cx="2147392" cy="214739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209734" y="4798176"/>
            <a:ext cx="11713029" cy="1053739"/>
          </a:xfrm>
          <a:custGeom>
            <a:avLst/>
            <a:gdLst>
              <a:gd name="connsiteX0" fmla="*/ 0 w 11713029"/>
              <a:gd name="connsiteY0" fmla="*/ 1053739 h 1053739"/>
              <a:gd name="connsiteX1" fmla="*/ 923109 w 11713029"/>
              <a:gd name="connsiteY1" fmla="*/ 374471 h 1053739"/>
              <a:gd name="connsiteX2" fmla="*/ 2081349 w 11713029"/>
              <a:gd name="connsiteY2" fmla="*/ 879568 h 1053739"/>
              <a:gd name="connsiteX3" fmla="*/ 2960914 w 11713029"/>
              <a:gd name="connsiteY3" fmla="*/ 330928 h 1053739"/>
              <a:gd name="connsiteX4" fmla="*/ 3840480 w 11713029"/>
              <a:gd name="connsiteY4" fmla="*/ 879568 h 1053739"/>
              <a:gd name="connsiteX5" fmla="*/ 5582194 w 11713029"/>
              <a:gd name="connsiteY5" fmla="*/ 287385 h 1053739"/>
              <a:gd name="connsiteX6" fmla="*/ 6470469 w 11713029"/>
              <a:gd name="connsiteY6" fmla="*/ 862151 h 1053739"/>
              <a:gd name="connsiteX7" fmla="*/ 7776754 w 11713029"/>
              <a:gd name="connsiteY7" fmla="*/ 139339 h 1053739"/>
              <a:gd name="connsiteX8" fmla="*/ 8760823 w 11713029"/>
              <a:gd name="connsiteY8" fmla="*/ 766357 h 1053739"/>
              <a:gd name="connsiteX9" fmla="*/ 9797143 w 11713029"/>
              <a:gd name="connsiteY9" fmla="*/ 2 h 1053739"/>
              <a:gd name="connsiteX10" fmla="*/ 10415451 w 11713029"/>
              <a:gd name="connsiteY10" fmla="*/ 757648 h 1053739"/>
              <a:gd name="connsiteX11" fmla="*/ 11713029 w 11713029"/>
              <a:gd name="connsiteY11" fmla="*/ 217717 h 105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13029" h="1053739">
                <a:moveTo>
                  <a:pt x="0" y="1053739"/>
                </a:moveTo>
                <a:cubicBezTo>
                  <a:pt x="288109" y="728619"/>
                  <a:pt x="576218" y="403499"/>
                  <a:pt x="923109" y="374471"/>
                </a:cubicBezTo>
                <a:cubicBezTo>
                  <a:pt x="1270000" y="345443"/>
                  <a:pt x="1741715" y="886825"/>
                  <a:pt x="2081349" y="879568"/>
                </a:cubicBezTo>
                <a:cubicBezTo>
                  <a:pt x="2420983" y="872311"/>
                  <a:pt x="2667726" y="330928"/>
                  <a:pt x="2960914" y="330928"/>
                </a:cubicBezTo>
                <a:cubicBezTo>
                  <a:pt x="3254102" y="330928"/>
                  <a:pt x="3403600" y="886825"/>
                  <a:pt x="3840480" y="879568"/>
                </a:cubicBezTo>
                <a:cubicBezTo>
                  <a:pt x="4277360" y="872311"/>
                  <a:pt x="5143863" y="290288"/>
                  <a:pt x="5582194" y="287385"/>
                </a:cubicBezTo>
                <a:cubicBezTo>
                  <a:pt x="6020525" y="284482"/>
                  <a:pt x="6104709" y="886825"/>
                  <a:pt x="6470469" y="862151"/>
                </a:cubicBezTo>
                <a:cubicBezTo>
                  <a:pt x="6836229" y="837477"/>
                  <a:pt x="7395029" y="155305"/>
                  <a:pt x="7776754" y="139339"/>
                </a:cubicBezTo>
                <a:cubicBezTo>
                  <a:pt x="8158479" y="123373"/>
                  <a:pt x="8424092" y="789580"/>
                  <a:pt x="8760823" y="766357"/>
                </a:cubicBezTo>
                <a:cubicBezTo>
                  <a:pt x="9097554" y="743134"/>
                  <a:pt x="9521372" y="1453"/>
                  <a:pt x="9797143" y="2"/>
                </a:cubicBezTo>
                <a:cubicBezTo>
                  <a:pt x="10072914" y="-1449"/>
                  <a:pt x="10096137" y="721362"/>
                  <a:pt x="10415451" y="757648"/>
                </a:cubicBezTo>
                <a:cubicBezTo>
                  <a:pt x="10734765" y="793934"/>
                  <a:pt x="11482252" y="291740"/>
                  <a:pt x="11713029" y="217717"/>
                </a:cubicBezTo>
              </a:path>
            </a:pathLst>
          </a:custGeom>
          <a:blipFill>
            <a:blip r:embed="rId2"/>
            <a:tile tx="0" ty="0" sx="100000" sy="100000" flip="none" algn="tl"/>
          </a:blipFill>
          <a:ln w="76200">
            <a:solidFill>
              <a:srgbClr val="225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882536" y="1125506"/>
            <a:ext cx="4519749" cy="4334768"/>
            <a:chOff x="2882536" y="1125506"/>
            <a:chExt cx="4519749" cy="4334768"/>
          </a:xfrm>
        </p:grpSpPr>
        <p:cxnSp>
          <p:nvCxnSpPr>
            <p:cNvPr id="10" name="直線接點 9"/>
            <p:cNvCxnSpPr/>
            <p:nvPr/>
          </p:nvCxnSpPr>
          <p:spPr>
            <a:xfrm>
              <a:off x="4963887" y="2690949"/>
              <a:ext cx="0" cy="1985554"/>
            </a:xfrm>
            <a:prstGeom prst="line">
              <a:avLst/>
            </a:prstGeom>
            <a:ln w="76200">
              <a:solidFill>
                <a:srgbClr val="A25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梯形 8"/>
            <p:cNvSpPr/>
            <p:nvPr/>
          </p:nvSpPr>
          <p:spPr>
            <a:xfrm flipV="1">
              <a:off x="2882536" y="4284617"/>
              <a:ext cx="4519749" cy="1175657"/>
            </a:xfrm>
            <a:prstGeom prst="trapezoid">
              <a:avLst>
                <a:gd name="adj" fmla="val 5613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4876800" y="1125506"/>
              <a:ext cx="1889760" cy="2586446"/>
            </a:xfrm>
            <a:prstGeom prst="rt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 rot="12578105">
            <a:off x="1988181" y="5434308"/>
            <a:ext cx="1469121" cy="1158240"/>
            <a:chOff x="1413415" y="2795451"/>
            <a:chExt cx="1469121" cy="1158240"/>
          </a:xfrm>
        </p:grpSpPr>
        <p:sp>
          <p:nvSpPr>
            <p:cNvPr id="13" name="左-上雙向箭號 12"/>
            <p:cNvSpPr/>
            <p:nvPr/>
          </p:nvSpPr>
          <p:spPr>
            <a:xfrm>
              <a:off x="1640093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左-上雙向箭號 13"/>
            <p:cNvSpPr/>
            <p:nvPr/>
          </p:nvSpPr>
          <p:spPr>
            <a:xfrm flipH="1">
              <a:off x="1960869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拱形 14"/>
            <p:cNvSpPr/>
            <p:nvPr/>
          </p:nvSpPr>
          <p:spPr>
            <a:xfrm>
              <a:off x="1413415" y="2795451"/>
              <a:ext cx="1469121" cy="1132436"/>
            </a:xfrm>
            <a:prstGeom prst="blockArc">
              <a:avLst>
                <a:gd name="adj1" fmla="val 10800000"/>
                <a:gd name="adj2" fmla="val 21512422"/>
                <a:gd name="adj3" fmla="val 202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弧形接點 15"/>
          <p:cNvCxnSpPr/>
          <p:nvPr/>
        </p:nvCxnSpPr>
        <p:spPr>
          <a:xfrm rot="5400000" flipH="1" flipV="1">
            <a:off x="2924025" y="4805076"/>
            <a:ext cx="909802" cy="853440"/>
          </a:xfrm>
          <a:prstGeom prst="curved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套索 16"/>
          <p:cNvSpPr/>
          <p:nvPr/>
        </p:nvSpPr>
        <p:spPr>
          <a:xfrm rot="5612364">
            <a:off x="9442276" y="4237727"/>
            <a:ext cx="2810142" cy="2445093"/>
          </a:xfrm>
          <a:prstGeom prst="chor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9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C 3.95833E-6 -0.02176 -0.01146 -0.03982 -0.02565 -0.03982 C -0.04245 -0.03982 -0.04857 -0.01991 -0.05118 -0.00787 L -0.05378 0.0081 C -0.05625 0.02014 -0.06276 0.03981 -0.08177 0.03981 C -0.09388 0.03981 -0.10769 0.02199 -0.10769 1.11111E-6 C -0.10769 -0.02176 -0.09388 -0.03982 -0.08177 -0.03982 C -0.06276 -0.03982 -0.05625 -0.01991 -0.05378 -0.00787 L -0.05118 0.0081 C -0.04857 0.02014 -0.04245 0.03981 -0.02565 0.03981 C -0.01146 0.03981 3.95833E-6 0.02199 3.95833E-6 1.11111E-6 Z " pathEditMode="relative" rAng="10800000" ptsTypes="AAAAAAAAAAA">
                                      <p:cBhvr>
                                        <p:cTn id="8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Ignore Global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600200" y="1758008"/>
            <a:ext cx="3330598" cy="72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1585517" y="861649"/>
            <a:ext cx="2246683" cy="72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3" name="矩形 2"/>
          <p:cNvSpPr/>
          <p:nvPr/>
        </p:nvSpPr>
        <p:spPr>
          <a:xfrm>
            <a:off x="533400" y="-3840701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600200" y="2655160"/>
            <a:ext cx="4680000" cy="720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Service Layer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1602919" y="4495890"/>
            <a:ext cx="468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1602924" y="3572868"/>
            <a:ext cx="468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3442833" y="2832503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861516" y="2832503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442833" y="375286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867213" y="375286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3442833" y="4675890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867213" y="4675890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Send Log F2L"/>
          <p:cNvSpPr/>
          <p:nvPr/>
        </p:nvSpPr>
        <p:spPr>
          <a:xfrm rot="5400000">
            <a:off x="2106154" y="1251997"/>
            <a:ext cx="828000" cy="432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Request</a:t>
            </a:r>
            <a:endParaRPr lang="zh-TW" altLang="en-US" sz="1200" b="1" dirty="0"/>
          </a:p>
        </p:txBody>
      </p:sp>
      <p:sp>
        <p:nvSpPr>
          <p:cNvPr id="42" name="Send Log F2L"/>
          <p:cNvSpPr/>
          <p:nvPr/>
        </p:nvSpPr>
        <p:spPr>
          <a:xfrm rot="5400000">
            <a:off x="2305517" y="3291357"/>
            <a:ext cx="432000" cy="36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3" name="Send Log F2L"/>
          <p:cNvSpPr/>
          <p:nvPr/>
        </p:nvSpPr>
        <p:spPr>
          <a:xfrm rot="5400000">
            <a:off x="2305517" y="4207247"/>
            <a:ext cx="432000" cy="36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4" name="矩形 43"/>
          <p:cNvSpPr/>
          <p:nvPr/>
        </p:nvSpPr>
        <p:spPr>
          <a:xfrm>
            <a:off x="1600200" y="5390385"/>
            <a:ext cx="2232000" cy="72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4048200" y="5390385"/>
            <a:ext cx="2232000" cy="72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52" name="Send Log F2L"/>
          <p:cNvSpPr/>
          <p:nvPr/>
        </p:nvSpPr>
        <p:spPr>
          <a:xfrm rot="5400000">
            <a:off x="2305517" y="5123138"/>
            <a:ext cx="432000" cy="36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53" name="Send Log F2L"/>
          <p:cNvSpPr/>
          <p:nvPr/>
        </p:nvSpPr>
        <p:spPr>
          <a:xfrm rot="5400000">
            <a:off x="4534798" y="5123138"/>
            <a:ext cx="432000" cy="36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57" name="矩形 56"/>
          <p:cNvSpPr/>
          <p:nvPr/>
        </p:nvSpPr>
        <p:spPr>
          <a:xfrm>
            <a:off x="4048200" y="865432"/>
            <a:ext cx="2232000" cy="72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External Systems</a:t>
            </a:r>
            <a:endParaRPr lang="en-US" altLang="zh-TW" sz="1600" dirty="0"/>
          </a:p>
        </p:txBody>
      </p:sp>
      <p:sp>
        <p:nvSpPr>
          <p:cNvPr id="59" name="Send Log F2L"/>
          <p:cNvSpPr/>
          <p:nvPr/>
        </p:nvSpPr>
        <p:spPr>
          <a:xfrm rot="5400000">
            <a:off x="2304154" y="2369222"/>
            <a:ext cx="432000" cy="36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0" name="Send Log F2L"/>
          <p:cNvSpPr/>
          <p:nvPr/>
        </p:nvSpPr>
        <p:spPr>
          <a:xfrm rot="5400000">
            <a:off x="4868805" y="1878795"/>
            <a:ext cx="1317422" cy="432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Request</a:t>
            </a:r>
            <a:endParaRPr lang="zh-TW" altLang="en-US" sz="1200" b="1" dirty="0"/>
          </a:p>
        </p:txBody>
      </p:sp>
      <p:sp>
        <p:nvSpPr>
          <p:cNvPr id="61" name="圓角矩形 60"/>
          <p:cNvSpPr/>
          <p:nvPr/>
        </p:nvSpPr>
        <p:spPr>
          <a:xfrm>
            <a:off x="3442833" y="1934845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3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26475</TotalTime>
  <Words>452</Words>
  <Application>Microsoft Office PowerPoint</Application>
  <PresentationFormat>寬螢幕</PresentationFormat>
  <Paragraphs>332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1427</cp:revision>
  <dcterms:created xsi:type="dcterms:W3CDTF">2008-05-07T10:35:45Z</dcterms:created>
  <dcterms:modified xsi:type="dcterms:W3CDTF">2017-11-06T10:59:53Z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