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4"/>
  </p:notesMasterIdLst>
  <p:handoutMasterIdLst>
    <p:handoutMasterId r:id="rId25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</a:t>
              </a:r>
              <a:r>
                <a:rPr lang="en-US" altLang="zh-TW" b="1" dirty="0" smtClean="0">
                  <a:solidFill>
                    <a:schemeClr val="bg1"/>
                  </a:solidFill>
                </a:rPr>
                <a:t>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25791</TotalTime>
  <Words>388</Words>
  <Application>Microsoft Office PowerPoint</Application>
  <PresentationFormat>寬螢幕</PresentationFormat>
  <Paragraphs>288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1408</cp:revision>
  <dcterms:created xsi:type="dcterms:W3CDTF">2008-05-07T10:35:45Z</dcterms:created>
  <dcterms:modified xsi:type="dcterms:W3CDTF">2017-07-30T16:38:05Z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