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15"/>
  </p:notesMasterIdLst>
  <p:handoutMasterIdLst>
    <p:handoutMasterId r:id="rId16"/>
  </p:handoutMasterIdLst>
  <p:sldIdLst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6" autoAdjust="0"/>
    <p:restoredTop sz="94660"/>
  </p:normalViewPr>
  <p:slideViewPr>
    <p:cSldViewPr>
      <p:cViewPr varScale="1">
        <p:scale>
          <a:sx n="89" d="100"/>
          <a:sy n="89" d="100"/>
        </p:scale>
        <p:origin x="120" y="8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左-右雙向箭號 61"/>
          <p:cNvSpPr/>
          <p:nvPr/>
        </p:nvSpPr>
        <p:spPr>
          <a:xfrm>
            <a:off x="3805899" y="4137676"/>
            <a:ext cx="2521774" cy="5105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679986" y="990600"/>
            <a:ext cx="1905000" cy="3733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TypeScript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/>
              <a:t>Component)</a:t>
            </a:r>
          </a:p>
        </p:txBody>
      </p:sp>
      <p:sp>
        <p:nvSpPr>
          <p:cNvPr id="41" name="矩形 40"/>
          <p:cNvSpPr/>
          <p:nvPr/>
        </p:nvSpPr>
        <p:spPr>
          <a:xfrm>
            <a:off x="6555758" y="980298"/>
            <a:ext cx="1905000" cy="3733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HTML</a:t>
            </a:r>
          </a:p>
          <a:p>
            <a:pPr algn="ctr"/>
            <a:r>
              <a:rPr lang="en-US" altLang="zh-TW" dirty="0" smtClean="0"/>
              <a:t>(Template)</a:t>
            </a:r>
            <a:endParaRPr lang="en-US" altLang="zh-TW" dirty="0"/>
          </a:p>
        </p:txBody>
      </p:sp>
      <p:sp>
        <p:nvSpPr>
          <p:cNvPr id="52" name="向右箭號 51"/>
          <p:cNvSpPr/>
          <p:nvPr/>
        </p:nvSpPr>
        <p:spPr>
          <a:xfrm>
            <a:off x="3813072" y="2133600"/>
            <a:ext cx="2514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3813072" y="1883036"/>
            <a:ext cx="250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 smtClean="0"/>
              <a:t>Property Binding</a:t>
            </a:r>
            <a:endParaRPr lang="en-US" altLang="zh-TW" dirty="0"/>
          </a:p>
        </p:txBody>
      </p:sp>
      <p:sp>
        <p:nvSpPr>
          <p:cNvPr id="54" name="向右箭號 53"/>
          <p:cNvSpPr/>
          <p:nvPr/>
        </p:nvSpPr>
        <p:spPr>
          <a:xfrm rot="10800000">
            <a:off x="3805900" y="3102236"/>
            <a:ext cx="2514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3805900" y="2851672"/>
            <a:ext cx="2521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 smtClean="0"/>
              <a:t>Event Binding</a:t>
            </a:r>
            <a:endParaRPr lang="en-US" altLang="zh-TW" dirty="0"/>
          </a:p>
        </p:txBody>
      </p:sp>
      <p:sp>
        <p:nvSpPr>
          <p:cNvPr id="56" name="向右箭號 55"/>
          <p:cNvSpPr/>
          <p:nvPr/>
        </p:nvSpPr>
        <p:spPr>
          <a:xfrm>
            <a:off x="3805900" y="1164964"/>
            <a:ext cx="2514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3805900" y="9144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Interpolation</a:t>
            </a:r>
            <a:endParaRPr lang="en-US" altLang="zh-TW" dirty="0"/>
          </a:p>
        </p:txBody>
      </p:sp>
      <p:sp>
        <p:nvSpPr>
          <p:cNvPr id="61" name="矩形 60"/>
          <p:cNvSpPr/>
          <p:nvPr/>
        </p:nvSpPr>
        <p:spPr>
          <a:xfrm>
            <a:off x="3805900" y="382166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Two-way Data Binding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067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343400" y="2133600"/>
            <a:ext cx="2611266" cy="261126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38400" y="233901"/>
            <a:ext cx="6421266" cy="64212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429000" y="1219200"/>
            <a:ext cx="4440066" cy="44400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4633" y="23390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Concern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6621" y="1214735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Influence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4633" y="21336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Control</a:t>
            </a:r>
            <a:endParaRPr lang="zh-TW" altLang="en-US" sz="2400" b="1" dirty="0"/>
          </a:p>
        </p:txBody>
      </p:sp>
      <p:pic>
        <p:nvPicPr>
          <p:cNvPr id="1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53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8318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64" y="123590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2" y="92200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61" y="152609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2" y="28965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11549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5" y="24805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2" y="297180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57" y="321868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07" y="450695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8" y="343374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29" y="205042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56" y="24004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74" y="28880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55" y="248673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0" y="35740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62" y="39888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1" y="34908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85" y="40344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276647" y="2662480"/>
            <a:ext cx="1287006" cy="145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559523" y="609529"/>
            <a:ext cx="1520739" cy="1472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632186" y="1904999"/>
            <a:ext cx="1070269" cy="1076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91987" y="441157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781824" y="2285849"/>
            <a:ext cx="1012773" cy="1735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0751" y="3312709"/>
            <a:ext cx="1282417" cy="1277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620268" y="2448098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90134" y="2771055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7400" y="45720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Liked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Learned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Lacked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Longed For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5" y="198119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8" y="144876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90" y="17903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03" y="12411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9" y="27052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5" y="16815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9" y="327629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3" y="24762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1" y="19304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5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4" y="39485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195329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3" y="14264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7" y="31892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8" y="336917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56" y="25258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95" y="158334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20" y="17971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92" y="392518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橢圓 38"/>
          <p:cNvSpPr/>
          <p:nvPr/>
        </p:nvSpPr>
        <p:spPr>
          <a:xfrm>
            <a:off x="8000876" y="146380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8125303" y="385886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185565" y="387858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162446" y="1162372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97372" y="1260044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6779" y="2537204"/>
            <a:ext cx="779652" cy="1300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956783" y="3187467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998280" y="3231404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457400" y="2345796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94922" y="1636785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92A9AA9-F261-48C5-9DFB-0929A9F0E54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20851</TotalTime>
  <Words>216</Words>
  <Application>Microsoft Office PowerPoint</Application>
  <PresentationFormat>寬螢幕</PresentationFormat>
  <Paragraphs>164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1353</cp:revision>
  <dcterms:created xsi:type="dcterms:W3CDTF">2008-05-07T10:35:45Z</dcterms:created>
  <dcterms:modified xsi:type="dcterms:W3CDTF">2017-06-13T06:46:41Z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