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0"/>
  </p:notesMasterIdLst>
  <p:handoutMasterIdLst>
    <p:handoutMasterId r:id="rId31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39" r:id="rId2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6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420" y="6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26573</TotalTime>
  <Words>474</Words>
  <Application>Microsoft Office PowerPoint</Application>
  <PresentationFormat>寬螢幕</PresentationFormat>
  <Paragraphs>350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1435</cp:revision>
  <dcterms:created xsi:type="dcterms:W3CDTF">2008-05-07T10:35:45Z</dcterms:created>
  <dcterms:modified xsi:type="dcterms:W3CDTF">2017-11-06T16:53:36Z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