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7"/>
  </p:notesMasterIdLst>
  <p:handoutMasterIdLst>
    <p:handoutMasterId r:id="rId28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27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40" r:id="rId25"/>
    <p:sldId id="339" r:id="rId2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30390</TotalTime>
  <Words>489</Words>
  <Application>Microsoft Office PowerPoint</Application>
  <PresentationFormat>寬螢幕</PresentationFormat>
  <Paragraphs>378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1471</cp:revision>
  <dcterms:created xsi:type="dcterms:W3CDTF">2008-05-07T10:35:45Z</dcterms:created>
  <dcterms:modified xsi:type="dcterms:W3CDTF">2017-12-22T17:00:13Z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