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5"/>
  </p:notesMasterIdLst>
  <p:handoutMasterIdLst>
    <p:handoutMasterId r:id="rId26"/>
  </p:handoutMasterIdLst>
  <p:sldIdLst>
    <p:sldId id="316" r:id="rId5"/>
    <p:sldId id="317" r:id="rId6"/>
    <p:sldId id="318" r:id="rId7"/>
    <p:sldId id="341" r:id="rId8"/>
    <p:sldId id="342" r:id="rId9"/>
    <p:sldId id="343" r:id="rId10"/>
    <p:sldId id="325" r:id="rId11"/>
    <p:sldId id="344" r:id="rId12"/>
    <p:sldId id="326" r:id="rId13"/>
    <p:sldId id="327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40" r:id="rId23"/>
    <p:sldId id="339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30294</TotalTime>
  <Words>443</Words>
  <Application>Microsoft Office PowerPoint</Application>
  <PresentationFormat>寬螢幕</PresentationFormat>
  <Paragraphs>341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1459</cp:revision>
  <dcterms:created xsi:type="dcterms:W3CDTF">2008-05-07T10:35:45Z</dcterms:created>
  <dcterms:modified xsi:type="dcterms:W3CDTF">2017-12-11T16:52:57Z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