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2"/>
  </p:notesMasterIdLst>
  <p:handoutMasterIdLst>
    <p:handoutMasterId r:id="rId33"/>
  </p:handoutMasterIdLst>
  <p:sldIdLst>
    <p:sldId id="316" r:id="rId5"/>
    <p:sldId id="317" r:id="rId6"/>
    <p:sldId id="318" r:id="rId7"/>
    <p:sldId id="345" r:id="rId8"/>
    <p:sldId id="341" r:id="rId9"/>
    <p:sldId id="342" r:id="rId10"/>
    <p:sldId id="343" r:id="rId11"/>
    <p:sldId id="325" r:id="rId12"/>
    <p:sldId id="344" r:id="rId13"/>
    <p:sldId id="326" r:id="rId14"/>
    <p:sldId id="346" r:id="rId15"/>
    <p:sldId id="347" r:id="rId16"/>
    <p:sldId id="349" r:id="rId17"/>
    <p:sldId id="327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40" r:id="rId26"/>
    <p:sldId id="339" r:id="rId27"/>
    <p:sldId id="348" r:id="rId28"/>
    <p:sldId id="350" r:id="rId29"/>
    <p:sldId id="351" r:id="rId30"/>
    <p:sldId id="352" r:id="rId3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96429" autoAdjust="0"/>
  </p:normalViewPr>
  <p:slideViewPr>
    <p:cSldViewPr>
      <p:cViewPr varScale="1">
        <p:scale>
          <a:sx n="73" d="100"/>
          <a:sy n="73" d="100"/>
        </p:scale>
        <p:origin x="96" y="3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01000" y="210155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49" y="3084501"/>
            <a:ext cx="630000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0200" y="1711557"/>
            <a:ext cx="720000" cy="720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2438400" y="1586671"/>
            <a:ext cx="1338461" cy="77552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我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要</a:t>
            </a:r>
            <a:r>
              <a:rPr lang="zh-TW" altLang="en-US" sz="1200" dirty="0">
                <a:ea typeface="微軟正黑體" panose="020B0604030504040204" pitchFamily="34" charset="-120"/>
              </a:rPr>
              <a:t>建立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a typeface="微軟正黑體" panose="020B0604030504040204" pitchFamily="34" charset="-120"/>
              </a:rPr>
              <a:t>HomeController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需要 </a:t>
            </a:r>
            <a:r>
              <a:rPr lang="en-US" altLang="zh-TW" sz="1200" dirty="0" err="1" smtClean="0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18523"/>
              </p:ext>
            </p:extLst>
          </p:nvPr>
        </p:nvGraphicFramePr>
        <p:xfrm>
          <a:off x="5246247" y="1748472"/>
          <a:ext cx="1224000" cy="2213927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224000"/>
              </a:tblGrid>
              <a:tr h="812131">
                <a:tc>
                  <a:txBody>
                    <a:bodyPr/>
                    <a:lstStyle/>
                    <a:p>
                      <a:r>
                        <a:rPr lang="zh-TW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代碼：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ISample</a:t>
                      </a:r>
                      <a:endParaRPr lang="en-US" altLang="zh-TW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商品：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Sample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855354" y="1586671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2608658" y="3152299"/>
            <a:ext cx="1105478" cy="663596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的，給你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678861" y="3425506"/>
            <a:ext cx="965072" cy="3572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Sample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9" name="肘形接點 18"/>
          <p:cNvCxnSpPr>
            <a:stCxn id="17" idx="2"/>
            <a:endCxn id="8" idx="2"/>
          </p:cNvCxnSpPr>
          <p:nvPr/>
        </p:nvCxnSpPr>
        <p:spPr>
          <a:xfrm rot="10800000">
            <a:off x="1960201" y="2431558"/>
            <a:ext cx="718661" cy="11725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93398" y="3767358"/>
            <a:ext cx="98648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DI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Container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27247" y="1471472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 smtClean="0">
                <a:ea typeface="微軟正黑體" panose="020B0604030504040204" pitchFamily="34" charset="-120"/>
              </a:rPr>
              <a:t>商品</a:t>
            </a:r>
            <a:r>
              <a:rPr lang="zh-TW" altLang="en-US" sz="1200" b="1" dirty="0">
                <a:ea typeface="微軟正黑體" panose="020B0604030504040204" pitchFamily="34" charset="-120"/>
              </a:rPr>
              <a:t>櫃</a:t>
            </a:r>
          </a:p>
        </p:txBody>
      </p:sp>
      <p:cxnSp>
        <p:nvCxnSpPr>
          <p:cNvPr id="47" name="肘形接點 46"/>
          <p:cNvCxnSpPr>
            <a:stCxn id="5" idx="3"/>
          </p:cNvCxnSpPr>
          <p:nvPr/>
        </p:nvCxnSpPr>
        <p:spPr>
          <a:xfrm flipV="1">
            <a:off x="4705649" y="2167670"/>
            <a:ext cx="527862" cy="127683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116966" y="2349086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找 </a:t>
            </a:r>
            <a:r>
              <a:rPr lang="en-US" altLang="zh-TW" sz="1200" dirty="0" err="1" smtClean="0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377465" y="15283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3962400" y="23713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45879" y="3075691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3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63297" y="3232901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49" y="1650229"/>
            <a:ext cx="630000" cy="720000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77285"/>
            <a:ext cx="720000" cy="720000"/>
          </a:xfrm>
          <a:prstGeom prst="rect">
            <a:avLst/>
          </a:prstGeom>
        </p:spPr>
      </p:pic>
      <p:sp>
        <p:nvSpPr>
          <p:cNvPr id="71" name="圓角矩形圖說文字 70"/>
          <p:cNvSpPr/>
          <p:nvPr/>
        </p:nvSpPr>
        <p:spPr>
          <a:xfrm>
            <a:off x="838200" y="152400"/>
            <a:ext cx="1338461" cy="35618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/about.aspx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2255154" y="152399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3" name="圓角矩形圖說文字 72"/>
          <p:cNvSpPr/>
          <p:nvPr/>
        </p:nvSpPr>
        <p:spPr>
          <a:xfrm>
            <a:off x="504669" y="1543624"/>
            <a:ext cx="1609267" cy="984504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好的，給你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/about.aspx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75" name="肘形接點 74"/>
          <p:cNvCxnSpPr>
            <a:stCxn id="73" idx="1"/>
            <a:endCxn id="70" idx="2"/>
          </p:cNvCxnSpPr>
          <p:nvPr/>
        </p:nvCxnSpPr>
        <p:spPr>
          <a:xfrm rot="10800000">
            <a:off x="360001" y="997286"/>
            <a:ext cx="144669" cy="1038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490560" y="2333086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777265" y="9405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2369932" y="84843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467053" y="1458628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3800296" y="370871"/>
            <a:ext cx="838200" cy="83011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3707108" y="1126657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2" name="肘形接點 81"/>
          <p:cNvCxnSpPr>
            <a:stCxn id="69" idx="3"/>
            <a:endCxn id="18" idx="1"/>
          </p:cNvCxnSpPr>
          <p:nvPr/>
        </p:nvCxnSpPr>
        <p:spPr>
          <a:xfrm flipV="1">
            <a:off x="3105449" y="785930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382258" y="996963"/>
            <a:ext cx="1157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/about.aspx</a:t>
            </a:r>
            <a:r>
              <a:rPr lang="zh-TW" altLang="en-US" sz="1200" b="1" dirty="0" smtClean="0">
                <a:latin typeface="Consolas" panose="020B0609020204030204" pitchFamily="49" charset="0"/>
              </a:rPr>
              <a:t> </a:t>
            </a:r>
            <a:endParaRPr lang="en-US" altLang="zh-TW" sz="1200" b="1" dirty="0" smtClean="0">
              <a:latin typeface="Consolas" panose="020B0609020204030204" pitchFamily="49" charset="0"/>
            </a:endParaRPr>
          </a:p>
        </p:txBody>
      </p:sp>
      <p:cxnSp>
        <p:nvCxnSpPr>
          <p:cNvPr id="87" name="肘形接點 86"/>
          <p:cNvCxnSpPr>
            <a:stCxn id="80" idx="2"/>
          </p:cNvCxnSpPr>
          <p:nvPr/>
        </p:nvCxnSpPr>
        <p:spPr>
          <a:xfrm rot="5400000">
            <a:off x="3208473" y="1322163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763297" y="2182546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5" name="矩形 94"/>
          <p:cNvSpPr/>
          <p:nvPr/>
        </p:nvSpPr>
        <p:spPr>
          <a:xfrm>
            <a:off x="3795046" y="2144577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4" name="橢圓 93"/>
          <p:cNvSpPr/>
          <p:nvPr/>
        </p:nvSpPr>
        <p:spPr>
          <a:xfrm>
            <a:off x="3704201" y="199369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49" y="1828323"/>
            <a:ext cx="630000" cy="720000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5911" y="1092056"/>
            <a:ext cx="720000" cy="720000"/>
          </a:xfrm>
          <a:prstGeom prst="rect">
            <a:avLst/>
          </a:prstGeom>
        </p:spPr>
      </p:pic>
      <p:sp>
        <p:nvSpPr>
          <p:cNvPr id="98" name="圓角矩形圖說文字 97"/>
          <p:cNvSpPr/>
          <p:nvPr/>
        </p:nvSpPr>
        <p:spPr>
          <a:xfrm>
            <a:off x="6979554" y="511121"/>
            <a:ext cx="914400" cy="356189"/>
          </a:xfrm>
          <a:prstGeom prst="wedgeRoundRectCallout">
            <a:avLst>
              <a:gd name="adj1" fmla="val -78668"/>
              <a:gd name="adj2" fmla="val 9591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/first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99" name="圓角矩形 98"/>
          <p:cNvSpPr/>
          <p:nvPr/>
        </p:nvSpPr>
        <p:spPr>
          <a:xfrm>
            <a:off x="8732154" y="330492"/>
            <a:ext cx="76074" cy="324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0" name="圓角矩形圖說文字 99"/>
          <p:cNvSpPr/>
          <p:nvPr/>
        </p:nvSpPr>
        <p:spPr>
          <a:xfrm>
            <a:off x="6959131" y="2585988"/>
            <a:ext cx="1609267" cy="984504"/>
          </a:xfrm>
          <a:prstGeom prst="wedgeRoundRectCallout">
            <a:avLst>
              <a:gd name="adj1" fmla="val 69492"/>
              <a:gd name="adj2" fmla="val -487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好的，給你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/home/index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101" name="肘形接點 100"/>
          <p:cNvCxnSpPr>
            <a:stCxn id="100" idx="1"/>
            <a:endCxn id="97" idx="2"/>
          </p:cNvCxnSpPr>
          <p:nvPr/>
        </p:nvCxnSpPr>
        <p:spPr>
          <a:xfrm rot="10800000">
            <a:off x="6495911" y="1812056"/>
            <a:ext cx="463220" cy="12661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8967560" y="2511180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6918618" y="452773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8846932" y="10265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6921515" y="250099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6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06" name="圖片 10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10277296" y="548965"/>
            <a:ext cx="838200" cy="830117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0184108" y="1304751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08" name="肘形接點 107"/>
          <p:cNvCxnSpPr>
            <a:stCxn id="96" idx="3"/>
            <a:endCxn id="106" idx="1"/>
          </p:cNvCxnSpPr>
          <p:nvPr/>
        </p:nvCxnSpPr>
        <p:spPr>
          <a:xfrm flipV="1">
            <a:off x="9582449" y="964024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859258" y="1175057"/>
            <a:ext cx="115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/first</a:t>
            </a:r>
          </a:p>
        </p:txBody>
      </p:sp>
      <p:cxnSp>
        <p:nvCxnSpPr>
          <p:cNvPr id="110" name="肘形接點 109"/>
          <p:cNvCxnSpPr>
            <a:stCxn id="107" idx="2"/>
          </p:cNvCxnSpPr>
          <p:nvPr/>
        </p:nvCxnSpPr>
        <p:spPr>
          <a:xfrm rot="5400000">
            <a:off x="9685473" y="1500257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7217759" y="3224910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home/index</a:t>
            </a:r>
            <a:endParaRPr lang="en-US" altLang="zh-TW" sz="1200" b="1" dirty="0">
              <a:latin typeface="Consolas" panose="020B0609020204030204" pitchFamily="49" charset="0"/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10064084" y="167184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032957" y="1799112"/>
            <a:ext cx="1309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沒有了，已改成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/home/index</a:t>
            </a:r>
          </a:p>
        </p:txBody>
      </p:sp>
      <p:sp>
        <p:nvSpPr>
          <p:cNvPr id="118" name="圓角矩形圖說文字 117"/>
          <p:cNvSpPr/>
          <p:nvPr/>
        </p:nvSpPr>
        <p:spPr>
          <a:xfrm>
            <a:off x="6997389" y="1085714"/>
            <a:ext cx="1609267" cy="813472"/>
          </a:xfrm>
          <a:prstGeom prst="wedgeRoundRectCallout">
            <a:avLst>
              <a:gd name="adj1" fmla="val 69492"/>
              <a:gd name="adj2" fmla="val 502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沒有了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，改成　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/home/index 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可以嗎？ 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302 (Found)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/first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sp>
        <p:nvSpPr>
          <p:cNvPr id="121" name="圓角矩形圖說文字 120"/>
          <p:cNvSpPr/>
          <p:nvPr/>
        </p:nvSpPr>
        <p:spPr>
          <a:xfrm>
            <a:off x="6831395" y="2086177"/>
            <a:ext cx="1724541" cy="356189"/>
          </a:xfrm>
          <a:prstGeom prst="wedgeRoundRectCallout">
            <a:avLst>
              <a:gd name="adj1" fmla="val -59312"/>
              <a:gd name="adj2" fmla="val -1344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好吧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!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 給我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/home/index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122" name="橢圓 121"/>
          <p:cNvSpPr/>
          <p:nvPr/>
        </p:nvSpPr>
        <p:spPr>
          <a:xfrm>
            <a:off x="6666918" y="201022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23" name="橢圓 122"/>
          <p:cNvSpPr/>
          <p:nvPr/>
        </p:nvSpPr>
        <p:spPr>
          <a:xfrm>
            <a:off x="6983653" y="104477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1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05600" y="304800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911862" y="4343400"/>
            <a:ext cx="1447800" cy="1452966"/>
            <a:chOff x="1066800" y="4100661"/>
            <a:chExt cx="1447800" cy="1452966"/>
          </a:xfrm>
        </p:grpSpPr>
        <p:grpSp>
          <p:nvGrpSpPr>
            <p:cNvPr id="7" name="群組 6"/>
            <p:cNvGrpSpPr/>
            <p:nvPr/>
          </p:nvGrpSpPr>
          <p:grpSpPr>
            <a:xfrm>
              <a:off x="1320540" y="4343400"/>
              <a:ext cx="1194060" cy="1210227"/>
              <a:chOff x="941473" y="1579980"/>
              <a:chExt cx="1769199" cy="1869369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Website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</a:t>
                </a:r>
                <a:endParaRPr lang="zh-TW" altLang="en-US" dirty="0"/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19" name="群組 18"/>
          <p:cNvGrpSpPr/>
          <p:nvPr/>
        </p:nvGrpSpPr>
        <p:grpSpPr>
          <a:xfrm>
            <a:off x="2553088" y="4341190"/>
            <a:ext cx="1447800" cy="1452966"/>
            <a:chOff x="2855393" y="4100661"/>
            <a:chExt cx="1447800" cy="1452966"/>
          </a:xfrm>
        </p:grpSpPr>
        <p:grpSp>
          <p:nvGrpSpPr>
            <p:cNvPr id="14" name="群組 13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16" name="文字方塊 15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Website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B</a:t>
                </a:r>
                <a:endParaRPr lang="zh-TW" altLang="en-US" dirty="0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4320115" y="4344852"/>
            <a:ext cx="1447800" cy="1452966"/>
            <a:chOff x="2855393" y="4100661"/>
            <a:chExt cx="1447800" cy="1452966"/>
          </a:xfrm>
        </p:grpSpPr>
        <p:grpSp>
          <p:nvGrpSpPr>
            <p:cNvPr id="21" name="群組 20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Website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</a:t>
                </a:r>
                <a:endParaRPr lang="zh-TW" altLang="en-US" dirty="0"/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sp>
        <p:nvSpPr>
          <p:cNvPr id="25" name="文字方塊 24"/>
          <p:cNvSpPr txBox="1"/>
          <p:nvPr/>
        </p:nvSpPr>
        <p:spPr>
          <a:xfrm>
            <a:off x="4280005" y="4219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512978" y="4218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71752" y="421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8"/>
          <a:stretch/>
        </p:blipFill>
        <p:spPr>
          <a:xfrm>
            <a:off x="2859824" y="3179925"/>
            <a:ext cx="1080000" cy="934875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2922770" y="309866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肘形接點 30"/>
          <p:cNvCxnSpPr>
            <a:stCxn id="23" idx="0"/>
            <a:endCxn id="28" idx="3"/>
          </p:cNvCxnSpPr>
          <p:nvPr/>
        </p:nvCxnSpPr>
        <p:spPr>
          <a:xfrm rot="16200000" flipV="1">
            <a:off x="4083224" y="3503963"/>
            <a:ext cx="940228" cy="12270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8" idx="0"/>
            <a:endCxn id="28" idx="1"/>
          </p:cNvCxnSpPr>
          <p:nvPr/>
        </p:nvCxnSpPr>
        <p:spPr>
          <a:xfrm rot="5400000" flipH="1" flipV="1">
            <a:off x="1839823" y="3566138"/>
            <a:ext cx="938776" cy="11012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5" idx="0"/>
            <a:endCxn id="28" idx="2"/>
          </p:cNvCxnSpPr>
          <p:nvPr/>
        </p:nvCxnSpPr>
        <p:spPr>
          <a:xfrm flipV="1">
            <a:off x="3399824" y="4114800"/>
            <a:ext cx="0" cy="469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9452" y="956709"/>
            <a:ext cx="137935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DI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Domain.dll</a:t>
              </a:r>
              <a:endParaRPr lang="en-US" altLang="zh-TW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DataLayer.dll</a:t>
              </a:r>
              <a:endParaRPr lang="en-US" altLang="zh-TW" dirty="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BusinessLayer.dll</a:t>
              </a:r>
              <a:endParaRPr lang="en-US" altLang="zh-TW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47799" y="2064000"/>
            <a:ext cx="5115969" cy="16058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34200" y="451058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47799" y="1524000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47799" y="3669884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Footer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7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字方塊 76"/>
          <p:cNvSpPr txBox="1"/>
          <p:nvPr/>
        </p:nvSpPr>
        <p:spPr>
          <a:xfrm>
            <a:off x="6663274" y="291822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Internet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1821888" y="3634977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IIS</a:t>
            </a:r>
          </a:p>
          <a:p>
            <a:pPr algn="ctr"/>
            <a:r>
              <a:rPr lang="en-US" altLang="zh-TW" sz="1600" dirty="0" smtClean="0"/>
              <a:t>Nginx</a:t>
            </a:r>
          </a:p>
          <a:p>
            <a:pPr algn="ctr"/>
            <a:r>
              <a:rPr lang="en-US" altLang="zh-TW" sz="1600" dirty="0" smtClean="0"/>
              <a:t>Apache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1208864"/>
            <a:ext cx="720000" cy="72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6790" y="170530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Internet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6782119" y="4238046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423040" y="381000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381000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92310" y="388835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ASP.NET Core Application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42994" y="741047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Kestrel Web Server</a:t>
            </a:r>
          </a:p>
          <a:p>
            <a:pPr algn="ctr"/>
            <a:r>
              <a:rPr lang="en-US" altLang="zh-TW" sz="1600" dirty="0" smtClean="0"/>
              <a:t>Port: 5000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242994" y="1889972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Application Code</a:t>
            </a:r>
          </a:p>
          <a:p>
            <a:pPr algn="ctr"/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Startup.cs</a:t>
            </a:r>
            <a:r>
              <a:rPr lang="en-US" altLang="zh-TW" sz="1600" dirty="0"/>
              <a:t> , </a:t>
            </a:r>
            <a:r>
              <a:rPr lang="en-US" altLang="zh-TW" sz="1600" dirty="0" smtClean="0"/>
              <a:t>…)</a:t>
            </a:r>
            <a:endParaRPr lang="zh-TW" altLang="en-US" sz="1600" dirty="0"/>
          </a:p>
        </p:txBody>
      </p:sp>
      <p:cxnSp>
        <p:nvCxnSpPr>
          <p:cNvPr id="15" name="肘形接點 14"/>
          <p:cNvCxnSpPr>
            <a:stCxn id="5" idx="3"/>
            <a:endCxn id="12" idx="1"/>
          </p:cNvCxnSpPr>
          <p:nvPr/>
        </p:nvCxnSpPr>
        <p:spPr>
          <a:xfrm flipV="1">
            <a:off x="1139324" y="1101047"/>
            <a:ext cx="2103670" cy="467817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836632" y="762492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cxnSp>
        <p:nvCxnSpPr>
          <p:cNvPr id="23" name="直線接點 22"/>
          <p:cNvCxnSpPr>
            <a:stCxn id="12" idx="2"/>
            <a:endCxn id="13" idx="0"/>
          </p:cNvCxnSpPr>
          <p:nvPr/>
        </p:nvCxnSpPr>
        <p:spPr>
          <a:xfrm>
            <a:off x="4233594" y="1461047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218070" y="1505813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HttpContext</a:t>
            </a:r>
            <a:endParaRPr lang="en-US" altLang="zh-TW" sz="1600" dirty="0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4458958"/>
            <a:ext cx="720000" cy="72000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306790" y="49554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Internet</a:t>
            </a:r>
            <a:endParaRPr lang="en-US" altLang="zh-TW" dirty="0"/>
          </a:p>
        </p:txBody>
      </p:sp>
      <p:sp>
        <p:nvSpPr>
          <p:cNvPr id="41" name="圓角矩形 40"/>
          <p:cNvSpPr/>
          <p:nvPr/>
        </p:nvSpPr>
        <p:spPr>
          <a:xfrm>
            <a:off x="1422248" y="3634977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47208" y="3634977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091518" y="3642812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ASP.NET Core Application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42202" y="3995024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Kestrel Web Server</a:t>
            </a:r>
          </a:p>
          <a:p>
            <a:pPr algn="ctr"/>
            <a:r>
              <a:rPr lang="en-US" altLang="zh-TW" sz="1600" dirty="0" smtClean="0"/>
              <a:t>Port: 5000</a:t>
            </a:r>
            <a:endParaRPr lang="zh-TW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3242202" y="5143949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Application Code</a:t>
            </a:r>
          </a:p>
          <a:p>
            <a:pPr algn="ctr"/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Startup.cs</a:t>
            </a:r>
            <a:r>
              <a:rPr lang="en-US" altLang="zh-TW" sz="1600" dirty="0"/>
              <a:t> , </a:t>
            </a:r>
            <a:r>
              <a:rPr lang="en-US" altLang="zh-TW" sz="1600" dirty="0" smtClean="0"/>
              <a:t>…)</a:t>
            </a:r>
            <a:endParaRPr lang="zh-TW" altLang="en-US" sz="1600" dirty="0"/>
          </a:p>
        </p:txBody>
      </p:sp>
      <p:cxnSp>
        <p:nvCxnSpPr>
          <p:cNvPr id="46" name="肘形接點 45"/>
          <p:cNvCxnSpPr>
            <a:stCxn id="51" idx="3"/>
            <a:endCxn id="44" idx="1"/>
          </p:cNvCxnSpPr>
          <p:nvPr/>
        </p:nvCxnSpPr>
        <p:spPr>
          <a:xfrm flipV="1">
            <a:off x="2721888" y="4355024"/>
            <a:ext cx="520314" cy="4639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671896" y="4021609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cxnSp>
        <p:nvCxnSpPr>
          <p:cNvPr id="48" name="直線接點 47"/>
          <p:cNvCxnSpPr>
            <a:stCxn id="44" idx="2"/>
            <a:endCxn id="45" idx="0"/>
          </p:cNvCxnSpPr>
          <p:nvPr/>
        </p:nvCxnSpPr>
        <p:spPr>
          <a:xfrm>
            <a:off x="4232802" y="4715024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4217278" y="4759790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HttpContext</a:t>
            </a:r>
            <a:endParaRPr lang="en-US" altLang="zh-TW" sz="1600" dirty="0"/>
          </a:p>
        </p:txBody>
      </p:sp>
      <p:cxnSp>
        <p:nvCxnSpPr>
          <p:cNvPr id="54" name="直線接點 53"/>
          <p:cNvCxnSpPr>
            <a:stCxn id="39" idx="3"/>
            <a:endCxn id="51" idx="1"/>
          </p:cNvCxnSpPr>
          <p:nvPr/>
        </p:nvCxnSpPr>
        <p:spPr>
          <a:xfrm>
            <a:off x="1139324" y="4818958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155498" y="4421236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sp>
        <p:nvSpPr>
          <p:cNvPr id="75" name="矩形 74"/>
          <p:cNvSpPr/>
          <p:nvPr/>
        </p:nvSpPr>
        <p:spPr>
          <a:xfrm>
            <a:off x="8178372" y="1597803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IIS</a:t>
            </a:r>
          </a:p>
          <a:p>
            <a:pPr algn="ctr"/>
            <a:r>
              <a:rPr lang="en-US" altLang="zh-TW" sz="1600" dirty="0" smtClean="0"/>
              <a:t>Nginx</a:t>
            </a:r>
          </a:p>
          <a:p>
            <a:pPr algn="ctr"/>
            <a:r>
              <a:rPr lang="en-US" altLang="zh-TW" sz="1600" dirty="0" smtClean="0"/>
              <a:t>Apache</a:t>
            </a: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1" b="-8140"/>
          <a:stretch/>
        </p:blipFill>
        <p:spPr>
          <a:xfrm>
            <a:off x="6775808" y="2514600"/>
            <a:ext cx="720000" cy="685800"/>
          </a:xfrm>
          <a:prstGeom prst="rect">
            <a:avLst/>
          </a:prstGeom>
        </p:spPr>
      </p:pic>
      <p:sp>
        <p:nvSpPr>
          <p:cNvPr id="78" name="圓角矩形 77"/>
          <p:cNvSpPr/>
          <p:nvPr/>
        </p:nvSpPr>
        <p:spPr>
          <a:xfrm>
            <a:off x="7778732" y="1597803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403692" y="1597803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454625" y="1612305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ASP.NET Core Application (1)</a:t>
            </a:r>
            <a:endParaRPr lang="en-US" altLang="zh-TW" sz="1400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598686" y="1957850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Kestrel Web Server</a:t>
            </a:r>
          </a:p>
          <a:p>
            <a:pPr algn="ctr"/>
            <a:r>
              <a:rPr lang="en-US" altLang="zh-TW" sz="1600" dirty="0" smtClean="0"/>
              <a:t>Port: 5000</a:t>
            </a:r>
            <a:endParaRPr lang="zh-TW" altLang="en-US" sz="16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9017810" y="1973377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8986677" y="2307587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6705600" y="1988765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http://domainA:80</a:t>
            </a:r>
            <a:endParaRPr lang="en-US" altLang="zh-TW" sz="1400" dirty="0"/>
          </a:p>
        </p:txBody>
      </p:sp>
      <p:sp>
        <p:nvSpPr>
          <p:cNvPr id="89" name="矩形 88"/>
          <p:cNvSpPr/>
          <p:nvPr/>
        </p:nvSpPr>
        <p:spPr>
          <a:xfrm>
            <a:off x="9401938" y="2837355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9462459" y="2853664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ASP.NET Core Application (2)</a:t>
            </a:r>
            <a:endParaRPr lang="en-US" altLang="zh-TW" sz="1400" dirty="0">
              <a:solidFill>
                <a:schemeClr val="bg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596932" y="3197402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Kestrel Web Server</a:t>
            </a:r>
          </a:p>
          <a:p>
            <a:pPr algn="ctr"/>
            <a:r>
              <a:rPr lang="en-US" altLang="zh-TW" sz="1600" dirty="0" smtClean="0"/>
              <a:t>Port: 5001</a:t>
            </a:r>
            <a:endParaRPr lang="zh-TW" altLang="en-US" sz="1600" dirty="0"/>
          </a:p>
        </p:txBody>
      </p:sp>
      <p:cxnSp>
        <p:nvCxnSpPr>
          <p:cNvPr id="96" name="肘形接點 95"/>
          <p:cNvCxnSpPr>
            <a:stCxn id="76" idx="0"/>
          </p:cNvCxnSpPr>
          <p:nvPr/>
        </p:nvCxnSpPr>
        <p:spPr>
          <a:xfrm rot="5400000" flipH="1" flipV="1">
            <a:off x="7575663" y="1867733"/>
            <a:ext cx="207013" cy="1086722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接點 97"/>
          <p:cNvCxnSpPr>
            <a:stCxn id="76" idx="2"/>
          </p:cNvCxnSpPr>
          <p:nvPr/>
        </p:nvCxnSpPr>
        <p:spPr>
          <a:xfrm rot="16200000" flipH="1">
            <a:off x="7506967" y="2829240"/>
            <a:ext cx="357000" cy="1099319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8986677" y="3557401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9017810" y="3231245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704808" y="3569731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http://domainB:80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4255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609600" y="990600"/>
            <a:ext cx="1142999" cy="1035570"/>
            <a:chOff x="1066801" y="2626549"/>
            <a:chExt cx="1695654" cy="1536281"/>
          </a:xfrm>
        </p:grpSpPr>
        <p:sp>
          <p:nvSpPr>
            <p:cNvPr id="34" name="矩形 33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39" name="文字方塊 38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5904726" y="348686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3729014" y="179751"/>
            <a:ext cx="1676400" cy="1202959"/>
            <a:chOff x="572186" y="1579980"/>
            <a:chExt cx="2483866" cy="185814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blog.johnwu.cc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759648" y="1609356"/>
            <a:ext cx="1615132" cy="1209807"/>
            <a:chOff x="628844" y="1579980"/>
            <a:chExt cx="2393088" cy="186872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628844" y="2878214"/>
              <a:ext cx="2393088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api.johnwu.cc</a:t>
              </a:r>
              <a:endParaRPr lang="zh-TW" altLang="en-US" dirty="0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9" y="547344"/>
            <a:ext cx="557420" cy="720000"/>
          </a:xfrm>
          <a:prstGeom prst="rect">
            <a:avLst/>
          </a:prstGeom>
        </p:spPr>
      </p:pic>
      <p:cxnSp>
        <p:nvCxnSpPr>
          <p:cNvPr id="4" name="直線單箭頭接點 3"/>
          <p:cNvCxnSpPr>
            <a:stCxn id="8" idx="1"/>
            <a:endCxn id="2" idx="3"/>
          </p:cNvCxnSpPr>
          <p:nvPr/>
        </p:nvCxnSpPr>
        <p:spPr>
          <a:xfrm flipH="1">
            <a:off x="1631429" y="596565"/>
            <a:ext cx="2549421" cy="3107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1779157" y="54734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47" name="直線單箭頭接點 46"/>
          <p:cNvCxnSpPr>
            <a:stCxn id="2" idx="2"/>
            <a:endCxn id="15" idx="1"/>
          </p:cNvCxnSpPr>
          <p:nvPr/>
        </p:nvCxnSpPr>
        <p:spPr>
          <a:xfrm>
            <a:off x="1352719" y="1267344"/>
            <a:ext cx="2820525" cy="7588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94155" y="1886051"/>
            <a:ext cx="119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/>
              <a:t>Cross-Origin</a:t>
            </a:r>
          </a:p>
          <a:p>
            <a:pPr algn="ctr"/>
            <a:r>
              <a:rPr lang="en-US" altLang="zh-TW" sz="1600" dirty="0" smtClean="0"/>
              <a:t>Request</a:t>
            </a:r>
            <a:endParaRPr lang="zh-TW" altLang="en-US" sz="1600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3" y="1418127"/>
            <a:ext cx="574545" cy="574545"/>
          </a:xfrm>
          <a:prstGeom prst="rect">
            <a:avLst/>
          </a:prstGeom>
        </p:spPr>
      </p:pic>
      <p:sp>
        <p:nvSpPr>
          <p:cNvPr id="42" name="橢圓 41"/>
          <p:cNvSpPr/>
          <p:nvPr/>
        </p:nvSpPr>
        <p:spPr>
          <a:xfrm>
            <a:off x="1779157" y="155730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19" y="1138173"/>
            <a:ext cx="443957" cy="443957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636158" y="4151740"/>
            <a:ext cx="1142999" cy="1035570"/>
            <a:chOff x="1066801" y="2626549"/>
            <a:chExt cx="1695654" cy="1536281"/>
          </a:xfrm>
        </p:grpSpPr>
        <p:sp>
          <p:nvSpPr>
            <p:cNvPr id="53" name="矩形 5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55" name="圖片 5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57" name="文字方塊 56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grpSp>
        <p:nvGrpSpPr>
          <p:cNvPr id="58" name="群組 57"/>
          <p:cNvGrpSpPr/>
          <p:nvPr/>
        </p:nvGrpSpPr>
        <p:grpSpPr>
          <a:xfrm>
            <a:off x="3755572" y="3340891"/>
            <a:ext cx="1676400" cy="1202959"/>
            <a:chOff x="572186" y="1579980"/>
            <a:chExt cx="2483866" cy="1858142"/>
          </a:xfrm>
        </p:grpSpPr>
        <p:pic>
          <p:nvPicPr>
            <p:cNvPr id="59" name="圖片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60" name="文字方塊 59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blog.johnwu.cc</a:t>
              </a:r>
              <a:endParaRPr lang="zh-TW" altLang="en-US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3786206" y="4770496"/>
            <a:ext cx="1615132" cy="1209807"/>
            <a:chOff x="628844" y="1579980"/>
            <a:chExt cx="2393088" cy="1868720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63" name="文字方塊 62"/>
            <p:cNvSpPr txBox="1"/>
            <p:nvPr/>
          </p:nvSpPr>
          <p:spPr>
            <a:xfrm>
              <a:off x="628844" y="2878214"/>
              <a:ext cx="2393088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api.johnwu.cc</a:t>
              </a:r>
              <a:endParaRPr lang="zh-TW" altLang="en-US" dirty="0"/>
            </a:p>
          </p:txBody>
        </p:sp>
      </p:grpSp>
      <p:cxnSp>
        <p:nvCxnSpPr>
          <p:cNvPr id="65" name="直線單箭頭接點 64"/>
          <p:cNvCxnSpPr>
            <a:stCxn id="59" idx="1"/>
            <a:endCxn id="64" idx="3"/>
          </p:cNvCxnSpPr>
          <p:nvPr/>
        </p:nvCxnSpPr>
        <p:spPr>
          <a:xfrm flipH="1">
            <a:off x="1657987" y="3757705"/>
            <a:ext cx="2549421" cy="3107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1805715" y="370848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1714813" y="4356979"/>
            <a:ext cx="2484989" cy="64226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946709" y="4191000"/>
            <a:ext cx="172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Preflight Request</a:t>
            </a:r>
            <a:endParaRPr lang="zh-TW" altLang="en-US" sz="1400" dirty="0"/>
          </a:p>
        </p:txBody>
      </p:sp>
      <p:sp>
        <p:nvSpPr>
          <p:cNvPr id="70" name="橢圓 69"/>
          <p:cNvSpPr/>
          <p:nvPr/>
        </p:nvSpPr>
        <p:spPr>
          <a:xfrm>
            <a:off x="1931376" y="418756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 flipV="1">
            <a:off x="1714813" y="4477440"/>
            <a:ext cx="2484989" cy="64153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419007" y="4954857"/>
            <a:ext cx="59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Allow</a:t>
            </a:r>
            <a:endParaRPr lang="zh-TW" altLang="en-US" sz="1400" dirty="0"/>
          </a:p>
        </p:txBody>
      </p:sp>
      <p:sp>
        <p:nvSpPr>
          <p:cNvPr id="79" name="橢圓 78"/>
          <p:cNvSpPr/>
          <p:nvPr/>
        </p:nvSpPr>
        <p:spPr>
          <a:xfrm>
            <a:off x="3258982" y="4950555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4" name="肘形接點 83"/>
          <p:cNvCxnSpPr/>
          <p:nvPr/>
        </p:nvCxnSpPr>
        <p:spPr>
          <a:xfrm>
            <a:off x="1379277" y="3833783"/>
            <a:ext cx="2828132" cy="1593896"/>
          </a:xfrm>
          <a:prstGeom prst="bentConnector3">
            <a:avLst>
              <a:gd name="adj1" fmla="val 52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圖片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67" y="3708484"/>
            <a:ext cx="557420" cy="720000"/>
          </a:xfrm>
          <a:prstGeom prst="rect">
            <a:avLst/>
          </a:prstGeom>
        </p:spPr>
      </p:pic>
      <p:sp>
        <p:nvSpPr>
          <p:cNvPr id="96" name="橢圓 95"/>
          <p:cNvSpPr/>
          <p:nvPr/>
        </p:nvSpPr>
        <p:spPr>
          <a:xfrm>
            <a:off x="1551381" y="51637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575527" y="5429122"/>
            <a:ext cx="119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/>
              <a:t>Cross-Origin</a:t>
            </a:r>
          </a:p>
          <a:p>
            <a:pPr algn="ctr"/>
            <a:r>
              <a:rPr lang="en-US" altLang="zh-TW" sz="1600" dirty="0" smtClean="0"/>
              <a:t>Request</a:t>
            </a:r>
            <a:endParaRPr lang="zh-TW" altLang="en-US" sz="1600" dirty="0"/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75" y="4961198"/>
            <a:ext cx="574545" cy="574545"/>
          </a:xfrm>
          <a:prstGeom prst="rect">
            <a:avLst/>
          </a:prstGeom>
        </p:spPr>
      </p:pic>
      <p:grpSp>
        <p:nvGrpSpPr>
          <p:cNvPr id="48" name="群組 47"/>
          <p:cNvGrpSpPr/>
          <p:nvPr/>
        </p:nvGrpSpPr>
        <p:grpSpPr>
          <a:xfrm>
            <a:off x="6434362" y="1682190"/>
            <a:ext cx="1142999" cy="1035570"/>
            <a:chOff x="1066801" y="2626549"/>
            <a:chExt cx="1695654" cy="1536281"/>
          </a:xfrm>
        </p:grpSpPr>
        <p:sp>
          <p:nvSpPr>
            <p:cNvPr id="49" name="矩形 48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1" name="圖片 7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72" name="文字方塊 71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grpSp>
        <p:nvGrpSpPr>
          <p:cNvPr id="73" name="群組 72"/>
          <p:cNvGrpSpPr/>
          <p:nvPr/>
        </p:nvGrpSpPr>
        <p:grpSpPr>
          <a:xfrm>
            <a:off x="8028319" y="698732"/>
            <a:ext cx="1676400" cy="1202959"/>
            <a:chOff x="572186" y="1579980"/>
            <a:chExt cx="2483866" cy="1858142"/>
          </a:xfrm>
        </p:grpSpPr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76" name="文字方塊 75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blog.johnwu.cc</a:t>
              </a:r>
              <a:endParaRPr lang="zh-TW" altLang="en-US" dirty="0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7893092" y="2191014"/>
            <a:ext cx="1963600" cy="1146146"/>
            <a:chOff x="365393" y="1579980"/>
            <a:chExt cx="2909402" cy="1770386"/>
          </a:xfrm>
        </p:grpSpPr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81" name="文字方塊 80"/>
            <p:cNvSpPr txBox="1"/>
            <p:nvPr/>
          </p:nvSpPr>
          <p:spPr>
            <a:xfrm>
              <a:off x="365393" y="2779880"/>
              <a:ext cx="2909402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Attacker’s Server</a:t>
              </a:r>
              <a:endParaRPr lang="zh-TW" altLang="en-US" dirty="0"/>
            </a:p>
          </p:txBody>
        </p:sp>
      </p:grpSp>
      <p:pic>
        <p:nvPicPr>
          <p:cNvPr id="82" name="圖片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60" y="1504422"/>
            <a:ext cx="557420" cy="720000"/>
          </a:xfrm>
          <a:prstGeom prst="rect">
            <a:avLst/>
          </a:prstGeom>
        </p:spPr>
      </p:pic>
      <p:sp>
        <p:nvSpPr>
          <p:cNvPr id="85" name="橢圓 84"/>
          <p:cNvSpPr/>
          <p:nvPr/>
        </p:nvSpPr>
        <p:spPr>
          <a:xfrm>
            <a:off x="7829092" y="114700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6" name="直線單箭頭接點 85"/>
          <p:cNvCxnSpPr>
            <a:stCxn id="44" idx="3"/>
            <a:endCxn id="80" idx="1"/>
          </p:cNvCxnSpPr>
          <p:nvPr/>
        </p:nvCxnSpPr>
        <p:spPr>
          <a:xfrm>
            <a:off x="7511918" y="1901691"/>
            <a:ext cx="972577" cy="70613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9957172" y="124863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10422583" y="1430093"/>
            <a:ext cx="960391" cy="943195"/>
            <a:chOff x="10047997" y="1691302"/>
            <a:chExt cx="960391" cy="94319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4" t="21453" r="15531"/>
            <a:stretch/>
          </p:blipFill>
          <p:spPr>
            <a:xfrm>
              <a:off x="10147193" y="1691302"/>
              <a:ext cx="762000" cy="84830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047997" y="2265165"/>
              <a:ext cx="9603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Attacker</a:t>
              </a:r>
              <a:endParaRPr lang="zh-TW" altLang="en-US" dirty="0"/>
            </a:p>
          </p:txBody>
        </p:sp>
      </p:grpSp>
      <p:cxnSp>
        <p:nvCxnSpPr>
          <p:cNvPr id="83" name="直線單箭頭接點 82"/>
          <p:cNvCxnSpPr>
            <a:stCxn id="75" idx="1"/>
            <a:endCxn id="82" idx="3"/>
          </p:cNvCxnSpPr>
          <p:nvPr/>
        </p:nvCxnSpPr>
        <p:spPr>
          <a:xfrm flipH="1">
            <a:off x="7564380" y="1115546"/>
            <a:ext cx="915775" cy="7488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777346" y="110891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取得網頁內容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2" name="直線單箭頭接點 91"/>
          <p:cNvCxnSpPr>
            <a:stCxn id="3" idx="1"/>
            <a:endCxn id="75" idx="3"/>
          </p:cNvCxnSpPr>
          <p:nvPr/>
        </p:nvCxnSpPr>
        <p:spPr>
          <a:xfrm flipH="1" flipV="1">
            <a:off x="9260951" y="1115546"/>
            <a:ext cx="1260828" cy="7387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10139750" y="12167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注入惡意程式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橢圓 93"/>
          <p:cNvSpPr/>
          <p:nvPr/>
        </p:nvSpPr>
        <p:spPr>
          <a:xfrm>
            <a:off x="7955552" y="244480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662492" y="2658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回傳資料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7059422" y="1805710"/>
            <a:ext cx="452496" cy="1919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XSS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18802 -0.00023 L 0.18542 0.20532 L 0.23125 0.2037 L 0.23307 -0.00486 L 0.30365 -0.00348 L 0.30274 0.20532 L 0.34779 0.20532 L 0.34857 -0.00486 L 0.41745 -0.00648 C 0.41719 0.06504 0.4168 0.1368 0.41654 0.20833 L 0.46237 0.20671 L 0.46237 -0.01111 L 0.53216 -0.00973 L 0.53307 0.46713 L 0.48711 0.46713 L 0.48711 0.25694 L 0.41914 0.26018 L 0.41836 0.47037 L 0.3724 0.47037 C 0.37214 0.39861 0.37188 0.32708 0.37162 0.25555 L 0.30534 0.26018 L 0.30274 0.47199 L 0.2569 0.47361 L 0.2586 0.2618 L 0.18893 0.2618 L 0.18633 0.46574 L -0.00247 0.46574 " pathEditMode="relative" rAng="0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18802 -0.00023 L 0.18541 0.20532 L 0.23125 0.2037 L 0.23307 -0.00486 L 0.30364 -0.00347 L 0.3026 0.20532 L 0.34778 0.20532 L 0.34856 -0.00486 L 0.41744 -0.00648 C 0.41718 0.06504 0.41679 0.1368 0.41653 0.20833 L 0.46237 0.20671 L 0.46237 -0.01111 L 0.53216 -0.00972 L 0.53307 0.46713 L 0.4871 0.46713 L 0.4871 0.25694 L 0.41914 0.26018 L 0.41835 0.47037 L 0.37239 0.47037 C 0.37213 0.39861 0.37187 0.32708 0.37161 0.25555 L 0.30533 0.26018 L 0.3026 0.47199 L 0.2569 0.47361 L 0.25859 0.2618 L 0.18893 0.2618 L 0.18632 0.46574 L -0.00248 0.46574 " pathEditMode="relative" rAng="0" ptsTypes="AAAAAAAAAAAAAAAAAAAAAAAAAAAA">
                                      <p:cBhvr>
                                        <p:cTn id="14" dur="1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肘形接點 58"/>
          <p:cNvCxnSpPr>
            <a:stCxn id="37" idx="3"/>
          </p:cNvCxnSpPr>
          <p:nvPr/>
        </p:nvCxnSpPr>
        <p:spPr>
          <a:xfrm flipH="1" flipV="1">
            <a:off x="941294" y="672347"/>
            <a:ext cx="1736976" cy="1504211"/>
          </a:xfrm>
          <a:prstGeom prst="bentConnector3">
            <a:avLst>
              <a:gd name="adj1" fmla="val 173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893043" y="79176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070952" y="1761573"/>
            <a:ext cx="1194060" cy="1210227"/>
            <a:chOff x="941473" y="1579980"/>
            <a:chExt cx="1769199" cy="186936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941473" y="2878863"/>
              <a:ext cx="1769199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</a:t>
              </a:r>
              <a:endParaRPr lang="zh-TW" altLang="en-US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154433" y="5203051"/>
            <a:ext cx="1244380" cy="864807"/>
            <a:chOff x="4301463" y="4218085"/>
            <a:chExt cx="1244380" cy="864807"/>
          </a:xfrm>
        </p:grpSpPr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081" y="4362892"/>
              <a:ext cx="720000" cy="720000"/>
            </a:xfrm>
            <a:prstGeom prst="rect">
              <a:avLst/>
            </a:prstGeom>
          </p:spPr>
        </p:pic>
        <p:sp>
          <p:nvSpPr>
            <p:cNvPr id="25" name="文字方塊 24"/>
            <p:cNvSpPr txBox="1"/>
            <p:nvPr/>
          </p:nvSpPr>
          <p:spPr>
            <a:xfrm>
              <a:off x="4301463" y="4218085"/>
              <a:ext cx="12443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Response </a:t>
              </a:r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快取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207424" y="3048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1599615" y="1783252"/>
            <a:ext cx="1142999" cy="1035570"/>
            <a:chOff x="1066801" y="2626549"/>
            <a:chExt cx="1695654" cy="1536281"/>
          </a:xfrm>
        </p:grpSpPr>
        <p:sp>
          <p:nvSpPr>
            <p:cNvPr id="32" name="矩形 31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36" name="圖片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37" name="圖片 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38" name="文字方塊 3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8" y="539464"/>
            <a:ext cx="609600" cy="609600"/>
          </a:xfrm>
          <a:prstGeom prst="rect">
            <a:avLst/>
          </a:prstGeom>
        </p:spPr>
      </p:pic>
      <p:cxnSp>
        <p:nvCxnSpPr>
          <p:cNvPr id="55" name="直線單箭頭接點 54"/>
          <p:cNvCxnSpPr/>
          <p:nvPr/>
        </p:nvCxnSpPr>
        <p:spPr>
          <a:xfrm>
            <a:off x="2669336" y="2361468"/>
            <a:ext cx="1595280" cy="182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/>
          <p:cNvCxnSpPr>
            <a:stCxn id="37" idx="1"/>
            <a:endCxn id="2" idx="2"/>
          </p:cNvCxnSpPr>
          <p:nvPr/>
        </p:nvCxnSpPr>
        <p:spPr>
          <a:xfrm rot="10800000">
            <a:off x="684478" y="1149064"/>
            <a:ext cx="966500" cy="10274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2" idx="3"/>
            <a:endCxn id="37" idx="0"/>
          </p:cNvCxnSpPr>
          <p:nvPr/>
        </p:nvCxnSpPr>
        <p:spPr>
          <a:xfrm>
            <a:off x="989278" y="844264"/>
            <a:ext cx="1175346" cy="938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2678270" y="2052859"/>
            <a:ext cx="1595280" cy="18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橢圓 73"/>
          <p:cNvSpPr/>
          <p:nvPr/>
        </p:nvSpPr>
        <p:spPr>
          <a:xfrm>
            <a:off x="2763775" y="170484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2781516" y="2456865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467243" y="222966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1227179" y="37204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989278" y="90883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923392" y="167518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網頁內容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923392" y="24249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取得網頁內容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28050" y="220435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存到</a:t>
            </a:r>
            <a:r>
              <a:rPr lang="zh-TW" altLang="en-US" sz="1200" dirty="0"/>
              <a:t>暫存</a:t>
            </a:r>
            <a:r>
              <a:rPr lang="zh-TW" altLang="en-US" sz="1200" dirty="0" smtClean="0"/>
              <a:t>區</a:t>
            </a:r>
            <a:endParaRPr lang="zh-TW" altLang="en-US" sz="12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290939" y="340985"/>
            <a:ext cx="160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再次請求網頁內容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1116778" y="8880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從暫</a:t>
            </a:r>
            <a:r>
              <a:rPr lang="zh-TW" altLang="en-US" sz="1200" dirty="0"/>
              <a:t>存</a:t>
            </a:r>
            <a:r>
              <a:rPr lang="zh-TW" altLang="en-US" sz="1200" dirty="0" smtClean="0"/>
              <a:t>區取出</a:t>
            </a:r>
            <a:endParaRPr lang="zh-TW" altLang="en-US" sz="1200" dirty="0"/>
          </a:p>
        </p:txBody>
      </p:sp>
      <p:grpSp>
        <p:nvGrpSpPr>
          <p:cNvPr id="138" name="群組 137"/>
          <p:cNvGrpSpPr/>
          <p:nvPr/>
        </p:nvGrpSpPr>
        <p:grpSpPr>
          <a:xfrm>
            <a:off x="1019201" y="3499921"/>
            <a:ext cx="900000" cy="2604752"/>
            <a:chOff x="2438400" y="1178074"/>
            <a:chExt cx="1440000" cy="720000"/>
          </a:xfrm>
        </p:grpSpPr>
        <p:sp>
          <p:nvSpPr>
            <p:cNvPr id="139" name="圓柱 13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 rot="16200000">
              <a:off x="2855551" y="1021010"/>
              <a:ext cx="681900" cy="10341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Response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Caching</a:t>
              </a:r>
              <a:br>
                <a:rPr lang="en-US" altLang="zh-TW" dirty="0" smtClean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7" name="向右箭號 156"/>
          <p:cNvSpPr/>
          <p:nvPr/>
        </p:nvSpPr>
        <p:spPr>
          <a:xfrm rot="10800000">
            <a:off x="387011" y="549859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402988" y="3959059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284722" y="3649405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227012" y="5225193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62" name="矩形 161"/>
          <p:cNvSpPr/>
          <p:nvPr/>
        </p:nvSpPr>
        <p:spPr>
          <a:xfrm rot="16200000">
            <a:off x="1718051" y="3948027"/>
            <a:ext cx="160355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Middlewares</a:t>
            </a:r>
            <a:endParaRPr lang="zh-TW" altLang="en-US" sz="1600" b="1" dirty="0"/>
          </a:p>
        </p:txBody>
      </p:sp>
      <p:sp>
        <p:nvSpPr>
          <p:cNvPr id="163" name="矩形 162"/>
          <p:cNvSpPr/>
          <p:nvPr/>
        </p:nvSpPr>
        <p:spPr>
          <a:xfrm rot="16200000">
            <a:off x="2878161" y="3948027"/>
            <a:ext cx="160355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164" name="矩形 163"/>
          <p:cNvSpPr/>
          <p:nvPr/>
        </p:nvSpPr>
        <p:spPr>
          <a:xfrm rot="16200000">
            <a:off x="4033484" y="3940118"/>
            <a:ext cx="1603550" cy="72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73" name="向右箭號 172"/>
          <p:cNvSpPr/>
          <p:nvPr/>
        </p:nvSpPr>
        <p:spPr>
          <a:xfrm rot="10800000">
            <a:off x="2734237" y="45272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向右箭號 173"/>
          <p:cNvSpPr/>
          <p:nvPr/>
        </p:nvSpPr>
        <p:spPr>
          <a:xfrm>
            <a:off x="2767064" y="375083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向右箭號 174"/>
          <p:cNvSpPr/>
          <p:nvPr/>
        </p:nvSpPr>
        <p:spPr>
          <a:xfrm rot="10800000">
            <a:off x="3868074" y="451013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向右箭號 175"/>
          <p:cNvSpPr/>
          <p:nvPr/>
        </p:nvSpPr>
        <p:spPr>
          <a:xfrm>
            <a:off x="3900901" y="373372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向右箭號 176"/>
          <p:cNvSpPr/>
          <p:nvPr/>
        </p:nvSpPr>
        <p:spPr>
          <a:xfrm rot="10800000">
            <a:off x="1800835" y="451579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向右箭號 177"/>
          <p:cNvSpPr/>
          <p:nvPr/>
        </p:nvSpPr>
        <p:spPr>
          <a:xfrm>
            <a:off x="1800835" y="3739380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向右箭號 178"/>
          <p:cNvSpPr/>
          <p:nvPr/>
        </p:nvSpPr>
        <p:spPr>
          <a:xfrm rot="10800000">
            <a:off x="1701945" y="5639697"/>
            <a:ext cx="540000" cy="3600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向右箭號 179"/>
          <p:cNvSpPr/>
          <p:nvPr/>
        </p:nvSpPr>
        <p:spPr>
          <a:xfrm>
            <a:off x="1730497" y="5349619"/>
            <a:ext cx="540000" cy="3600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6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6800" y="838199"/>
            <a:ext cx="1905000" cy="3657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Application </a:t>
            </a:r>
            <a:r>
              <a:rPr lang="en-US" altLang="zh-TW" dirty="0" smtClean="0"/>
              <a:t>– Start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Application – </a:t>
            </a:r>
            <a:r>
              <a:rPr lang="en-US" altLang="zh-TW" dirty="0" smtClean="0"/>
              <a:t>End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066800" y="46886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Program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391099" y="1715307"/>
            <a:ext cx="89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Startup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478221" y="1194390"/>
            <a:ext cx="19050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3478221" y="824542"/>
            <a:ext cx="180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r>
              <a:rPr lang="en-US" altLang="zh-TW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3487479" y="2084639"/>
            <a:ext cx="1905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 smtClean="0"/>
              <a:t>ConfigureServices</a:t>
            </a:r>
            <a:endParaRPr lang="en-US" altLang="zh-TW" dirty="0" smtClean="0"/>
          </a:p>
          <a:p>
            <a:r>
              <a:rPr lang="en-US" altLang="zh-TW" dirty="0"/>
              <a:t>Configure</a:t>
            </a:r>
          </a:p>
        </p:txBody>
      </p:sp>
      <p:sp>
        <p:nvSpPr>
          <p:cNvPr id="13" name="矩形 12"/>
          <p:cNvSpPr/>
          <p:nvPr/>
        </p:nvSpPr>
        <p:spPr>
          <a:xfrm>
            <a:off x="5908159" y="2971800"/>
            <a:ext cx="1905000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dirty="0" smtClean="0"/>
              <a:t>Started</a:t>
            </a:r>
          </a:p>
          <a:p>
            <a:pPr marL="72000"/>
            <a:r>
              <a:rPr lang="en-US" altLang="zh-TW" dirty="0" smtClean="0"/>
              <a:t>…</a:t>
            </a:r>
          </a:p>
          <a:p>
            <a:pPr marL="72000"/>
            <a:r>
              <a:rPr lang="en-US" altLang="zh-TW" dirty="0" err="1" smtClean="0"/>
              <a:t>Stoping</a:t>
            </a:r>
            <a:endParaRPr lang="en-US" altLang="zh-TW" dirty="0" smtClean="0"/>
          </a:p>
          <a:p>
            <a:pPr marL="72000"/>
            <a:r>
              <a:rPr lang="en-US" altLang="zh-TW" dirty="0" smtClean="0"/>
              <a:t>…</a:t>
            </a:r>
            <a:endParaRPr lang="en-US" altLang="zh-TW" dirty="0"/>
          </a:p>
          <a:p>
            <a:pPr marL="72000"/>
            <a:r>
              <a:rPr lang="en-US" altLang="zh-TW" dirty="0" smtClean="0"/>
              <a:t>Started</a:t>
            </a:r>
          </a:p>
        </p:txBody>
      </p:sp>
      <p:sp>
        <p:nvSpPr>
          <p:cNvPr id="14" name="矩形 13"/>
          <p:cNvSpPr/>
          <p:nvPr/>
        </p:nvSpPr>
        <p:spPr>
          <a:xfrm>
            <a:off x="5908158" y="2602468"/>
            <a:ext cx="106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endParaRPr lang="zh-TW" altLang="en-US" b="1" dirty="0"/>
          </a:p>
        </p:txBody>
      </p:sp>
      <p:sp>
        <p:nvSpPr>
          <p:cNvPr id="15" name="向右箭號 14"/>
          <p:cNvSpPr/>
          <p:nvPr/>
        </p:nvSpPr>
        <p:spPr>
          <a:xfrm>
            <a:off x="2888658" y="125252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4176427" y="1723936"/>
            <a:ext cx="562544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895600" y="4112307"/>
            <a:ext cx="31242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上彎箭號 20"/>
          <p:cNvSpPr/>
          <p:nvPr/>
        </p:nvSpPr>
        <p:spPr>
          <a:xfrm rot="5400000">
            <a:off x="4913363" y="2206900"/>
            <a:ext cx="572565" cy="1640307"/>
          </a:xfrm>
          <a:prstGeom prst="bentUpArrow">
            <a:avLst>
              <a:gd name="adj1" fmla="val 29478"/>
              <a:gd name="adj2" fmla="val 27826"/>
              <a:gd name="adj3" fmla="val 3246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Static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Files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Other</a:t>
              </a:r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58" y="3580232"/>
            <a:ext cx="1840943" cy="212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endCxn id="51" idx="0"/>
          </p:cNvCxnSpPr>
          <p:nvPr/>
        </p:nvCxnSpPr>
        <p:spPr>
          <a:xfrm>
            <a:off x="1893978" y="3676749"/>
            <a:ext cx="918822" cy="2447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858000" y="548557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362200" y="2049240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362200" y="674458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1933133" y="115706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1965364" y="73263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481728" y="2048235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485512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3909943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364528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788959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800" y="3921451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</a:p>
          <a:p>
            <a:pPr algn="ctr"/>
            <a:r>
              <a:rPr lang="en-US" altLang="zh-TW" dirty="0" smtClean="0"/>
              <a:t>Attribute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72800" y="4792150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Map</a:t>
            </a:r>
          </a:p>
          <a:p>
            <a:pPr algn="ctr"/>
            <a:r>
              <a:rPr lang="en-US" altLang="zh-TW" dirty="0" smtClean="0"/>
              <a:t>Route</a:t>
            </a:r>
            <a:endParaRPr lang="en-US" altLang="zh-TW" dirty="0"/>
          </a:p>
        </p:txBody>
      </p:sp>
      <p:cxnSp>
        <p:nvCxnSpPr>
          <p:cNvPr id="9" name="直線單箭頭接點 8"/>
          <p:cNvCxnSpPr>
            <a:stCxn id="51" idx="2"/>
            <a:endCxn id="52" idx="0"/>
          </p:cNvCxnSpPr>
          <p:nvPr/>
        </p:nvCxnSpPr>
        <p:spPr>
          <a:xfrm>
            <a:off x="2812800" y="4569451"/>
            <a:ext cx="0" cy="22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820200" y="3562979"/>
            <a:ext cx="1260000" cy="900000"/>
            <a:chOff x="7231200" y="2209799"/>
            <a:chExt cx="1440000" cy="720001"/>
          </a:xfrm>
        </p:grpSpPr>
        <p:sp>
          <p:nvSpPr>
            <p:cNvPr id="60" name="矩形 5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肘形接點 10"/>
          <p:cNvCxnSpPr>
            <a:stCxn id="52" idx="2"/>
            <a:endCxn id="2" idx="3"/>
          </p:cNvCxnSpPr>
          <p:nvPr/>
        </p:nvCxnSpPr>
        <p:spPr>
          <a:xfrm rot="5400000" flipH="1" flipV="1">
            <a:off x="2804691" y="4650340"/>
            <a:ext cx="797918" cy="781701"/>
          </a:xfrm>
          <a:prstGeom prst="bentConnector4">
            <a:avLst>
              <a:gd name="adj1" fmla="val -16862"/>
              <a:gd name="adj2" fmla="val 785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3820200" y="4822979"/>
            <a:ext cx="1260000" cy="900000"/>
            <a:chOff x="7231200" y="2209799"/>
            <a:chExt cx="1440000" cy="720001"/>
          </a:xfrm>
        </p:grpSpPr>
        <p:sp>
          <p:nvSpPr>
            <p:cNvPr id="79" name="矩形 78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69301" y="2385133"/>
              <a:ext cx="1363800" cy="3693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Not Found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向右箭號 80"/>
          <p:cNvSpPr/>
          <p:nvPr/>
        </p:nvSpPr>
        <p:spPr>
          <a:xfrm rot="10800000">
            <a:off x="3532799" y="5362232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>
            <a:off x="3537179" y="4822979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右箭號 84"/>
          <p:cNvSpPr/>
          <p:nvPr/>
        </p:nvSpPr>
        <p:spPr>
          <a:xfrm rot="10800000">
            <a:off x="3532799" y="4096455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3537179" y="355720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2053839" y="1290084"/>
            <a:ext cx="2160000" cy="540000"/>
            <a:chOff x="7231200" y="2209799"/>
            <a:chExt cx="2468571" cy="720001"/>
          </a:xfrm>
        </p:grpSpPr>
        <p:sp>
          <p:nvSpPr>
            <p:cNvPr id="69" name="矩形 68"/>
            <p:cNvSpPr/>
            <p:nvPr/>
          </p:nvSpPr>
          <p:spPr>
            <a:xfrm>
              <a:off x="7231200" y="2209799"/>
              <a:ext cx="2468571" cy="7200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69301" y="2323578"/>
              <a:ext cx="2430470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Global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934200" y="990600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2053839" y="2734508"/>
            <a:ext cx="2160000" cy="540000"/>
            <a:chOff x="7231200" y="2209799"/>
            <a:chExt cx="1440000" cy="720001"/>
          </a:xfrm>
        </p:grpSpPr>
        <p:sp>
          <p:nvSpPr>
            <p:cNvPr id="58" name="矩形 5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057400" y="2011246"/>
            <a:ext cx="2160000" cy="540000"/>
            <a:chOff x="7231200" y="2209799"/>
            <a:chExt cx="1440000" cy="720001"/>
          </a:xfrm>
        </p:grpSpPr>
        <p:sp>
          <p:nvSpPr>
            <p:cNvPr id="62" name="矩形 61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向右箭號 66"/>
          <p:cNvSpPr/>
          <p:nvPr/>
        </p:nvSpPr>
        <p:spPr>
          <a:xfrm rot="5400000">
            <a:off x="2221376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5400000">
            <a:off x="2221376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5400000">
            <a:off x="2221376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72"/>
          <p:cNvSpPr/>
          <p:nvPr/>
        </p:nvSpPr>
        <p:spPr>
          <a:xfrm rot="16200000">
            <a:off x="3694413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 rot="16200000">
            <a:off x="3694413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 rot="16200000">
            <a:off x="3694413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30866</TotalTime>
  <Words>711</Words>
  <Application>Microsoft Office PowerPoint</Application>
  <PresentationFormat>寬螢幕</PresentationFormat>
  <Paragraphs>461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 (XN-DNG)</cp:lastModifiedBy>
  <cp:revision>1497</cp:revision>
  <dcterms:created xsi:type="dcterms:W3CDTF">2008-05-07T10:35:45Z</dcterms:created>
  <dcterms:modified xsi:type="dcterms:W3CDTF">2018-01-15T06:15:23Z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