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6"/>
  </p:notesMasterIdLst>
  <p:handoutMasterIdLst>
    <p:handoutMasterId r:id="rId27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27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40" r:id="rId24"/>
    <p:sldId id="339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  <a:endParaRPr lang="en-US" altLang="zh-TW" dirty="0"/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30329</TotalTime>
  <Words>462</Words>
  <Application>Microsoft Office PowerPoint</Application>
  <PresentationFormat>寬螢幕</PresentationFormat>
  <Paragraphs>366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 (XN-DNG)</cp:lastModifiedBy>
  <cp:revision>1464</cp:revision>
  <dcterms:created xsi:type="dcterms:W3CDTF">2008-05-07T10:35:45Z</dcterms:created>
  <dcterms:modified xsi:type="dcterms:W3CDTF">2017-12-20T08:55:58Z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