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4"/>
  </p:notesMasterIdLst>
  <p:handoutMasterIdLst>
    <p:handoutMasterId r:id="rId25"/>
  </p:handoutMasterIdLst>
  <p:sldIdLst>
    <p:sldId id="316" r:id="rId5"/>
    <p:sldId id="317" r:id="rId6"/>
    <p:sldId id="318" r:id="rId7"/>
    <p:sldId id="341" r:id="rId8"/>
    <p:sldId id="342" r:id="rId9"/>
    <p:sldId id="343" r:id="rId10"/>
    <p:sldId id="325" r:id="rId11"/>
    <p:sldId id="326" r:id="rId12"/>
    <p:sldId id="327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40" r:id="rId22"/>
    <p:sldId id="339" r:id="rId2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>
        <p:scale>
          <a:sx n="125" d="100"/>
          <a:sy n="125" d="100"/>
        </p:scale>
        <p:origin x="396" y="-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29892</TotalTime>
  <Words>440</Words>
  <Application>Microsoft Office PowerPoint</Application>
  <PresentationFormat>寬螢幕</PresentationFormat>
  <Paragraphs>338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1454</cp:revision>
  <dcterms:created xsi:type="dcterms:W3CDTF">2008-05-07T10:35:45Z</dcterms:created>
  <dcterms:modified xsi:type="dcterms:W3CDTF">2017-12-09T19:28:39Z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