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8"/>
  </p:notesMasterIdLst>
  <p:handoutMasterIdLst>
    <p:handoutMasterId r:id="rId29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46" r:id="rId15"/>
    <p:sldId id="347" r:id="rId16"/>
    <p:sldId id="327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0" r:id="rId26"/>
    <p:sldId id="339" r:id="rId2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912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</a:t>
            </a:r>
            <a:r>
              <a:rPr lang="zh-TW" altLang="en-US" sz="1200" dirty="0">
                <a:ea typeface="微軟正黑體" panose="020B0604030504040204" pitchFamily="34" charset="-120"/>
              </a:rPr>
              <a:t>建立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/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的，給你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ea typeface="微軟正黑體" panose="020B0604030504040204" pitchFamily="34" charset="-120"/>
              </a:rPr>
              <a:t>商品</a:t>
            </a:r>
            <a:r>
              <a:rPr lang="zh-TW" altLang="en-US" sz="1200" b="1" dirty="0">
                <a:ea typeface="微軟正黑體" panose="020B0604030504040204" pitchFamily="34" charset="-120"/>
              </a:rPr>
              <a:t>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/about.aspx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 smtClean="0">
                <a:latin typeface="Consolas" panose="020B0609020204030204" pitchFamily="49" charset="0"/>
              </a:rPr>
              <a:t> </a:t>
            </a:r>
            <a:endParaRPr lang="en-US" altLang="zh-TW" sz="1200" b="1" dirty="0" smtClean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/first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home/index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，改成　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可以嗎？ 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!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DI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– 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</a:t>
            </a: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 smtClean="0"/>
              <a:t>ConfigureServices</a:t>
            </a:r>
            <a:endParaRPr lang="en-US" altLang="zh-TW" dirty="0" smtClean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 smtClean="0"/>
              <a:t>Started</a:t>
            </a:r>
          </a:p>
          <a:p>
            <a:pPr marL="72000"/>
            <a:r>
              <a:rPr lang="en-US" altLang="zh-TW" dirty="0" smtClean="0"/>
              <a:t>…</a:t>
            </a:r>
          </a:p>
          <a:p>
            <a:pPr marL="72000"/>
            <a:r>
              <a:rPr lang="en-US" altLang="zh-TW" dirty="0" err="1" smtClean="0"/>
              <a:t>Stoping</a:t>
            </a:r>
            <a:endParaRPr lang="en-US" altLang="zh-TW" dirty="0" smtClean="0"/>
          </a:p>
          <a:p>
            <a:pPr marL="72000"/>
            <a:r>
              <a:rPr lang="en-US" altLang="zh-TW" dirty="0" smtClean="0"/>
              <a:t>…</a:t>
            </a:r>
            <a:endParaRPr lang="en-US" altLang="zh-TW" dirty="0"/>
          </a:p>
          <a:p>
            <a:pPr marL="72000"/>
            <a:r>
              <a:rPr lang="en-US" altLang="zh-TW" dirty="0" smtClean="0"/>
              <a:t>Started</a:t>
            </a:r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30430</TotalTime>
  <Words>575</Words>
  <Application>Microsoft Office PowerPoint</Application>
  <PresentationFormat>寬螢幕</PresentationFormat>
  <Paragraphs>410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1476</cp:revision>
  <dcterms:created xsi:type="dcterms:W3CDTF">2008-05-07T10:35:45Z</dcterms:created>
  <dcterms:modified xsi:type="dcterms:W3CDTF">2017-12-24T18:29:11Z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