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5"/>
  </p:notesMasterIdLst>
  <p:handoutMasterIdLst>
    <p:handoutMasterId r:id="rId26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 varScale="1">
        <p:scale>
          <a:sx n="99" d="100"/>
          <a:sy n="99" d="100"/>
        </p:scale>
        <p:origin x="108" y="3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8/12/2017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  <a:endParaRPr lang="en-US" altLang="zh-TW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  <a:endParaRPr lang="en-US" altLang="zh-TW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25830</TotalTime>
  <Words>393</Words>
  <Application>Microsoft Office PowerPoint</Application>
  <PresentationFormat>寬螢幕</PresentationFormat>
  <Paragraphs>293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1411</cp:revision>
  <dcterms:created xsi:type="dcterms:W3CDTF">2008-05-07T10:35:45Z</dcterms:created>
  <dcterms:modified xsi:type="dcterms:W3CDTF">2017-08-12T09:19:13Z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