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0"/>
  </p:notesMasterIdLst>
  <p:handoutMasterIdLst>
    <p:handoutMasterId r:id="rId31"/>
  </p:handoutMasterIdLst>
  <p:sldIdLst>
    <p:sldId id="316" r:id="rId5"/>
    <p:sldId id="317" r:id="rId6"/>
    <p:sldId id="318" r:id="rId7"/>
    <p:sldId id="345" r:id="rId8"/>
    <p:sldId id="341" r:id="rId9"/>
    <p:sldId id="342" r:id="rId10"/>
    <p:sldId id="343" r:id="rId11"/>
    <p:sldId id="325" r:id="rId12"/>
    <p:sldId id="344" r:id="rId13"/>
    <p:sldId id="326" r:id="rId14"/>
    <p:sldId id="346" r:id="rId15"/>
    <p:sldId id="347" r:id="rId16"/>
    <p:sldId id="349" r:id="rId17"/>
    <p:sldId id="327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0" r:id="rId26"/>
    <p:sldId id="339" r:id="rId27"/>
    <p:sldId id="348" r:id="rId28"/>
    <p:sldId id="350" r:id="rId2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33"/>
    <a:srgbClr val="808080"/>
    <a:srgbClr val="EEECE1"/>
    <a:srgbClr val="F2F2F2"/>
    <a:srgbClr val="FF6600"/>
    <a:srgbClr val="F2DCDB"/>
    <a:srgbClr val="E25B00"/>
    <a:srgbClr val="7A714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 autoAdjust="0"/>
    <p:restoredTop sz="96429" autoAdjust="0"/>
  </p:normalViewPr>
  <p:slideViewPr>
    <p:cSldViewPr>
      <p:cViewPr varScale="1">
        <p:scale>
          <a:sx n="112" d="100"/>
          <a:sy n="112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3CDD3A71-4C75-488C-A8F3-A1F163ED0DB9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8B04C7F-A49E-4342-A1B4-CB154CA95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51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/>
          <a:lstStyle>
            <a:lvl1pPr algn="r">
              <a:defRPr sz="1300"/>
            </a:lvl1pPr>
          </a:lstStyle>
          <a:p>
            <a:fld id="{523CC419-8FB3-4D1C-8127-E63C1A13459D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099" tIns="49050" rIns="98099" bIns="490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8099" tIns="49050" rIns="98099" bIns="490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099" tIns="49050" rIns="98099" bIns="49050" rtlCol="0" anchor="b"/>
          <a:lstStyle>
            <a:lvl1pPr algn="r">
              <a:defRPr sz="1300"/>
            </a:lvl1pPr>
          </a:lstStyle>
          <a:p>
            <a:fld id="{E33EC37B-73BA-4B01-B5FF-C5F1B21BAA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61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557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4426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2391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57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5336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408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447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21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48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545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265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F733-248C-4CF7-A090-89CF012E357B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AA11-EC0F-4796-B63F-695259044A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2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Clone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64894"/>
            <a:ext cx="1625397" cy="1625397"/>
          </a:xfrm>
          <a:prstGeom prst="rect">
            <a:avLst/>
          </a:prstGeom>
        </p:spPr>
      </p:pic>
      <p:sp>
        <p:nvSpPr>
          <p:cNvPr id="48" name="Parsing Log"/>
          <p:cNvSpPr/>
          <p:nvPr/>
        </p:nvSpPr>
        <p:spPr>
          <a:xfrm rot="21390379" flipH="1">
            <a:off x="4430829" y="3525788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en-US" altLang="zh-TW" dirty="0">
                <a:solidFill>
                  <a:schemeClr val="tx1"/>
                </a:solidFill>
              </a:rPr>
              <a:t>Not 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5" name="Parsing Log"/>
          <p:cNvSpPr/>
          <p:nvPr/>
        </p:nvSpPr>
        <p:spPr>
          <a:xfrm rot="21390379" flipH="1">
            <a:off x="4496787" y="495551"/>
            <a:ext cx="1136903" cy="668085"/>
          </a:xfrm>
          <a:prstGeom prst="curvedDownArrow">
            <a:avLst>
              <a:gd name="adj1" fmla="val 28077"/>
              <a:gd name="adj2" fmla="val 56302"/>
              <a:gd name="adj3" fmla="val 187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Session: 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exists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121454" y="25020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175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000"/>
                            </p:stCondLst>
                            <p:childTnLst>
                              <p:par>
                                <p:cTn id="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8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48" grpId="0" animBg="1"/>
      <p:bldP spid="48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1000" y="-3795188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761222" y="980643"/>
            <a:ext cx="3962400" cy="3962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2133600" y="1667778"/>
            <a:ext cx="3217644" cy="321764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2565400" y="3276600"/>
            <a:ext cx="2311400" cy="1447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904559" y="3682654"/>
            <a:ext cx="1633076" cy="97893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30547" y="4090086"/>
            <a:ext cx="11811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4560" y="3364468"/>
            <a:ext cx="1633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Exception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9344" y="3758854"/>
            <a:ext cx="13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34977" y="2845846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Result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34977" y="2381832"/>
            <a:ext cx="197223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Resource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73713" y="1021447"/>
            <a:ext cx="1337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6793" y="1696940"/>
            <a:ext cx="13112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Middleware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12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8001000" y="2101559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649" y="3084501"/>
            <a:ext cx="630000" cy="72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0200" y="1711557"/>
            <a:ext cx="720000" cy="72000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2438400" y="1586671"/>
            <a:ext cx="1338461" cy="77552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我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要</a:t>
            </a:r>
            <a:r>
              <a:rPr lang="zh-TW" altLang="en-US" sz="1200" dirty="0">
                <a:ea typeface="微軟正黑體" panose="020B0604030504040204" pitchFamily="34" charset="-120"/>
              </a:rPr>
              <a:t>建立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a typeface="微軟正黑體" panose="020B0604030504040204" pitchFamily="34" charset="-120"/>
              </a:rPr>
              <a:t>HomeController</a:t>
            </a:r>
            <a:endParaRPr lang="en-US" altLang="zh-TW" sz="1200" dirty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需要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523"/>
              </p:ext>
            </p:extLst>
          </p:nvPr>
        </p:nvGraphicFramePr>
        <p:xfrm>
          <a:off x="5246247" y="1748472"/>
          <a:ext cx="1224000" cy="2213927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1224000"/>
              </a:tblGrid>
              <a:tr h="812131">
                <a:tc>
                  <a:txBody>
                    <a:bodyPr/>
                    <a:lstStyle/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代碼：</a:t>
                      </a:r>
                      <a:r>
                        <a:rPr lang="en-US" altLang="zh-TW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ISample</a:t>
                      </a:r>
                      <a:endParaRPr lang="en-US" altLang="zh-TW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r>
                        <a:rPr lang="zh-TW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商品：</a:t>
                      </a:r>
                      <a:r>
                        <a:rPr lang="en-US" altLang="zh-TW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Sample</a:t>
                      </a:r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700898">
                <a:tc>
                  <a:txBody>
                    <a:bodyPr/>
                    <a:lstStyle/>
                    <a:p>
                      <a:endParaRPr lang="zh-TW" altLang="en-US" sz="1400" dirty="0"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圓角矩形 14"/>
          <p:cNvSpPr/>
          <p:nvPr/>
        </p:nvSpPr>
        <p:spPr>
          <a:xfrm>
            <a:off x="3855354" y="1586671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608658" y="3152299"/>
            <a:ext cx="1105478" cy="663596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好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的，給你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78861" y="3425506"/>
            <a:ext cx="965072" cy="3572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Sample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9" name="肘形接點 18"/>
          <p:cNvCxnSpPr>
            <a:stCxn id="17" idx="2"/>
            <a:endCxn id="8" idx="2"/>
          </p:cNvCxnSpPr>
          <p:nvPr/>
        </p:nvCxnSpPr>
        <p:spPr>
          <a:xfrm rot="10800000">
            <a:off x="1960201" y="2431558"/>
            <a:ext cx="718661" cy="117258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893398" y="3767358"/>
            <a:ext cx="986489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DI</a:t>
            </a:r>
            <a:r>
              <a:rPr lang="zh-TW" altLang="en-US" sz="1200" b="1" dirty="0" smtClean="0"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ea typeface="微軟正黑體" panose="020B0604030504040204" pitchFamily="34" charset="-120"/>
              </a:rPr>
              <a:t>Container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27247" y="1471472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TW" altLang="en-US" sz="1200" b="1" dirty="0" smtClean="0">
                <a:ea typeface="微軟正黑體" panose="020B0604030504040204" pitchFamily="34" charset="-120"/>
              </a:rPr>
              <a:t>商品</a:t>
            </a:r>
            <a:r>
              <a:rPr lang="zh-TW" altLang="en-US" sz="1200" b="1" dirty="0">
                <a:ea typeface="微軟正黑體" panose="020B0604030504040204" pitchFamily="34" charset="-120"/>
              </a:rPr>
              <a:t>櫃</a:t>
            </a:r>
          </a:p>
        </p:txBody>
      </p:sp>
      <p:cxnSp>
        <p:nvCxnSpPr>
          <p:cNvPr id="47" name="肘形接點 46"/>
          <p:cNvCxnSpPr>
            <a:stCxn id="5" idx="3"/>
          </p:cNvCxnSpPr>
          <p:nvPr/>
        </p:nvCxnSpPr>
        <p:spPr>
          <a:xfrm flipV="1">
            <a:off x="4705649" y="2167670"/>
            <a:ext cx="527862" cy="127683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16966" y="234908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找 </a:t>
            </a:r>
            <a:r>
              <a:rPr lang="en-US" altLang="zh-TW" sz="1200" dirty="0" err="1" smtClean="0">
                <a:ea typeface="微軟正黑體" panose="020B0604030504040204" pitchFamily="34" charset="-120"/>
              </a:rPr>
              <a:t>ISample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377465" y="15283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3962400" y="237136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545879" y="3075691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33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3297" y="3232901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449" y="1650229"/>
            <a:ext cx="630000" cy="720000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77285"/>
            <a:ext cx="720000" cy="720000"/>
          </a:xfrm>
          <a:prstGeom prst="rect">
            <a:avLst/>
          </a:prstGeom>
        </p:spPr>
      </p:pic>
      <p:sp>
        <p:nvSpPr>
          <p:cNvPr id="71" name="圓角矩形圖說文字 70"/>
          <p:cNvSpPr/>
          <p:nvPr/>
        </p:nvSpPr>
        <p:spPr>
          <a:xfrm>
            <a:off x="838200" y="152400"/>
            <a:ext cx="1338461" cy="356189"/>
          </a:xfrm>
          <a:prstGeom prst="wedgeRoundRectCallout">
            <a:avLst>
              <a:gd name="adj1" fmla="val -62780"/>
              <a:gd name="adj2" fmla="val 239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/about.aspx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2255154" y="152399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3" name="圓角矩形圖說文字 72"/>
          <p:cNvSpPr/>
          <p:nvPr/>
        </p:nvSpPr>
        <p:spPr>
          <a:xfrm>
            <a:off x="504669" y="1543624"/>
            <a:ext cx="1609267" cy="984504"/>
          </a:xfrm>
          <a:prstGeom prst="wedgeRoundRectCallout">
            <a:avLst>
              <a:gd name="adj1" fmla="val 74802"/>
              <a:gd name="adj2" fmla="val 19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/about.aspx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73" idx="1"/>
            <a:endCxn id="70" idx="2"/>
          </p:cNvCxnSpPr>
          <p:nvPr/>
        </p:nvCxnSpPr>
        <p:spPr>
          <a:xfrm rot="10800000">
            <a:off x="360001" y="997286"/>
            <a:ext cx="144669" cy="10385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490560" y="2333086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7" name="橢圓 76"/>
          <p:cNvSpPr/>
          <p:nvPr/>
        </p:nvSpPr>
        <p:spPr>
          <a:xfrm>
            <a:off x="777265" y="9405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8" name="橢圓 77"/>
          <p:cNvSpPr/>
          <p:nvPr/>
        </p:nvSpPr>
        <p:spPr>
          <a:xfrm>
            <a:off x="2369932" y="84843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79" name="橢圓 78"/>
          <p:cNvSpPr/>
          <p:nvPr/>
        </p:nvSpPr>
        <p:spPr>
          <a:xfrm>
            <a:off x="467053" y="1458628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3800296" y="370871"/>
            <a:ext cx="838200" cy="830117"/>
          </a:xfrm>
          <a:prstGeom prst="rect">
            <a:avLst/>
          </a:prstGeom>
        </p:spPr>
      </p:pic>
      <p:sp>
        <p:nvSpPr>
          <p:cNvPr id="80" name="矩形 79"/>
          <p:cNvSpPr/>
          <p:nvPr/>
        </p:nvSpPr>
        <p:spPr>
          <a:xfrm>
            <a:off x="3707108" y="1126657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82" name="肘形接點 81"/>
          <p:cNvCxnSpPr>
            <a:stCxn id="69" idx="3"/>
            <a:endCxn id="18" idx="1"/>
          </p:cNvCxnSpPr>
          <p:nvPr/>
        </p:nvCxnSpPr>
        <p:spPr>
          <a:xfrm flipV="1">
            <a:off x="3105449" y="785930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382258" y="996963"/>
            <a:ext cx="1157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/about.aspx</a:t>
            </a:r>
            <a:r>
              <a:rPr lang="zh-TW" altLang="en-US" sz="1200" b="1" dirty="0" smtClean="0">
                <a:latin typeface="Consolas" panose="020B0609020204030204" pitchFamily="49" charset="0"/>
              </a:rPr>
              <a:t> </a:t>
            </a:r>
            <a:endParaRPr lang="en-US" altLang="zh-TW" sz="1200" b="1" dirty="0" smtClean="0">
              <a:latin typeface="Consolas" panose="020B0609020204030204" pitchFamily="49" charset="0"/>
            </a:endParaRPr>
          </a:p>
        </p:txBody>
      </p:sp>
      <p:cxnSp>
        <p:nvCxnSpPr>
          <p:cNvPr id="87" name="肘形接點 86"/>
          <p:cNvCxnSpPr>
            <a:stCxn id="80" idx="2"/>
          </p:cNvCxnSpPr>
          <p:nvPr/>
        </p:nvCxnSpPr>
        <p:spPr>
          <a:xfrm rot="5400000">
            <a:off x="3208473" y="1322163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763297" y="2182546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5" name="矩形 94"/>
          <p:cNvSpPr/>
          <p:nvPr/>
        </p:nvSpPr>
        <p:spPr>
          <a:xfrm>
            <a:off x="3795046" y="2144577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/home/about </a:t>
            </a:r>
          </a:p>
        </p:txBody>
      </p:sp>
      <p:sp>
        <p:nvSpPr>
          <p:cNvPr id="94" name="橢圓 93"/>
          <p:cNvSpPr/>
          <p:nvPr/>
        </p:nvSpPr>
        <p:spPr>
          <a:xfrm>
            <a:off x="3704201" y="199369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96" name="圖片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449" y="1828323"/>
            <a:ext cx="630000" cy="720000"/>
          </a:xfrm>
          <a:prstGeom prst="rect">
            <a:avLst/>
          </a:prstGeom>
        </p:spPr>
      </p:pic>
      <p:pic>
        <p:nvPicPr>
          <p:cNvPr id="97" name="圖片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35911" y="1092056"/>
            <a:ext cx="720000" cy="720000"/>
          </a:xfrm>
          <a:prstGeom prst="rect">
            <a:avLst/>
          </a:prstGeom>
        </p:spPr>
      </p:pic>
      <p:sp>
        <p:nvSpPr>
          <p:cNvPr id="98" name="圓角矩形圖說文字 97"/>
          <p:cNvSpPr/>
          <p:nvPr/>
        </p:nvSpPr>
        <p:spPr>
          <a:xfrm>
            <a:off x="6979554" y="511121"/>
            <a:ext cx="914400" cy="356189"/>
          </a:xfrm>
          <a:prstGeom prst="wedgeRoundRectCallout">
            <a:avLst>
              <a:gd name="adj1" fmla="val -78668"/>
              <a:gd name="adj2" fmla="val 9591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我要 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/first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99" name="圓角矩形 98"/>
          <p:cNvSpPr/>
          <p:nvPr/>
        </p:nvSpPr>
        <p:spPr>
          <a:xfrm>
            <a:off x="8732154" y="330492"/>
            <a:ext cx="76074" cy="324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0" name="圓角矩形圖說文字 99"/>
          <p:cNvSpPr/>
          <p:nvPr/>
        </p:nvSpPr>
        <p:spPr>
          <a:xfrm>
            <a:off x="6959131" y="2585988"/>
            <a:ext cx="1609267" cy="984504"/>
          </a:xfrm>
          <a:prstGeom prst="wedgeRoundRectCallout">
            <a:avLst>
              <a:gd name="adj1" fmla="val 69492"/>
              <a:gd name="adj2" fmla="val -487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好的，給你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200 (OK)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/home/index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cxnSp>
        <p:nvCxnSpPr>
          <p:cNvPr id="101" name="肘形接點 100"/>
          <p:cNvCxnSpPr>
            <a:stCxn id="100" idx="1"/>
            <a:endCxn id="97" idx="2"/>
          </p:cNvCxnSpPr>
          <p:nvPr/>
        </p:nvCxnSpPr>
        <p:spPr>
          <a:xfrm rot="10800000">
            <a:off x="6495911" y="1812056"/>
            <a:ext cx="463220" cy="126618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967560" y="2511180"/>
            <a:ext cx="591765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Server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3" name="橢圓 102"/>
          <p:cNvSpPr/>
          <p:nvPr/>
        </p:nvSpPr>
        <p:spPr>
          <a:xfrm>
            <a:off x="6918618" y="452773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1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8846932" y="1026524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2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6921515" y="2500992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6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pic>
        <p:nvPicPr>
          <p:cNvPr id="106" name="圖片 10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3" t="18143" r="15333" b="15975"/>
          <a:stretch/>
        </p:blipFill>
        <p:spPr>
          <a:xfrm>
            <a:off x="10277296" y="548965"/>
            <a:ext cx="838200" cy="830117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184108" y="1304751"/>
            <a:ext cx="1024576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200" b="1" dirty="0" smtClean="0"/>
              <a:t>URL Rewriter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cxnSp>
        <p:nvCxnSpPr>
          <p:cNvPr id="108" name="肘形接點 107"/>
          <p:cNvCxnSpPr>
            <a:stCxn id="96" idx="3"/>
            <a:endCxn id="106" idx="1"/>
          </p:cNvCxnSpPr>
          <p:nvPr/>
        </p:nvCxnSpPr>
        <p:spPr>
          <a:xfrm flipV="1">
            <a:off x="9582449" y="964024"/>
            <a:ext cx="694847" cy="1224299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/>
          <p:cNvSpPr/>
          <p:nvPr/>
        </p:nvSpPr>
        <p:spPr>
          <a:xfrm>
            <a:off x="8859258" y="1175057"/>
            <a:ext cx="1157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客人要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/first</a:t>
            </a:r>
          </a:p>
        </p:txBody>
      </p:sp>
      <p:cxnSp>
        <p:nvCxnSpPr>
          <p:cNvPr id="110" name="肘形接點 109"/>
          <p:cNvCxnSpPr>
            <a:stCxn id="107" idx="2"/>
          </p:cNvCxnSpPr>
          <p:nvPr/>
        </p:nvCxnSpPr>
        <p:spPr>
          <a:xfrm rot="5400000">
            <a:off x="9685473" y="1500257"/>
            <a:ext cx="929430" cy="1092417"/>
          </a:xfrm>
          <a:prstGeom prst="bentConnector2">
            <a:avLst/>
          </a:prstGeom>
          <a:ln w="3810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7217759" y="3224910"/>
            <a:ext cx="1113743" cy="3109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b="1" dirty="0">
                <a:latin typeface="Consolas" panose="020B0609020204030204" pitchFamily="49" charset="0"/>
              </a:rPr>
              <a:t>/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home/index</a:t>
            </a:r>
            <a:endParaRPr lang="en-US" altLang="zh-TW" sz="1200" b="1" dirty="0">
              <a:latin typeface="Consolas" panose="020B0609020204030204" pitchFamily="49" charset="0"/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10064084" y="1671840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3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032957" y="1799112"/>
            <a:ext cx="1309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b="1" dirty="0" smtClean="0">
                <a:latin typeface="Consolas" panose="020B0609020204030204" pitchFamily="49" charset="0"/>
              </a:rPr>
              <a:t>沒有了，已改成</a:t>
            </a:r>
            <a:r>
              <a:rPr lang="en-US" altLang="zh-TW" sz="1200" b="1" dirty="0" smtClean="0">
                <a:latin typeface="Consolas" panose="020B0609020204030204" pitchFamily="49" charset="0"/>
              </a:rPr>
              <a:t>/home/index</a:t>
            </a:r>
          </a:p>
        </p:txBody>
      </p:sp>
      <p:sp>
        <p:nvSpPr>
          <p:cNvPr id="118" name="圓角矩形圖說文字 117"/>
          <p:cNvSpPr/>
          <p:nvPr/>
        </p:nvSpPr>
        <p:spPr>
          <a:xfrm>
            <a:off x="6997389" y="1085714"/>
            <a:ext cx="1609267" cy="813472"/>
          </a:xfrm>
          <a:prstGeom prst="wedgeRoundRectCallout">
            <a:avLst>
              <a:gd name="adj1" fmla="val 69492"/>
              <a:gd name="adj2" fmla="val 5024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沒有了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，改成　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 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可以嗎？ 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Code: 302 (Found)</a:t>
            </a:r>
          </a:p>
          <a:p>
            <a:pPr algn="ctr"/>
            <a:r>
              <a:rPr lang="en-US" altLang="zh-TW" sz="1100" i="1" dirty="0" smtClean="0">
                <a:ea typeface="微軟正黑體" panose="020B0604030504040204" pitchFamily="34" charset="-120"/>
              </a:rPr>
              <a:t>URL: /first</a:t>
            </a:r>
            <a:endParaRPr lang="zh-TW" altLang="en-US" sz="1100" i="1" dirty="0">
              <a:ea typeface="微軟正黑體" panose="020B0604030504040204" pitchFamily="34" charset="-120"/>
            </a:endParaRPr>
          </a:p>
        </p:txBody>
      </p:sp>
      <p:sp>
        <p:nvSpPr>
          <p:cNvPr id="121" name="圓角矩形圖說文字 120"/>
          <p:cNvSpPr/>
          <p:nvPr/>
        </p:nvSpPr>
        <p:spPr>
          <a:xfrm>
            <a:off x="6831395" y="2086177"/>
            <a:ext cx="1724541" cy="356189"/>
          </a:xfrm>
          <a:prstGeom prst="wedgeRoundRectCallout">
            <a:avLst>
              <a:gd name="adj1" fmla="val -59312"/>
              <a:gd name="adj2" fmla="val -13441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200" dirty="0" smtClean="0">
                <a:ea typeface="微軟正黑體" panose="020B0604030504040204" pitchFamily="34" charset="-120"/>
              </a:rPr>
              <a:t>好吧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!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 給我</a:t>
            </a:r>
            <a:r>
              <a:rPr lang="en-US" altLang="zh-TW" sz="1200" dirty="0" smtClean="0">
                <a:ea typeface="微軟正黑體" panose="020B0604030504040204" pitchFamily="34" charset="-120"/>
              </a:rPr>
              <a:t>/home/index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sp>
        <p:nvSpPr>
          <p:cNvPr id="122" name="橢圓 121"/>
          <p:cNvSpPr/>
          <p:nvPr/>
        </p:nvSpPr>
        <p:spPr>
          <a:xfrm>
            <a:off x="6666918" y="2010229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5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  <p:sp>
        <p:nvSpPr>
          <p:cNvPr id="123" name="橢圓 122"/>
          <p:cNvSpPr/>
          <p:nvPr/>
        </p:nvSpPr>
        <p:spPr>
          <a:xfrm>
            <a:off x="6983653" y="1044777"/>
            <a:ext cx="213212" cy="21321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ea typeface="微軟正黑體" panose="020B0604030504040204" pitchFamily="34" charset="-120"/>
              </a:rPr>
              <a:t>4</a:t>
            </a:r>
            <a:endParaRPr lang="zh-TW" altLang="en-US" sz="1200" b="1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13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05600" y="304800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911862" y="4343400"/>
            <a:ext cx="1447800" cy="1452966"/>
            <a:chOff x="1066800" y="4100661"/>
            <a:chExt cx="1447800" cy="1452966"/>
          </a:xfrm>
        </p:grpSpPr>
        <p:grpSp>
          <p:nvGrpSpPr>
            <p:cNvPr id="7" name="群組 6"/>
            <p:cNvGrpSpPr/>
            <p:nvPr/>
          </p:nvGrpSpPr>
          <p:grpSpPr>
            <a:xfrm>
              <a:off x="1320540" y="4343400"/>
              <a:ext cx="1194060" cy="1210227"/>
              <a:chOff x="941473" y="1579980"/>
              <a:chExt cx="1769199" cy="1869369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</a:t>
                </a:r>
                <a:endParaRPr lang="zh-TW" altLang="en-US" dirty="0"/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2553088" y="4341190"/>
            <a:ext cx="1447800" cy="1452966"/>
            <a:chOff x="2855393" y="4100661"/>
            <a:chExt cx="1447800" cy="1452966"/>
          </a:xfrm>
        </p:grpSpPr>
        <p:grpSp>
          <p:nvGrpSpPr>
            <p:cNvPr id="14" name="群組 13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16" name="文字方塊 15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B</a:t>
                </a:r>
                <a:endParaRPr lang="zh-TW" altLang="en-US" dirty="0"/>
              </a:p>
            </p:txBody>
          </p:sp>
        </p:grpSp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grpSp>
        <p:nvGrpSpPr>
          <p:cNvPr id="20" name="群組 19"/>
          <p:cNvGrpSpPr/>
          <p:nvPr/>
        </p:nvGrpSpPr>
        <p:grpSpPr>
          <a:xfrm>
            <a:off x="4320115" y="4344852"/>
            <a:ext cx="1447800" cy="1452966"/>
            <a:chOff x="2855393" y="4100661"/>
            <a:chExt cx="1447800" cy="1452966"/>
          </a:xfrm>
        </p:grpSpPr>
        <p:grpSp>
          <p:nvGrpSpPr>
            <p:cNvPr id="21" name="群組 20"/>
            <p:cNvGrpSpPr/>
            <p:nvPr/>
          </p:nvGrpSpPr>
          <p:grpSpPr>
            <a:xfrm>
              <a:off x="3109133" y="4343400"/>
              <a:ext cx="1194060" cy="1210227"/>
              <a:chOff x="941473" y="1579980"/>
              <a:chExt cx="1769199" cy="1869369"/>
            </a:xfrm>
          </p:grpSpPr>
          <p:pic>
            <p:nvPicPr>
              <p:cNvPr id="23" name="圖片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1656" y="1579980"/>
                <a:ext cx="1156879" cy="1287657"/>
              </a:xfrm>
              <a:prstGeom prst="rect">
                <a:avLst/>
              </a:prstGeom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941473" y="2878863"/>
                <a:ext cx="1769199" cy="5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Website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</a:t>
                </a:r>
                <a:endParaRPr lang="zh-TW" altLang="en-US" dirty="0"/>
              </a:p>
            </p:txBody>
          </p:sp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393" y="4100661"/>
              <a:ext cx="720000" cy="720000"/>
            </a:xfrm>
            <a:prstGeom prst="rect">
              <a:avLst/>
            </a:prstGeom>
          </p:spPr>
        </p:pic>
      </p:grpSp>
      <p:sp>
        <p:nvSpPr>
          <p:cNvPr id="25" name="文字方塊 24"/>
          <p:cNvSpPr txBox="1"/>
          <p:nvPr/>
        </p:nvSpPr>
        <p:spPr>
          <a:xfrm>
            <a:off x="4280005" y="421975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512978" y="42186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71752" y="42186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8"/>
          <a:stretch/>
        </p:blipFill>
        <p:spPr>
          <a:xfrm>
            <a:off x="2859824" y="3179925"/>
            <a:ext cx="1080000" cy="934875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922770" y="309866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分散式快取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肘形接點 30"/>
          <p:cNvCxnSpPr>
            <a:stCxn id="23" idx="0"/>
            <a:endCxn id="28" idx="3"/>
          </p:cNvCxnSpPr>
          <p:nvPr/>
        </p:nvCxnSpPr>
        <p:spPr>
          <a:xfrm rot="16200000" flipV="1">
            <a:off x="4083224" y="3503963"/>
            <a:ext cx="940228" cy="12270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8" idx="0"/>
            <a:endCxn id="28" idx="1"/>
          </p:cNvCxnSpPr>
          <p:nvPr/>
        </p:nvCxnSpPr>
        <p:spPr>
          <a:xfrm rot="5400000" flipH="1" flipV="1">
            <a:off x="1839823" y="3566138"/>
            <a:ext cx="938776" cy="11012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5" idx="0"/>
            <a:endCxn id="28" idx="2"/>
          </p:cNvCxnSpPr>
          <p:nvPr/>
        </p:nvCxnSpPr>
        <p:spPr>
          <a:xfrm flipV="1">
            <a:off x="3399824" y="4114800"/>
            <a:ext cx="0" cy="469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517847" y="990600"/>
            <a:ext cx="3682564" cy="38598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9452" y="956709"/>
            <a:ext cx="137935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/>
              <a:t>DI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Container</a:t>
            </a:r>
            <a:endParaRPr lang="zh-TW" altLang="en-US" b="1" dirty="0"/>
          </a:p>
        </p:txBody>
      </p:sp>
      <p:sp>
        <p:nvSpPr>
          <p:cNvPr id="12" name="橢圓 11"/>
          <p:cNvSpPr/>
          <p:nvPr/>
        </p:nvSpPr>
        <p:spPr>
          <a:xfrm>
            <a:off x="6533429" y="1393320"/>
            <a:ext cx="1278156" cy="12781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6320" y="2180935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11439" y="2032398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684" y="1514620"/>
            <a:ext cx="1059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Singleton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Pool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8" name="Send Log F2L"/>
          <p:cNvSpPr/>
          <p:nvPr/>
        </p:nvSpPr>
        <p:spPr>
          <a:xfrm>
            <a:off x="2057400" y="1432097"/>
            <a:ext cx="1574303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1</a:t>
            </a:r>
            <a:r>
              <a:rPr lang="en-US" altLang="zh-TW" sz="1400" b="1" baseline="30000" dirty="0" smtClean="0"/>
              <a:t>st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sp>
        <p:nvSpPr>
          <p:cNvPr id="19" name="Send Log F2L"/>
          <p:cNvSpPr/>
          <p:nvPr/>
        </p:nvSpPr>
        <p:spPr>
          <a:xfrm>
            <a:off x="2057400" y="3239418"/>
            <a:ext cx="1582494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2</a:t>
            </a:r>
            <a:r>
              <a:rPr lang="en-US" altLang="zh-TW" sz="1400" b="1" baseline="30000" dirty="0" smtClean="0"/>
              <a:t>nd</a:t>
            </a:r>
            <a:r>
              <a:rPr lang="en-US" altLang="zh-TW" sz="1400" b="1" dirty="0" smtClean="0"/>
              <a:t> Request</a:t>
            </a:r>
            <a:endParaRPr lang="zh-TW" altLang="en-US" sz="14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97924" y="2286000"/>
            <a:ext cx="1278156" cy="1278156"/>
            <a:chOff x="7597924" y="2286000"/>
            <a:chExt cx="1278156" cy="1278156"/>
          </a:xfrm>
        </p:grpSpPr>
        <p:sp>
          <p:nvSpPr>
            <p:cNvPr id="22" name="橢圓 21"/>
            <p:cNvSpPr/>
            <p:nvPr/>
          </p:nvSpPr>
          <p:spPr>
            <a:xfrm>
              <a:off x="7597924" y="2286000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776940" y="2289931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8030814" y="2936262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3676911" y="2379170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76911" y="1456225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弧形 30"/>
          <p:cNvSpPr/>
          <p:nvPr/>
        </p:nvSpPr>
        <p:spPr>
          <a:xfrm rot="621376">
            <a:off x="4010969" y="1386547"/>
            <a:ext cx="3120131" cy="2438399"/>
          </a:xfrm>
          <a:prstGeom prst="arc">
            <a:avLst>
              <a:gd name="adj1" fmla="val 12182587"/>
              <a:gd name="adj2" fmla="val 201180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Send Log F2L"/>
          <p:cNvSpPr/>
          <p:nvPr/>
        </p:nvSpPr>
        <p:spPr>
          <a:xfrm rot="5400000">
            <a:off x="4243160" y="1999185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弧形 36"/>
          <p:cNvSpPr/>
          <p:nvPr/>
        </p:nvSpPr>
        <p:spPr>
          <a:xfrm rot="1279355">
            <a:off x="4143282" y="1603445"/>
            <a:ext cx="4027068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弧形 37"/>
          <p:cNvSpPr/>
          <p:nvPr/>
        </p:nvSpPr>
        <p:spPr>
          <a:xfrm rot="1279355">
            <a:off x="4653874" y="164908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6006076" y="2555262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弧形 39"/>
          <p:cNvSpPr/>
          <p:nvPr/>
        </p:nvSpPr>
        <p:spPr>
          <a:xfrm rot="545694">
            <a:off x="4660728" y="2451064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/>
          <p:cNvSpPr/>
          <p:nvPr/>
        </p:nvSpPr>
        <p:spPr>
          <a:xfrm rot="20872514">
            <a:off x="4182945" y="1888616"/>
            <a:ext cx="3063849" cy="2043254"/>
          </a:xfrm>
          <a:prstGeom prst="arc">
            <a:avLst>
              <a:gd name="adj1" fmla="val 12083183"/>
              <a:gd name="adj2" fmla="val 20679507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/>
          <p:cNvSpPr/>
          <p:nvPr/>
        </p:nvSpPr>
        <p:spPr>
          <a:xfrm rot="21440984">
            <a:off x="4494259" y="1751251"/>
            <a:ext cx="3828384" cy="2438399"/>
          </a:xfrm>
          <a:prstGeom prst="arc">
            <a:avLst>
              <a:gd name="adj1" fmla="val 11466372"/>
              <a:gd name="adj2" fmla="val 82194"/>
            </a:avLst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680872" y="4162363"/>
            <a:ext cx="1515915" cy="51587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View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DI: A , B , 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80872" y="3239418"/>
            <a:ext cx="1515915" cy="51587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Controller</a:t>
            </a:r>
          </a:p>
          <a:p>
            <a:pPr algn="ctr"/>
            <a:r>
              <a:rPr lang="en-US" altLang="zh-TW" sz="1400" dirty="0" smtClean="0">
                <a:solidFill>
                  <a:schemeClr val="bg1"/>
                </a:solidFill>
              </a:rPr>
              <a:t>DI: A , </a:t>
            </a:r>
            <a:r>
              <a:rPr lang="en-US" altLang="zh-TW" sz="1400" dirty="0">
                <a:solidFill>
                  <a:schemeClr val="bg1"/>
                </a:solidFill>
              </a:rPr>
              <a:t>B </a:t>
            </a:r>
            <a:r>
              <a:rPr lang="en-US" altLang="zh-TW" sz="1400" dirty="0" smtClean="0">
                <a:solidFill>
                  <a:schemeClr val="bg1"/>
                </a:solidFill>
              </a:rPr>
              <a:t>, </a:t>
            </a:r>
            <a:r>
              <a:rPr lang="en-US" altLang="zh-TW" sz="1400" dirty="0">
                <a:solidFill>
                  <a:schemeClr val="bg1"/>
                </a:solidFill>
              </a:rPr>
              <a:t>C 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Send Log F2L"/>
          <p:cNvSpPr/>
          <p:nvPr/>
        </p:nvSpPr>
        <p:spPr>
          <a:xfrm rot="5400000">
            <a:off x="4247121" y="3782378"/>
            <a:ext cx="383414" cy="35336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grpSp>
        <p:nvGrpSpPr>
          <p:cNvPr id="58" name="群組 57"/>
          <p:cNvGrpSpPr/>
          <p:nvPr/>
        </p:nvGrpSpPr>
        <p:grpSpPr>
          <a:xfrm>
            <a:off x="6640426" y="3467734"/>
            <a:ext cx="1278156" cy="1278156"/>
            <a:chOff x="6640426" y="3467734"/>
            <a:chExt cx="1278156" cy="1278156"/>
          </a:xfrm>
        </p:grpSpPr>
        <p:sp>
          <p:nvSpPr>
            <p:cNvPr id="46" name="橢圓 45"/>
            <p:cNvSpPr/>
            <p:nvPr/>
          </p:nvSpPr>
          <p:spPr>
            <a:xfrm>
              <a:off x="6640426" y="3467734"/>
              <a:ext cx="1278156" cy="1278156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073316" y="4117996"/>
              <a:ext cx="412375" cy="3810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B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817027" y="3471665"/>
              <a:ext cx="9201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Scoped 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Pool</a:t>
              </a:r>
              <a:endParaRPr lang="en-US" altLang="zh-TW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弧形 48"/>
          <p:cNvSpPr/>
          <p:nvPr/>
        </p:nvSpPr>
        <p:spPr>
          <a:xfrm rot="20651123">
            <a:off x="4306088" y="2208657"/>
            <a:ext cx="3162131" cy="2438399"/>
          </a:xfrm>
          <a:prstGeom prst="arc">
            <a:avLst>
              <a:gd name="adj1" fmla="val 11535553"/>
              <a:gd name="adj2" fmla="val 201180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rot="19738668">
            <a:off x="4184160" y="2604835"/>
            <a:ext cx="3578336" cy="2438399"/>
          </a:xfrm>
          <a:prstGeom prst="arc">
            <a:avLst>
              <a:gd name="adj1" fmla="val 11348625"/>
              <a:gd name="adj2" fmla="val 20371928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弧形 50"/>
          <p:cNvSpPr/>
          <p:nvPr/>
        </p:nvSpPr>
        <p:spPr>
          <a:xfrm rot="879845">
            <a:off x="4398015" y="3014333"/>
            <a:ext cx="2908942" cy="2438399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弧形 51"/>
          <p:cNvSpPr/>
          <p:nvPr/>
        </p:nvSpPr>
        <p:spPr>
          <a:xfrm>
            <a:off x="4439931" y="3969934"/>
            <a:ext cx="2884928" cy="1554276"/>
          </a:xfrm>
          <a:prstGeom prst="arc">
            <a:avLst>
              <a:gd name="adj1" fmla="val 11466372"/>
              <a:gd name="adj2" fmla="val 20535413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6039949" y="3413830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065703" y="4283633"/>
            <a:ext cx="412375" cy="381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C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弧形 54"/>
          <p:cNvSpPr/>
          <p:nvPr/>
        </p:nvSpPr>
        <p:spPr>
          <a:xfrm rot="545694">
            <a:off x="4713735" y="3319319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弧形 55"/>
          <p:cNvSpPr/>
          <p:nvPr/>
        </p:nvSpPr>
        <p:spPr>
          <a:xfrm rot="545694">
            <a:off x="4736753" y="4237320"/>
            <a:ext cx="1480782" cy="981136"/>
          </a:xfrm>
          <a:prstGeom prst="arc">
            <a:avLst>
              <a:gd name="adj1" fmla="val 11509912"/>
              <a:gd name="adj2" fmla="val 19743544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標題 2"/>
          <p:cNvSpPr>
            <a:spLocks noGrp="1"/>
          </p:cNvSpPr>
          <p:nvPr>
            <p:ph type="title"/>
          </p:nvPr>
        </p:nvSpPr>
        <p:spPr>
          <a:xfrm>
            <a:off x="2227451" y="2241854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8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8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2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31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19400" y="4114800"/>
            <a:ext cx="216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MyWebsite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819400" y="1980140"/>
            <a:ext cx="216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DAL</a:t>
            </a:r>
            <a:endParaRPr lang="en-US" altLang="zh-TW" dirty="0"/>
          </a:p>
          <a:p>
            <a:pPr algn="ctr"/>
            <a:r>
              <a:rPr lang="en-US" altLang="zh-TW" dirty="0" smtClean="0"/>
              <a:t>(Data Access Layer)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9400" y="3048000"/>
            <a:ext cx="216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BLL</a:t>
            </a:r>
          </a:p>
          <a:p>
            <a:pPr algn="ctr"/>
            <a:r>
              <a:rPr lang="en-US" altLang="zh-TW" dirty="0"/>
              <a:t>(Business Logic Layer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86400" y="3048000"/>
            <a:ext cx="216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Entities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0"/>
            <a:endCxn id="6" idx="2"/>
          </p:cNvCxnSpPr>
          <p:nvPr/>
        </p:nvCxnSpPr>
        <p:spPr>
          <a:xfrm flipV="1">
            <a:off x="3899400" y="2700140"/>
            <a:ext cx="0" cy="34786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0"/>
            <a:endCxn id="7" idx="2"/>
          </p:cNvCxnSpPr>
          <p:nvPr/>
        </p:nvCxnSpPr>
        <p:spPr>
          <a:xfrm flipV="1">
            <a:off x="3899400" y="3768000"/>
            <a:ext cx="0" cy="3468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5" idx="3"/>
            <a:endCxn id="8" idx="2"/>
          </p:cNvCxnSpPr>
          <p:nvPr/>
        </p:nvCxnSpPr>
        <p:spPr>
          <a:xfrm flipV="1">
            <a:off x="4979400" y="3768000"/>
            <a:ext cx="1587000" cy="7068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6" idx="3"/>
            <a:endCxn id="8" idx="0"/>
          </p:cNvCxnSpPr>
          <p:nvPr/>
        </p:nvCxnSpPr>
        <p:spPr>
          <a:xfrm>
            <a:off x="4979400" y="2340140"/>
            <a:ext cx="1587000" cy="70786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7" idx="3"/>
            <a:endCxn id="8" idx="1"/>
          </p:cNvCxnSpPr>
          <p:nvPr/>
        </p:nvCxnSpPr>
        <p:spPr>
          <a:xfrm>
            <a:off x="4979400" y="3408000"/>
            <a:ext cx="507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53000" y="3794338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6" name="矩形 5"/>
          <p:cNvSpPr/>
          <p:nvPr/>
        </p:nvSpPr>
        <p:spPr>
          <a:xfrm>
            <a:off x="1664210" y="1981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Constructor</a:t>
            </a:r>
            <a:endParaRPr lang="en-US" altLang="zh-TW" sz="1600" dirty="0"/>
          </a:p>
        </p:txBody>
      </p:sp>
      <p:sp>
        <p:nvSpPr>
          <p:cNvPr id="7" name="矩形 6"/>
          <p:cNvSpPr/>
          <p:nvPr/>
        </p:nvSpPr>
        <p:spPr>
          <a:xfrm>
            <a:off x="3308605" y="1981200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SetUp</a:t>
            </a:r>
            <a:endParaRPr lang="en-US" altLang="zh-TW" sz="1600" dirty="0"/>
          </a:p>
        </p:txBody>
      </p:sp>
      <p:sp>
        <p:nvSpPr>
          <p:cNvPr id="8" name="矩形 7"/>
          <p:cNvSpPr/>
          <p:nvPr/>
        </p:nvSpPr>
        <p:spPr>
          <a:xfrm>
            <a:off x="4953000" y="2887769"/>
            <a:ext cx="14400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Test</a:t>
            </a:r>
            <a:endParaRPr lang="en-US" altLang="zh-TW" sz="1600" dirty="0"/>
          </a:p>
        </p:txBody>
      </p:sp>
      <p:sp>
        <p:nvSpPr>
          <p:cNvPr id="14" name="矩形 13"/>
          <p:cNvSpPr/>
          <p:nvPr/>
        </p:nvSpPr>
        <p:spPr>
          <a:xfrm>
            <a:off x="3302631" y="3794338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Dispose</a:t>
            </a:r>
            <a:endParaRPr lang="en-US" altLang="zh-TW" sz="1600" dirty="0"/>
          </a:p>
        </p:txBody>
      </p:sp>
      <p:sp>
        <p:nvSpPr>
          <p:cNvPr id="16" name="矩形 15"/>
          <p:cNvSpPr/>
          <p:nvPr/>
        </p:nvSpPr>
        <p:spPr>
          <a:xfrm>
            <a:off x="1664210" y="3794338"/>
            <a:ext cx="144000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 smtClean="0"/>
              <a:t>OneTime</a:t>
            </a:r>
            <a:endParaRPr lang="en-US" altLang="zh-TW" sz="1600" b="1" dirty="0" smtClean="0"/>
          </a:p>
          <a:p>
            <a:pPr algn="ctr"/>
            <a:r>
              <a:rPr lang="en-US" altLang="zh-TW" sz="1600" b="1" dirty="0" err="1" smtClean="0"/>
              <a:t>TearDown</a:t>
            </a:r>
            <a:endParaRPr lang="en-US" altLang="zh-TW" sz="1600" dirty="0"/>
          </a:p>
        </p:txBody>
      </p:sp>
      <p:sp>
        <p:nvSpPr>
          <p:cNvPr id="18" name="矩形 17"/>
          <p:cNvSpPr/>
          <p:nvPr/>
        </p:nvSpPr>
        <p:spPr>
          <a:xfrm>
            <a:off x="4953000" y="1981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err="1"/>
              <a:t>SetUp</a:t>
            </a:r>
            <a:endParaRPr lang="en-US" altLang="zh-TW" sz="1600" dirty="0"/>
          </a:p>
        </p:txBody>
      </p:sp>
      <p:sp>
        <p:nvSpPr>
          <p:cNvPr id="4" name="向下箭號 3"/>
          <p:cNvSpPr/>
          <p:nvPr/>
        </p:nvSpPr>
        <p:spPr>
          <a:xfrm rot="16200000">
            <a:off x="3015908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6200000">
            <a:off x="4653755" y="2150700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482500" y="2603985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5495516" y="3510554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 rot="5400000">
            <a:off x="4653755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5400000">
            <a:off x="3015908" y="3963838"/>
            <a:ext cx="381000" cy="38100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箭號 (上彎) 8"/>
          <p:cNvSpPr/>
          <p:nvPr/>
        </p:nvSpPr>
        <p:spPr>
          <a:xfrm rot="16200000">
            <a:off x="5620992" y="2840953"/>
            <a:ext cx="2194140" cy="813627"/>
          </a:xfrm>
          <a:prstGeom prst="curved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橢圓 35"/>
          <p:cNvSpPr/>
          <p:nvPr/>
        </p:nvSpPr>
        <p:spPr>
          <a:xfrm>
            <a:off x="1531334" y="3429000"/>
            <a:ext cx="6536569" cy="2895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8572" y="3462510"/>
            <a:ext cx="20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Global Action Filter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2487277" y="4174632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First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87277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Second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4026464" y="4048500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Third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392076" y="4210194"/>
            <a:ext cx="2320922" cy="1535617"/>
            <a:chOff x="9050146" y="4635247"/>
            <a:chExt cx="1964870" cy="1425227"/>
          </a:xfrm>
        </p:grpSpPr>
        <p:sp>
          <p:nvSpPr>
            <p:cNvPr id="53" name="橢圓 52"/>
            <p:cNvSpPr/>
            <p:nvPr/>
          </p:nvSpPr>
          <p:spPr>
            <a:xfrm>
              <a:off x="9050146" y="4635247"/>
              <a:ext cx="1964870" cy="1425227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72668" y="4666589"/>
              <a:ext cx="1752600" cy="599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Ignore Global</a:t>
              </a:r>
              <a:endParaRPr lang="en-US" altLang="zh-TW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b="1" dirty="0" smtClean="0">
                  <a:solidFill>
                    <a:schemeClr val="bg1"/>
                  </a:solidFill>
                </a:rPr>
                <a:t>Action Filter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橢圓 51"/>
            <p:cNvSpPr/>
            <p:nvPr/>
          </p:nvSpPr>
          <p:spPr>
            <a:xfrm>
              <a:off x="9352106" y="5273879"/>
              <a:ext cx="1368000" cy="6480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Special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橢圓 53"/>
          <p:cNvSpPr/>
          <p:nvPr/>
        </p:nvSpPr>
        <p:spPr>
          <a:xfrm>
            <a:off x="4024076" y="5055637"/>
            <a:ext cx="1368000" cy="648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Other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Action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5" name="Send Log F2L"/>
          <p:cNvSpPr/>
          <p:nvPr/>
        </p:nvSpPr>
        <p:spPr>
          <a:xfrm rot="1800000">
            <a:off x="1227819" y="3615582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6" name="Send Log F2L"/>
          <p:cNvSpPr/>
          <p:nvPr/>
        </p:nvSpPr>
        <p:spPr>
          <a:xfrm rot="1800000">
            <a:off x="2300776" y="4084107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8" name="Send Log F2L"/>
          <p:cNvSpPr/>
          <p:nvPr/>
        </p:nvSpPr>
        <p:spPr>
          <a:xfrm rot="8542343" flipV="1">
            <a:off x="7347173" y="4162678"/>
            <a:ext cx="1080000" cy="57495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9" name="Send Log F2L"/>
          <p:cNvSpPr/>
          <p:nvPr/>
        </p:nvSpPr>
        <p:spPr>
          <a:xfrm rot="8100000">
            <a:off x="6930334" y="4770644"/>
            <a:ext cx="499652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2016291" y="4190416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511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5718825" cy="30023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71800" y="1828800"/>
            <a:ext cx="5718825" cy="3002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>
                <a:solidFill>
                  <a:srgbClr val="FF0000"/>
                </a:solidFill>
              </a:rPr>
              <a:t>Workbook</a:t>
            </a:r>
          </a:p>
        </p:txBody>
      </p:sp>
      <p:sp>
        <p:nvSpPr>
          <p:cNvPr id="7" name="矩形 6"/>
          <p:cNvSpPr/>
          <p:nvPr/>
        </p:nvSpPr>
        <p:spPr>
          <a:xfrm>
            <a:off x="2976785" y="2743201"/>
            <a:ext cx="5718825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rgbClr val="FF0000"/>
                </a:solidFill>
              </a:rPr>
              <a:t>Worksheet</a:t>
            </a:r>
          </a:p>
        </p:txBody>
      </p:sp>
      <p:sp>
        <p:nvSpPr>
          <p:cNvPr id="8" name="矩形 7"/>
          <p:cNvSpPr/>
          <p:nvPr/>
        </p:nvSpPr>
        <p:spPr>
          <a:xfrm>
            <a:off x="2966815" y="2743201"/>
            <a:ext cx="5718825" cy="1600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err="1">
                <a:solidFill>
                  <a:srgbClr val="FF0000"/>
                </a:solidFill>
              </a:rPr>
              <a:t>SheetData</a:t>
            </a:r>
            <a:endParaRPr lang="en-US" altLang="zh-TW" sz="6000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768779" y="3816157"/>
            <a:ext cx="1031821" cy="772034"/>
            <a:chOff x="1065171" y="2679902"/>
            <a:chExt cx="1031821" cy="772034"/>
          </a:xfrm>
        </p:grpSpPr>
        <p:sp>
          <p:nvSpPr>
            <p:cNvPr id="10" name="矩形 9"/>
            <p:cNvSpPr/>
            <p:nvPr/>
          </p:nvSpPr>
          <p:spPr>
            <a:xfrm>
              <a:off x="1182592" y="3208045"/>
              <a:ext cx="760372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4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65171" y="2679902"/>
              <a:ext cx="10318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976785" y="3816157"/>
            <a:ext cx="5718825" cy="764683"/>
            <a:chOff x="1487904" y="4843664"/>
            <a:chExt cx="5718825" cy="764683"/>
          </a:xfrm>
        </p:grpSpPr>
        <p:sp>
          <p:nvSpPr>
            <p:cNvPr id="9" name="矩形 8"/>
            <p:cNvSpPr/>
            <p:nvPr/>
          </p:nvSpPr>
          <p:spPr>
            <a:xfrm>
              <a:off x="1487904" y="5364456"/>
              <a:ext cx="5718825" cy="24389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60071" y="4843664"/>
              <a:ext cx="11744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Sheets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1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/>
              <a:t>Respose</a:t>
            </a:r>
            <a:endParaRPr lang="zh-TW" altLang="en-US" sz="1400" b="1" dirty="0"/>
          </a:p>
        </p:txBody>
      </p:sp>
      <p:sp>
        <p:nvSpPr>
          <p:cNvPr id="32" name="矩形 31"/>
          <p:cNvSpPr/>
          <p:nvPr/>
        </p:nvSpPr>
        <p:spPr>
          <a:xfrm rot="5400000">
            <a:off x="1021687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2</a:t>
            </a:r>
            <a:endParaRPr lang="zh-TW" altLang="en-US" sz="1600" b="1" dirty="0"/>
          </a:p>
        </p:txBody>
      </p:sp>
      <p:sp>
        <p:nvSpPr>
          <p:cNvPr id="33" name="矩形 32"/>
          <p:cNvSpPr/>
          <p:nvPr/>
        </p:nvSpPr>
        <p:spPr>
          <a:xfrm rot="5400000">
            <a:off x="2055656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Module n</a:t>
            </a:r>
            <a:endParaRPr lang="zh-TW" altLang="en-US" sz="1600" b="1" dirty="0"/>
          </a:p>
        </p:txBody>
      </p:sp>
      <p:sp>
        <p:nvSpPr>
          <p:cNvPr id="34" name="矩形 33"/>
          <p:cNvSpPr/>
          <p:nvPr/>
        </p:nvSpPr>
        <p:spPr>
          <a:xfrm rot="5400000">
            <a:off x="3110557" y="3361420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HTTP Handlers</a:t>
            </a:r>
            <a:endParaRPr lang="zh-TW" altLang="en-US" sz="16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5" name="Send Log F2L"/>
          <p:cNvSpPr/>
          <p:nvPr/>
        </p:nvSpPr>
        <p:spPr>
          <a:xfrm rot="10800000">
            <a:off x="4255333" y="4774992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6" name="Send Log F2L"/>
          <p:cNvSpPr/>
          <p:nvPr/>
        </p:nvSpPr>
        <p:spPr>
          <a:xfrm rot="10800000">
            <a:off x="5291253" y="477028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9" name="Send Log F2L"/>
          <p:cNvSpPr/>
          <p:nvPr/>
        </p:nvSpPr>
        <p:spPr>
          <a:xfrm rot="10800000">
            <a:off x="6327175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0" name="Send Log F2L"/>
          <p:cNvSpPr/>
          <p:nvPr/>
        </p:nvSpPr>
        <p:spPr>
          <a:xfrm rot="10800000">
            <a:off x="321941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51" name="Send Log F2L"/>
          <p:cNvSpPr/>
          <p:nvPr/>
        </p:nvSpPr>
        <p:spPr>
          <a:xfrm rot="10800000">
            <a:off x="2183493" y="4779291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726638" y="3058638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end Log F2L"/>
          <p:cNvSpPr/>
          <p:nvPr/>
        </p:nvSpPr>
        <p:spPr>
          <a:xfrm rot="1734303">
            <a:off x="2595619" y="3962499"/>
            <a:ext cx="1951965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- 3</a:t>
            </a:r>
            <a:endParaRPr lang="zh-TW" altLang="en-US" sz="2000" dirty="0"/>
          </a:p>
        </p:txBody>
      </p:sp>
      <p:sp>
        <p:nvSpPr>
          <p:cNvPr id="35" name="Send Log F2L"/>
          <p:cNvSpPr/>
          <p:nvPr/>
        </p:nvSpPr>
        <p:spPr>
          <a:xfrm rot="19689636">
            <a:off x="2592428" y="2150013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- 1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80233" y="3140238"/>
            <a:ext cx="11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333728" y="3148380"/>
            <a:ext cx="1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Session: 1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066801" y="2626549"/>
            <a:ext cx="1695654" cy="1536281"/>
            <a:chOff x="1066801" y="2626549"/>
            <a:chExt cx="1695654" cy="1536281"/>
          </a:xfrm>
        </p:grpSpPr>
        <p:sp>
          <p:nvSpPr>
            <p:cNvPr id="33" name="矩形 32"/>
            <p:cNvSpPr/>
            <p:nvPr/>
          </p:nvSpPr>
          <p:spPr>
            <a:xfrm>
              <a:off x="1155598" y="2628700"/>
              <a:ext cx="1511402" cy="1164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1066801" y="2626549"/>
              <a:ext cx="1695654" cy="1536281"/>
              <a:chOff x="1141123" y="4728754"/>
              <a:chExt cx="1695654" cy="1536281"/>
            </a:xfrm>
          </p:grpSpPr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39" y="4974575"/>
                <a:ext cx="895422" cy="895422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94" t="15772" r="5630" b="15407"/>
              <a:stretch/>
            </p:blipFill>
            <p:spPr>
              <a:xfrm>
                <a:off x="1217321" y="4728754"/>
                <a:ext cx="1524001" cy="1166949"/>
              </a:xfrm>
              <a:prstGeom prst="rect">
                <a:avLst/>
              </a:prstGeom>
            </p:spPr>
          </p:pic>
          <p:sp>
            <p:nvSpPr>
              <p:cNvPr id="8" name="文字方塊 7"/>
              <p:cNvSpPr txBox="1"/>
              <p:nvPr/>
            </p:nvSpPr>
            <p:spPr>
              <a:xfrm>
                <a:off x="1141123" y="5895703"/>
                <a:ext cx="1695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User</a:t>
                </a:r>
                <a:endParaRPr lang="zh-TW" altLang="en-US" dirty="0"/>
              </a:p>
            </p:txBody>
          </p:sp>
        </p:grpSp>
      </p:grpSp>
      <p:sp>
        <p:nvSpPr>
          <p:cNvPr id="49" name="Send Log F2L"/>
          <p:cNvSpPr/>
          <p:nvPr/>
        </p:nvSpPr>
        <p:spPr>
          <a:xfrm rot="20295043">
            <a:off x="5656032" y="3573780"/>
            <a:ext cx="230810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50" name="Send Log F2L"/>
          <p:cNvSpPr/>
          <p:nvPr/>
        </p:nvSpPr>
        <p:spPr>
          <a:xfrm rot="20295043" flipH="1">
            <a:off x="5566369" y="4058887"/>
            <a:ext cx="253119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sp>
        <p:nvSpPr>
          <p:cNvPr id="36" name="Send Log F2L"/>
          <p:cNvSpPr/>
          <p:nvPr/>
        </p:nvSpPr>
        <p:spPr>
          <a:xfrm rot="1449535">
            <a:off x="5586559" y="2272570"/>
            <a:ext cx="24319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Save Session</a:t>
            </a:r>
            <a:endParaRPr lang="zh-TW" altLang="en-US" sz="2000" dirty="0"/>
          </a:p>
        </p:txBody>
      </p:sp>
      <p:grpSp>
        <p:nvGrpSpPr>
          <p:cNvPr id="51" name="群組 50"/>
          <p:cNvGrpSpPr/>
          <p:nvPr/>
        </p:nvGrpSpPr>
        <p:grpSpPr>
          <a:xfrm>
            <a:off x="8140350" y="2941954"/>
            <a:ext cx="812698" cy="851544"/>
            <a:chOff x="1287646" y="5069970"/>
            <a:chExt cx="812698" cy="851544"/>
          </a:xfrm>
        </p:grpSpPr>
        <p:pic>
          <p:nvPicPr>
            <p:cNvPr id="52" name="圖片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53" name="文字方塊 52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799598" y="1385689"/>
            <a:ext cx="812698" cy="851544"/>
            <a:chOff x="1287646" y="5069970"/>
            <a:chExt cx="812698" cy="851544"/>
          </a:xfrm>
        </p:grpSpPr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39" name="文字方塊 38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4228070" y="4114800"/>
            <a:ext cx="1600200" cy="1668215"/>
            <a:chOff x="1017127" y="1579980"/>
            <a:chExt cx="1600200" cy="1668215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B</a:t>
              </a:r>
              <a:endParaRPr lang="zh-TW" altLang="en-US" dirty="0"/>
            </a:p>
          </p:txBody>
        </p:sp>
      </p:grpSp>
      <p:sp>
        <p:nvSpPr>
          <p:cNvPr id="54" name="Send Log F2L"/>
          <p:cNvSpPr/>
          <p:nvPr/>
        </p:nvSpPr>
        <p:spPr>
          <a:xfrm rot="19689636">
            <a:off x="2582072" y="2138787"/>
            <a:ext cx="20118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- 2</a:t>
            </a:r>
            <a:endParaRPr lang="zh-TW" altLang="en-US" sz="2000" dirty="0"/>
          </a:p>
        </p:txBody>
      </p:sp>
      <p:sp>
        <p:nvSpPr>
          <p:cNvPr id="56" name="Send Log F2L"/>
          <p:cNvSpPr/>
          <p:nvPr/>
        </p:nvSpPr>
        <p:spPr>
          <a:xfrm rot="19674462" flipH="1">
            <a:off x="2577491" y="215778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57" name="Send Log F2L"/>
          <p:cNvSpPr/>
          <p:nvPr/>
        </p:nvSpPr>
        <p:spPr>
          <a:xfrm rot="1634864" flipH="1">
            <a:off x="2482146" y="3912531"/>
            <a:ext cx="1976772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45" name="Send Log F2L"/>
          <p:cNvSpPr/>
          <p:nvPr/>
        </p:nvSpPr>
        <p:spPr>
          <a:xfrm rot="1542653">
            <a:off x="5582729" y="1845715"/>
            <a:ext cx="2703318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 Session</a:t>
            </a:r>
            <a:endParaRPr lang="zh-TW" altLang="en-US" sz="2000" dirty="0"/>
          </a:p>
        </p:txBody>
      </p:sp>
      <p:sp>
        <p:nvSpPr>
          <p:cNvPr id="46" name="Send Log F2L"/>
          <p:cNvSpPr/>
          <p:nvPr/>
        </p:nvSpPr>
        <p:spPr>
          <a:xfrm rot="1542653" flipH="1">
            <a:off x="5552034" y="2263600"/>
            <a:ext cx="2445881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Get Session</a:t>
            </a:r>
            <a:endParaRPr lang="zh-TW" altLang="en-US" sz="2000" dirty="0"/>
          </a:p>
        </p:txBody>
      </p:sp>
      <p:grpSp>
        <p:nvGrpSpPr>
          <p:cNvPr id="60" name="群組 59"/>
          <p:cNvGrpSpPr/>
          <p:nvPr/>
        </p:nvGrpSpPr>
        <p:grpSpPr>
          <a:xfrm>
            <a:off x="8128277" y="2941954"/>
            <a:ext cx="812698" cy="851544"/>
            <a:chOff x="1287646" y="5069970"/>
            <a:chExt cx="812698" cy="851544"/>
          </a:xfrm>
        </p:grpSpPr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722" y="5069970"/>
              <a:ext cx="574545" cy="574545"/>
            </a:xfrm>
            <a:prstGeom prst="rect">
              <a:avLst/>
            </a:prstGeom>
          </p:spPr>
        </p:pic>
        <p:sp>
          <p:nvSpPr>
            <p:cNvPr id="62" name="文字方塊 61"/>
            <p:cNvSpPr txBox="1"/>
            <p:nvPr/>
          </p:nvSpPr>
          <p:spPr>
            <a:xfrm>
              <a:off x="1287646" y="5644515"/>
              <a:ext cx="812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/>
                <a:t>Session: 1</a:t>
              </a:r>
              <a:endParaRPr lang="zh-TW" altLang="en-US" sz="12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772400" y="2608021"/>
            <a:ext cx="1600200" cy="1655448"/>
            <a:chOff x="7870083" y="2243033"/>
            <a:chExt cx="1600200" cy="1655448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0" y="2243033"/>
              <a:ext cx="1338367" cy="1338367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7870083" y="352914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Redis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4265140" y="1143000"/>
            <a:ext cx="1600200" cy="1668215"/>
            <a:chOff x="1017127" y="1579980"/>
            <a:chExt cx="1600200" cy="1668215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656" y="1579980"/>
              <a:ext cx="1156879" cy="1287657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1017127" y="2878863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Website A</a:t>
              </a:r>
              <a:endParaRPr lang="zh-TW" altLang="en-US" dirty="0"/>
            </a:p>
          </p:txBody>
        </p:sp>
      </p:grpSp>
      <p:pic>
        <p:nvPicPr>
          <p:cNvPr id="21" name="圖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541" y="974129"/>
            <a:ext cx="1625397" cy="1625397"/>
          </a:xfrm>
          <a:prstGeom prst="rect">
            <a:avLst/>
          </a:prstGeom>
        </p:spPr>
      </p:pic>
      <p:sp>
        <p:nvSpPr>
          <p:cNvPr id="58" name="標題 2"/>
          <p:cNvSpPr>
            <a:spLocks noGrp="1"/>
          </p:cNvSpPr>
          <p:nvPr>
            <p:ph type="title"/>
          </p:nvPr>
        </p:nvSpPr>
        <p:spPr>
          <a:xfrm>
            <a:off x="1066801" y="2491652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0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25534 -0.21505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27305 0.22222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7305 -0.22685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5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25547 0.24005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3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51 -0.00463 L -0.28359 0.20672 " pathEditMode="relative" rAng="0" ptsTypes="AA">
                                      <p:cBhvr>
                                        <p:cTn id="79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35" grpId="0" animBg="1"/>
      <p:bldP spid="35" grpId="1" animBg="1"/>
      <p:bldP spid="31" grpId="0"/>
      <p:bldP spid="43" grpId="0"/>
      <p:bldP spid="49" grpId="0" animBg="1"/>
      <p:bldP spid="50" grpId="0" animBg="1"/>
      <p:bldP spid="36" grpId="0" animBg="1"/>
      <p:bldP spid="36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45" grpId="0" animBg="1"/>
      <p:bldP spid="45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7600" y="990600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Module A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51000" y="1964122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1978886"/>
            <a:ext cx="1440000" cy="5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36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78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</a:t>
            </a:r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57600" y="2971800"/>
            <a:ext cx="1440000" cy="54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Module 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36600" y="3954328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72000" y="3964714"/>
            <a:ext cx="1440000" cy="54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Website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6" idx="0"/>
            <a:endCxn id="5" idx="2"/>
          </p:cNvCxnSpPr>
          <p:nvPr/>
        </p:nvCxnSpPr>
        <p:spPr>
          <a:xfrm rot="5400000" flipH="1" flipV="1">
            <a:off x="3707539" y="1294061"/>
            <a:ext cx="433522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0"/>
            <a:endCxn id="5" idx="2"/>
          </p:cNvCxnSpPr>
          <p:nvPr/>
        </p:nvCxnSpPr>
        <p:spPr>
          <a:xfrm rot="16200000" flipV="1">
            <a:off x="4610657" y="1297543"/>
            <a:ext cx="448286" cy="914400"/>
          </a:xfrm>
          <a:prstGeom prst="bentConnector3">
            <a:avLst>
              <a:gd name="adj1" fmla="val 52125"/>
            </a:avLst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8" idx="0"/>
            <a:endCxn id="6" idx="2"/>
          </p:cNvCxnSpPr>
          <p:nvPr/>
        </p:nvCxnSpPr>
        <p:spPr>
          <a:xfrm rot="5400000" flipH="1" flipV="1">
            <a:off x="2779961" y="2280761"/>
            <a:ext cx="467678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0" idx="0"/>
            <a:endCxn id="6" idx="2"/>
          </p:cNvCxnSpPr>
          <p:nvPr/>
        </p:nvCxnSpPr>
        <p:spPr>
          <a:xfrm rot="16200000" flipV="1">
            <a:off x="3690461" y="2284661"/>
            <a:ext cx="467678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9" idx="0"/>
            <a:endCxn id="7" idx="2"/>
          </p:cNvCxnSpPr>
          <p:nvPr/>
        </p:nvCxnSpPr>
        <p:spPr>
          <a:xfrm rot="16200000" flipV="1">
            <a:off x="5518843" y="2292043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12" idx="0"/>
            <a:endCxn id="9" idx="2"/>
          </p:cNvCxnSpPr>
          <p:nvPr/>
        </p:nvCxnSpPr>
        <p:spPr>
          <a:xfrm rot="5400000" flipH="1" flipV="1">
            <a:off x="5518843" y="3284957"/>
            <a:ext cx="452914" cy="9066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12" idx="0"/>
            <a:endCxn id="10" idx="2"/>
          </p:cNvCxnSpPr>
          <p:nvPr/>
        </p:nvCxnSpPr>
        <p:spPr>
          <a:xfrm rot="16200000" flipV="1">
            <a:off x="4608343" y="3281057"/>
            <a:ext cx="452914" cy="914400"/>
          </a:xfrm>
          <a:prstGeom prst="bentConnector3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1" idx="0"/>
            <a:endCxn id="8" idx="2"/>
          </p:cNvCxnSpPr>
          <p:nvPr/>
        </p:nvCxnSpPr>
        <p:spPr>
          <a:xfrm flipV="1">
            <a:off x="2556600" y="3511800"/>
            <a:ext cx="0" cy="44252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225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6225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6" idx="0"/>
            <a:endCxn id="5" idx="2"/>
          </p:cNvCxnSpPr>
          <p:nvPr/>
        </p:nvCxnSpPr>
        <p:spPr>
          <a:xfrm flipV="1">
            <a:off x="4382250" y="1939200"/>
            <a:ext cx="0" cy="4230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58000" y="1219200"/>
            <a:ext cx="14400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58000" y="2362200"/>
            <a:ext cx="144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ExampleApp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(EXE)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763000" y="1219200"/>
            <a:ext cx="1440000" cy="72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Example</a:t>
            </a:r>
            <a:br>
              <a:rPr lang="en-US" altLang="zh-TW" dirty="0" smtClean="0"/>
            </a:br>
            <a:r>
              <a:rPr lang="en-US" altLang="zh-TW" dirty="0" smtClean="0"/>
              <a:t>(DLL)</a:t>
            </a:r>
            <a:endParaRPr lang="zh-TW" altLang="en-US" dirty="0"/>
          </a:p>
        </p:txBody>
      </p:sp>
      <p:cxnSp>
        <p:nvCxnSpPr>
          <p:cNvPr id="35" name="肘形接點 34"/>
          <p:cNvCxnSpPr>
            <a:stCxn id="31" idx="3"/>
            <a:endCxn id="33" idx="2"/>
          </p:cNvCxnSpPr>
          <p:nvPr/>
        </p:nvCxnSpPr>
        <p:spPr>
          <a:xfrm flipV="1">
            <a:off x="8298000" y="1939200"/>
            <a:ext cx="1185000" cy="78300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乘號 35"/>
          <p:cNvSpPr/>
          <p:nvPr/>
        </p:nvSpPr>
        <p:spPr>
          <a:xfrm>
            <a:off x="6176061" y="1007700"/>
            <a:ext cx="2841937" cy="1202100"/>
          </a:xfrm>
          <a:prstGeom prst="mathMultiply">
            <a:avLst>
              <a:gd name="adj1" fmla="val 10058"/>
            </a:avLst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5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5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50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28800" y="-2054318"/>
            <a:ext cx="5760000" cy="32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303516" y="2140085"/>
            <a:ext cx="54000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54" name="矩形 53"/>
          <p:cNvSpPr/>
          <p:nvPr/>
        </p:nvSpPr>
        <p:spPr>
          <a:xfrm>
            <a:off x="304800" y="1676400"/>
            <a:ext cx="5400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19" name="矩形 18"/>
          <p:cNvSpPr/>
          <p:nvPr/>
        </p:nvSpPr>
        <p:spPr>
          <a:xfrm>
            <a:off x="303516" y="3517018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33" name="矩形 32"/>
          <p:cNvSpPr/>
          <p:nvPr/>
        </p:nvSpPr>
        <p:spPr>
          <a:xfrm>
            <a:off x="303516" y="2826179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4" name="圓角矩形 3"/>
          <p:cNvSpPr/>
          <p:nvPr/>
        </p:nvSpPr>
        <p:spPr>
          <a:xfrm>
            <a:off x="2563852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圓角矩形 28"/>
          <p:cNvSpPr/>
          <p:nvPr/>
        </p:nvSpPr>
        <p:spPr>
          <a:xfrm>
            <a:off x="4158093" y="225128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2563852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圓角矩形 30"/>
          <p:cNvSpPr/>
          <p:nvPr/>
        </p:nvSpPr>
        <p:spPr>
          <a:xfrm>
            <a:off x="4158093" y="29341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563852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158093" y="3625018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3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50" name="矩形 49"/>
          <p:cNvSpPr/>
          <p:nvPr/>
        </p:nvSpPr>
        <p:spPr>
          <a:xfrm>
            <a:off x="3111516" y="4206395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25" name="Send Log F2L"/>
          <p:cNvSpPr/>
          <p:nvPr/>
        </p:nvSpPr>
        <p:spPr>
          <a:xfrm rot="5400000">
            <a:off x="2121611" y="2671050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6" name="Send Log F2L"/>
          <p:cNvSpPr/>
          <p:nvPr/>
        </p:nvSpPr>
        <p:spPr>
          <a:xfrm rot="5400000">
            <a:off x="2121611" y="334801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7" name="Send Log F2L"/>
          <p:cNvSpPr/>
          <p:nvPr/>
        </p:nvSpPr>
        <p:spPr>
          <a:xfrm rot="5400000">
            <a:off x="2121611" y="19940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1907817" y="1665048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36" name="Send Log F2L"/>
          <p:cNvSpPr/>
          <p:nvPr/>
        </p:nvSpPr>
        <p:spPr>
          <a:xfrm rot="5400000">
            <a:off x="2121611" y="4024971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39" name="Send Log F2L"/>
          <p:cNvSpPr/>
          <p:nvPr/>
        </p:nvSpPr>
        <p:spPr>
          <a:xfrm rot="5400000">
            <a:off x="3850543" y="4026395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47" name="矩形 46"/>
          <p:cNvSpPr/>
          <p:nvPr/>
        </p:nvSpPr>
        <p:spPr>
          <a:xfrm>
            <a:off x="5964473" y="2821790"/>
            <a:ext cx="5400000" cy="576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Service Layer</a:t>
            </a:r>
            <a:endParaRPr lang="en-US" altLang="zh-TW" sz="1600" dirty="0"/>
          </a:p>
        </p:txBody>
      </p:sp>
      <p:sp>
        <p:nvSpPr>
          <p:cNvPr id="48" name="矩形 47"/>
          <p:cNvSpPr/>
          <p:nvPr/>
        </p:nvSpPr>
        <p:spPr>
          <a:xfrm>
            <a:off x="5964473" y="2128733"/>
            <a:ext cx="3657600" cy="576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Presentation </a:t>
            </a:r>
            <a:r>
              <a:rPr lang="en-US" altLang="zh-TW" sz="1600" b="1" dirty="0" smtClean="0"/>
              <a:t>Layer</a:t>
            </a:r>
            <a:endParaRPr lang="en-US" altLang="zh-TW" sz="1600" dirty="0"/>
          </a:p>
        </p:txBody>
      </p:sp>
      <p:sp>
        <p:nvSpPr>
          <p:cNvPr id="49" name="矩形 48"/>
          <p:cNvSpPr/>
          <p:nvPr/>
        </p:nvSpPr>
        <p:spPr>
          <a:xfrm>
            <a:off x="5965757" y="1665048"/>
            <a:ext cx="2590716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Users</a:t>
            </a:r>
            <a:endParaRPr lang="en-US" altLang="zh-TW" sz="1600" dirty="0"/>
          </a:p>
        </p:txBody>
      </p:sp>
      <p:sp>
        <p:nvSpPr>
          <p:cNvPr id="51" name="矩形 50"/>
          <p:cNvSpPr/>
          <p:nvPr/>
        </p:nvSpPr>
        <p:spPr>
          <a:xfrm>
            <a:off x="5964473" y="4188996"/>
            <a:ext cx="5400000" cy="57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 smtClean="0"/>
              <a:t>Data Layer</a:t>
            </a:r>
            <a:endParaRPr lang="en-US" altLang="zh-TW" sz="1600" dirty="0"/>
          </a:p>
        </p:txBody>
      </p:sp>
      <p:sp>
        <p:nvSpPr>
          <p:cNvPr id="55" name="矩形 54"/>
          <p:cNvSpPr/>
          <p:nvPr/>
        </p:nvSpPr>
        <p:spPr>
          <a:xfrm>
            <a:off x="5964473" y="3498157"/>
            <a:ext cx="5400000" cy="576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Business Layer</a:t>
            </a:r>
            <a:endParaRPr lang="en-US" altLang="zh-TW" sz="1600" dirty="0"/>
          </a:p>
        </p:txBody>
      </p:sp>
      <p:sp>
        <p:nvSpPr>
          <p:cNvPr id="56" name="圓角矩形 55"/>
          <p:cNvSpPr/>
          <p:nvPr/>
        </p:nvSpPr>
        <p:spPr>
          <a:xfrm>
            <a:off x="8224809" y="223993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Components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8224809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圓角矩形 62"/>
          <p:cNvSpPr/>
          <p:nvPr/>
        </p:nvSpPr>
        <p:spPr>
          <a:xfrm>
            <a:off x="9819050" y="3606157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圓角矩形 63"/>
          <p:cNvSpPr/>
          <p:nvPr/>
        </p:nvSpPr>
        <p:spPr>
          <a:xfrm>
            <a:off x="8224809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9819050" y="4296996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964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Database</a:t>
            </a:r>
            <a:endParaRPr lang="en-US" altLang="zh-TW" sz="1600" dirty="0"/>
          </a:p>
        </p:txBody>
      </p:sp>
      <p:sp>
        <p:nvSpPr>
          <p:cNvPr id="67" name="矩形 66"/>
          <p:cNvSpPr/>
          <p:nvPr/>
        </p:nvSpPr>
        <p:spPr>
          <a:xfrm>
            <a:off x="8772473" y="4878373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Services</a:t>
            </a:r>
            <a:endParaRPr lang="en-US" altLang="zh-TW" sz="1600" dirty="0"/>
          </a:p>
        </p:txBody>
      </p:sp>
      <p:sp>
        <p:nvSpPr>
          <p:cNvPr id="68" name="Send Log F2L"/>
          <p:cNvSpPr/>
          <p:nvPr/>
        </p:nvSpPr>
        <p:spPr>
          <a:xfrm rot="5400000">
            <a:off x="7782568" y="3343028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69" name="Send Log F2L"/>
          <p:cNvSpPr/>
          <p:nvPr/>
        </p:nvSpPr>
        <p:spPr>
          <a:xfrm rot="5400000">
            <a:off x="7782568" y="401998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0" name="Send Log F2L"/>
          <p:cNvSpPr/>
          <p:nvPr/>
        </p:nvSpPr>
        <p:spPr>
          <a:xfrm rot="5400000">
            <a:off x="7782568" y="198273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568774" y="1653696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2" name="Send Log F2L"/>
          <p:cNvSpPr/>
          <p:nvPr/>
        </p:nvSpPr>
        <p:spPr>
          <a:xfrm rot="5400000">
            <a:off x="7782568" y="4696949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3" name="Send Log F2L"/>
          <p:cNvSpPr/>
          <p:nvPr/>
        </p:nvSpPr>
        <p:spPr>
          <a:xfrm rot="5400000">
            <a:off x="9511500" y="4698373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4" name="圓角矩形 73"/>
          <p:cNvSpPr/>
          <p:nvPr/>
        </p:nvSpPr>
        <p:spPr>
          <a:xfrm>
            <a:off x="8236317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9830558" y="2914479"/>
            <a:ext cx="1332000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Component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8772473" y="1665048"/>
            <a:ext cx="2592000" cy="360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/>
              <a:t>External </a:t>
            </a:r>
            <a:r>
              <a:rPr lang="en-US" altLang="zh-TW" sz="1600" b="1" dirty="0" smtClean="0"/>
              <a:t>Systems</a:t>
            </a:r>
            <a:endParaRPr lang="en-US" altLang="zh-TW" sz="1600" dirty="0"/>
          </a:p>
        </p:txBody>
      </p:sp>
      <p:sp>
        <p:nvSpPr>
          <p:cNvPr id="77" name="Send Log F2L"/>
          <p:cNvSpPr/>
          <p:nvPr/>
        </p:nvSpPr>
        <p:spPr>
          <a:xfrm rot="5400000">
            <a:off x="10522010" y="2270737"/>
            <a:ext cx="936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0596216" y="1669743"/>
            <a:ext cx="78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C00000"/>
                </a:solidFill>
              </a:rPr>
              <a:t>Request</a:t>
            </a:r>
            <a:endParaRPr lang="zh-TW" altLang="en-US" sz="1400" b="1" dirty="0">
              <a:solidFill>
                <a:srgbClr val="C00000"/>
              </a:solidFill>
            </a:endParaRPr>
          </a:p>
        </p:txBody>
      </p:sp>
      <p:sp>
        <p:nvSpPr>
          <p:cNvPr id="79" name="Send Log F2L"/>
          <p:cNvSpPr/>
          <p:nvPr/>
        </p:nvSpPr>
        <p:spPr>
          <a:xfrm rot="5400000">
            <a:off x="7781197" y="2666067"/>
            <a:ext cx="360000" cy="2880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099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4419600" y="1219200"/>
            <a:ext cx="1204176" cy="1222195"/>
            <a:chOff x="4496112" y="2871005"/>
            <a:chExt cx="1204176" cy="122219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3193200"/>
              <a:ext cx="900000" cy="900000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4496112" y="287100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Domain.dll</a:t>
              </a:r>
              <a:endParaRPr lang="en-US" altLang="zh-TW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745001" y="2891395"/>
            <a:ext cx="1292405" cy="1272343"/>
            <a:chOff x="6721752" y="2057399"/>
            <a:chExt cx="1292405" cy="12723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7955" y="2057399"/>
              <a:ext cx="900000" cy="9000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6721752" y="2960410"/>
              <a:ext cx="1292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/>
                <a:t>WebService</a:t>
              </a:r>
              <a:endParaRPr lang="en-US" altLang="zh-TW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1491580" y="2891395"/>
            <a:ext cx="950004" cy="1173168"/>
            <a:chOff x="2688669" y="435002"/>
            <a:chExt cx="950004" cy="1173168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882" y="435002"/>
              <a:ext cx="900000" cy="900000"/>
            </a:xfrm>
            <a:prstGeom prst="rect">
              <a:avLst/>
            </a:prstGeom>
          </p:spPr>
        </p:pic>
        <p:sp>
          <p:nvSpPr>
            <p:cNvPr id="16" name="文字方塊 15"/>
            <p:cNvSpPr txBox="1"/>
            <p:nvPr/>
          </p:nvSpPr>
          <p:spPr>
            <a:xfrm>
              <a:off x="2688669" y="1238838"/>
              <a:ext cx="950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Website</a:t>
              </a: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005970" y="2891395"/>
            <a:ext cx="1383712" cy="1269332"/>
            <a:chOff x="912656" y="4132907"/>
            <a:chExt cx="1383712" cy="1269332"/>
          </a:xfrm>
        </p:grpSpPr>
        <p:sp>
          <p:nvSpPr>
            <p:cNvPr id="13" name="文字方塊 12"/>
            <p:cNvSpPr txBox="1"/>
            <p:nvPr/>
          </p:nvSpPr>
          <p:spPr>
            <a:xfrm>
              <a:off x="912656" y="5032907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DataLayer.dll</a:t>
              </a:r>
              <a:endParaRPr lang="en-US" altLang="zh-TW" dirty="0"/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512" y="4132907"/>
              <a:ext cx="900000" cy="900000"/>
            </a:xfrm>
            <a:prstGeom prst="rect">
              <a:avLst/>
            </a:prstGeom>
          </p:spPr>
        </p:pic>
      </p:grpSp>
      <p:grpSp>
        <p:nvGrpSpPr>
          <p:cNvPr id="25" name="群組 24"/>
          <p:cNvGrpSpPr/>
          <p:nvPr/>
        </p:nvGrpSpPr>
        <p:grpSpPr>
          <a:xfrm>
            <a:off x="4144620" y="2891395"/>
            <a:ext cx="1754135" cy="1269332"/>
            <a:chOff x="3200400" y="4125247"/>
            <a:chExt cx="1754135" cy="12693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200400" y="5025247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BusinessLayer.dll</a:t>
              </a:r>
              <a:endParaRPr lang="en-US" altLang="zh-TW" dirty="0"/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7467" y="4125247"/>
              <a:ext cx="900000" cy="900000"/>
            </a:xfrm>
            <a:prstGeom prst="rect">
              <a:avLst/>
            </a:prstGeom>
          </p:spPr>
        </p:pic>
      </p:grpSp>
      <p:cxnSp>
        <p:nvCxnSpPr>
          <p:cNvPr id="32" name="直線單箭頭接點 31"/>
          <p:cNvCxnSpPr>
            <a:stCxn id="9" idx="3"/>
            <a:endCxn id="8" idx="1"/>
          </p:cNvCxnSpPr>
          <p:nvPr/>
        </p:nvCxnSpPr>
        <p:spPr>
          <a:xfrm>
            <a:off x="2415793" y="3341395"/>
            <a:ext cx="52541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2" idx="1"/>
          </p:cNvCxnSpPr>
          <p:nvPr/>
        </p:nvCxnSpPr>
        <p:spPr>
          <a:xfrm>
            <a:off x="3841204" y="3341395"/>
            <a:ext cx="73048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2" idx="3"/>
            <a:endCxn id="21" idx="1"/>
          </p:cNvCxnSpPr>
          <p:nvPr/>
        </p:nvCxnSpPr>
        <p:spPr>
          <a:xfrm>
            <a:off x="5471687" y="3341395"/>
            <a:ext cx="776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8" idx="0"/>
            <a:endCxn id="7" idx="1"/>
          </p:cNvCxnSpPr>
          <p:nvPr/>
        </p:nvCxnSpPr>
        <p:spPr>
          <a:xfrm rot="5400000" flipH="1" flipV="1">
            <a:off x="3531446" y="1851153"/>
            <a:ext cx="900000" cy="1180484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21" idx="0"/>
            <a:endCxn id="7" idx="3"/>
          </p:cNvCxnSpPr>
          <p:nvPr/>
        </p:nvCxnSpPr>
        <p:spPr>
          <a:xfrm rot="16200000" flipV="1">
            <a:off x="5634757" y="1828326"/>
            <a:ext cx="900000" cy="12261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22" idx="0"/>
            <a:endCxn id="7" idx="2"/>
          </p:cNvCxnSpPr>
          <p:nvPr/>
        </p:nvCxnSpPr>
        <p:spPr>
          <a:xfrm flipV="1">
            <a:off x="5021687" y="2441395"/>
            <a:ext cx="1" cy="4500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47799" y="2064000"/>
            <a:ext cx="5115969" cy="16058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34200" y="451058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47799" y="1524000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47799" y="3669884"/>
            <a:ext cx="5115969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Footer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7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字方塊 76"/>
          <p:cNvSpPr txBox="1"/>
          <p:nvPr/>
        </p:nvSpPr>
        <p:spPr>
          <a:xfrm>
            <a:off x="6663274" y="291822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1821888" y="3634977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IIS</a:t>
            </a:r>
          </a:p>
          <a:p>
            <a:pPr algn="ctr"/>
            <a:r>
              <a:rPr lang="en-US" altLang="zh-TW" sz="1600" dirty="0" smtClean="0"/>
              <a:t>Nginx</a:t>
            </a:r>
          </a:p>
          <a:p>
            <a:pPr algn="ctr"/>
            <a:r>
              <a:rPr lang="en-US" altLang="zh-TW" sz="1600" dirty="0" smtClean="0"/>
              <a:t>Apache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1208864"/>
            <a:ext cx="720000" cy="72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06790" y="1705306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8" name="矩形 7"/>
          <p:cNvSpPr/>
          <p:nvPr/>
        </p:nvSpPr>
        <p:spPr>
          <a:xfrm>
            <a:off x="6782119" y="4238046"/>
            <a:ext cx="5115969" cy="2685884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423040" y="381000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81000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92310" y="388835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ASP.NET Core Application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42994" y="741047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3242994" y="1889972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Application Code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Startup.cs</a:t>
            </a:r>
            <a:r>
              <a:rPr lang="en-US" altLang="zh-TW" sz="1600" dirty="0"/>
              <a:t> , </a:t>
            </a:r>
            <a:r>
              <a:rPr lang="en-US" altLang="zh-TW" sz="1600" dirty="0" smtClean="0"/>
              <a:t>…)</a:t>
            </a:r>
            <a:endParaRPr lang="zh-TW" altLang="en-US" sz="1600" dirty="0"/>
          </a:p>
        </p:txBody>
      </p:sp>
      <p:cxnSp>
        <p:nvCxnSpPr>
          <p:cNvPr id="15" name="肘形接點 14"/>
          <p:cNvCxnSpPr>
            <a:stCxn id="5" idx="3"/>
            <a:endCxn id="12" idx="1"/>
          </p:cNvCxnSpPr>
          <p:nvPr/>
        </p:nvCxnSpPr>
        <p:spPr>
          <a:xfrm flipV="1">
            <a:off x="1139324" y="1101047"/>
            <a:ext cx="2103670" cy="467817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836632" y="762492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23" name="直線接點 22"/>
          <p:cNvCxnSpPr>
            <a:stCxn id="12" idx="2"/>
            <a:endCxn id="13" idx="0"/>
          </p:cNvCxnSpPr>
          <p:nvPr/>
        </p:nvCxnSpPr>
        <p:spPr>
          <a:xfrm>
            <a:off x="4233594" y="1461047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218070" y="1505813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HttpContext</a:t>
            </a:r>
            <a:endParaRPr lang="en-US" altLang="zh-TW" sz="1600" dirty="0"/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4" y="4458958"/>
            <a:ext cx="720000" cy="720000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>
            <a:off x="306790" y="4955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Internet</a:t>
            </a:r>
            <a:endParaRPr lang="en-US" altLang="zh-TW" dirty="0"/>
          </a:p>
        </p:txBody>
      </p:sp>
      <p:sp>
        <p:nvSpPr>
          <p:cNvPr id="41" name="圓角矩形 40"/>
          <p:cNvSpPr/>
          <p:nvPr/>
        </p:nvSpPr>
        <p:spPr>
          <a:xfrm>
            <a:off x="1422248" y="3634977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47208" y="3634977"/>
            <a:ext cx="2372772" cy="23835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091518" y="3642812"/>
            <a:ext cx="2284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ASP.NET Core Application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42202" y="3995024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45" name="矩形 44"/>
          <p:cNvSpPr/>
          <p:nvPr/>
        </p:nvSpPr>
        <p:spPr>
          <a:xfrm>
            <a:off x="3242202" y="5143949"/>
            <a:ext cx="1981200" cy="72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Application Code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Startup.cs</a:t>
            </a:r>
            <a:r>
              <a:rPr lang="en-US" altLang="zh-TW" sz="1600" dirty="0"/>
              <a:t> , </a:t>
            </a:r>
            <a:r>
              <a:rPr lang="en-US" altLang="zh-TW" sz="1600" dirty="0" smtClean="0"/>
              <a:t>…)</a:t>
            </a:r>
            <a:endParaRPr lang="zh-TW" altLang="en-US" sz="1600" dirty="0"/>
          </a:p>
        </p:txBody>
      </p:sp>
      <p:cxnSp>
        <p:nvCxnSpPr>
          <p:cNvPr id="46" name="肘形接點 45"/>
          <p:cNvCxnSpPr>
            <a:stCxn id="51" idx="3"/>
            <a:endCxn id="44" idx="1"/>
          </p:cNvCxnSpPr>
          <p:nvPr/>
        </p:nvCxnSpPr>
        <p:spPr>
          <a:xfrm flipV="1">
            <a:off x="2721888" y="4355024"/>
            <a:ext cx="520314" cy="463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2671896" y="4021609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48" name="直線接點 47"/>
          <p:cNvCxnSpPr>
            <a:stCxn id="44" idx="2"/>
            <a:endCxn id="45" idx="0"/>
          </p:cNvCxnSpPr>
          <p:nvPr/>
        </p:nvCxnSpPr>
        <p:spPr>
          <a:xfrm>
            <a:off x="4232802" y="4715024"/>
            <a:ext cx="0" cy="42892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217278" y="4759790"/>
            <a:ext cx="1202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HttpContext</a:t>
            </a:r>
            <a:endParaRPr lang="en-US" altLang="zh-TW" sz="1600" dirty="0"/>
          </a:p>
        </p:txBody>
      </p:sp>
      <p:cxnSp>
        <p:nvCxnSpPr>
          <p:cNvPr id="54" name="直線接點 53"/>
          <p:cNvCxnSpPr>
            <a:stCxn id="39" idx="3"/>
            <a:endCxn id="51" idx="1"/>
          </p:cNvCxnSpPr>
          <p:nvPr/>
        </p:nvCxnSpPr>
        <p:spPr>
          <a:xfrm>
            <a:off x="1139324" y="4818958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55498" y="4421236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sp>
        <p:nvSpPr>
          <p:cNvPr id="75" name="矩形 74"/>
          <p:cNvSpPr/>
          <p:nvPr/>
        </p:nvSpPr>
        <p:spPr>
          <a:xfrm>
            <a:off x="8178372" y="1597803"/>
            <a:ext cx="900000" cy="23679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IIS</a:t>
            </a:r>
          </a:p>
          <a:p>
            <a:pPr algn="ctr"/>
            <a:r>
              <a:rPr lang="en-US" altLang="zh-TW" sz="1600" dirty="0" smtClean="0"/>
              <a:t>Nginx</a:t>
            </a:r>
          </a:p>
          <a:p>
            <a:pPr algn="ctr"/>
            <a:r>
              <a:rPr lang="en-US" altLang="zh-TW" sz="1600" dirty="0" smtClean="0"/>
              <a:t>Apache</a:t>
            </a: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1" b="-8140"/>
          <a:stretch/>
        </p:blipFill>
        <p:spPr>
          <a:xfrm>
            <a:off x="6775808" y="2514600"/>
            <a:ext cx="720000" cy="685800"/>
          </a:xfrm>
          <a:prstGeom prst="rect">
            <a:avLst/>
          </a:prstGeom>
        </p:spPr>
      </p:pic>
      <p:sp>
        <p:nvSpPr>
          <p:cNvPr id="78" name="圓角矩形 77"/>
          <p:cNvSpPr/>
          <p:nvPr/>
        </p:nvSpPr>
        <p:spPr>
          <a:xfrm>
            <a:off x="7778732" y="1597803"/>
            <a:ext cx="76074" cy="23757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03692" y="1597803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9454625" y="1612305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ASP.NET Core Application (1)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9598686" y="1957850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5000</a:t>
            </a:r>
            <a:endParaRPr lang="zh-TW" altLang="en-US" sz="16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9017810" y="1973377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8986677" y="2307587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6705600" y="1988765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http://domainA:80</a:t>
            </a:r>
            <a:endParaRPr lang="en-US" altLang="zh-TW" sz="1400" dirty="0"/>
          </a:p>
        </p:txBody>
      </p:sp>
      <p:sp>
        <p:nvSpPr>
          <p:cNvPr id="89" name="矩形 88"/>
          <p:cNvSpPr/>
          <p:nvPr/>
        </p:nvSpPr>
        <p:spPr>
          <a:xfrm>
            <a:off x="9401938" y="2837355"/>
            <a:ext cx="2372772" cy="118398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9462459" y="2853664"/>
            <a:ext cx="2265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ASP.NET Core Application (2)</a:t>
            </a:r>
            <a:endParaRPr lang="en-US" altLang="zh-TW" sz="1400" dirty="0">
              <a:solidFill>
                <a:schemeClr val="bg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596932" y="3197402"/>
            <a:ext cx="1981200" cy="72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Kestrel Web Server</a:t>
            </a:r>
          </a:p>
          <a:p>
            <a:pPr algn="ctr"/>
            <a:r>
              <a:rPr lang="en-US" altLang="zh-TW" sz="1600" dirty="0" smtClean="0"/>
              <a:t>Port: 5001</a:t>
            </a:r>
            <a:endParaRPr lang="zh-TW" altLang="en-US" sz="1600" dirty="0"/>
          </a:p>
        </p:txBody>
      </p:sp>
      <p:cxnSp>
        <p:nvCxnSpPr>
          <p:cNvPr id="96" name="肘形接點 95"/>
          <p:cNvCxnSpPr>
            <a:stCxn id="76" idx="0"/>
          </p:cNvCxnSpPr>
          <p:nvPr/>
        </p:nvCxnSpPr>
        <p:spPr>
          <a:xfrm rot="5400000" flipH="1" flipV="1">
            <a:off x="7575663" y="1867733"/>
            <a:ext cx="207013" cy="1086722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接點 97"/>
          <p:cNvCxnSpPr>
            <a:stCxn id="76" idx="2"/>
          </p:cNvCxnSpPr>
          <p:nvPr/>
        </p:nvCxnSpPr>
        <p:spPr>
          <a:xfrm rot="16200000" flipH="1">
            <a:off x="7506967" y="2829240"/>
            <a:ext cx="357000" cy="1099319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>
            <a:off x="8986677" y="3557401"/>
            <a:ext cx="682564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/>
          <p:cNvSpPr txBox="1"/>
          <p:nvPr/>
        </p:nvSpPr>
        <p:spPr>
          <a:xfrm>
            <a:off x="9017810" y="3231245"/>
            <a:ext cx="620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HTTP</a:t>
            </a:r>
            <a:endParaRPr lang="en-US" altLang="zh-TW" sz="16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704808" y="3569731"/>
            <a:ext cx="15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http://domainB:80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4255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093921" y="838200"/>
            <a:ext cx="1188000" cy="4267200"/>
            <a:chOff x="2152346" y="838200"/>
            <a:chExt cx="1846984" cy="4267200"/>
          </a:xfrm>
        </p:grpSpPr>
        <p:sp>
          <p:nvSpPr>
            <p:cNvPr id="12" name="圓角矩形 11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Second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692341" y="838200"/>
            <a:ext cx="1188000" cy="4267200"/>
            <a:chOff x="2152346" y="838200"/>
            <a:chExt cx="1846984" cy="4267200"/>
          </a:xfrm>
        </p:grpSpPr>
        <p:sp>
          <p:nvSpPr>
            <p:cNvPr id="18" name="圓角矩形 17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First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5495501" y="838200"/>
            <a:ext cx="1188000" cy="4267200"/>
            <a:chOff x="2152346" y="838200"/>
            <a:chExt cx="1846984" cy="4267200"/>
          </a:xfrm>
        </p:grpSpPr>
        <p:sp>
          <p:nvSpPr>
            <p:cNvPr id="21" name="圓角矩形 2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152346" y="914400"/>
              <a:ext cx="18469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Third</a:t>
              </a:r>
            </a:p>
            <a:p>
              <a:pPr algn="ctr"/>
              <a:r>
                <a:rPr lang="en-US" altLang="zh-TW" sz="1600" dirty="0" smtClean="0"/>
                <a:t>Middleware</a:t>
              </a:r>
              <a:endParaRPr lang="zh-TW" altLang="en-US" sz="1600" dirty="0"/>
            </a:p>
          </p:txBody>
        </p:sp>
      </p:grpSp>
      <p:sp>
        <p:nvSpPr>
          <p:cNvPr id="33" name="文字方塊 32"/>
          <p:cNvSpPr txBox="1"/>
          <p:nvPr/>
        </p:nvSpPr>
        <p:spPr>
          <a:xfrm>
            <a:off x="2736531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grpSp>
        <p:nvGrpSpPr>
          <p:cNvPr id="40" name="群組 39"/>
          <p:cNvGrpSpPr/>
          <p:nvPr/>
        </p:nvGrpSpPr>
        <p:grpSpPr>
          <a:xfrm>
            <a:off x="6897081" y="838200"/>
            <a:ext cx="1188000" cy="4267200"/>
            <a:chOff x="2152346" y="838200"/>
            <a:chExt cx="1846984" cy="4267200"/>
          </a:xfrm>
        </p:grpSpPr>
        <p:sp>
          <p:nvSpPr>
            <p:cNvPr id="41" name="圓角矩形 40"/>
            <p:cNvSpPr/>
            <p:nvPr/>
          </p:nvSpPr>
          <p:spPr>
            <a:xfrm>
              <a:off x="2209800" y="838200"/>
              <a:ext cx="1710276" cy="42672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152346" y="914400"/>
              <a:ext cx="1846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smtClean="0"/>
                <a:t>Action</a:t>
              </a:r>
              <a:endParaRPr lang="zh-TW" altLang="en-US" sz="1600" dirty="0"/>
            </a:p>
          </p:txBody>
        </p:sp>
      </p:grpSp>
      <p:sp>
        <p:nvSpPr>
          <p:cNvPr id="50" name="文字方塊 49"/>
          <p:cNvSpPr txBox="1"/>
          <p:nvPr/>
        </p:nvSpPr>
        <p:spPr>
          <a:xfrm>
            <a:off x="4137725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536073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// Logic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next();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/>
              <a:t> </a:t>
            </a:r>
            <a:r>
              <a:rPr lang="en-US" altLang="zh-TW" sz="1600" dirty="0" smtClean="0"/>
              <a:t>   // Logic</a:t>
            </a:r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943999" y="1417211"/>
            <a:ext cx="10928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{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    </a:t>
            </a:r>
            <a:r>
              <a:rPr lang="en-US" altLang="zh-TW" sz="1600" dirty="0"/>
              <a:t>// Logic</a:t>
            </a:r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}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AA11-EC0F-4796-B63F-695259044A0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3" name="Send Log F2L"/>
          <p:cNvSpPr/>
          <p:nvPr/>
        </p:nvSpPr>
        <p:spPr>
          <a:xfrm flipH="1">
            <a:off x="1221490" y="449580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Response</a:t>
            </a:r>
            <a:endParaRPr lang="zh-TW" altLang="en-US" sz="2000" dirty="0"/>
          </a:p>
        </p:txBody>
      </p:sp>
      <p:sp>
        <p:nvSpPr>
          <p:cNvPr id="24" name="Send Log F2L"/>
          <p:cNvSpPr/>
          <p:nvPr/>
        </p:nvSpPr>
        <p:spPr>
          <a:xfrm>
            <a:off x="1298505" y="1305650"/>
            <a:ext cx="1398349" cy="57240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Request</a:t>
            </a:r>
            <a:endParaRPr lang="zh-TW" altLang="en-US" sz="2000" dirty="0"/>
          </a:p>
        </p:txBody>
      </p:sp>
      <p:sp>
        <p:nvSpPr>
          <p:cNvPr id="44" name="迴轉箭號 43"/>
          <p:cNvSpPr/>
          <p:nvPr/>
        </p:nvSpPr>
        <p:spPr>
          <a:xfrm>
            <a:off x="3727315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5" name="迴轉箭號 44"/>
          <p:cNvSpPr/>
          <p:nvPr/>
        </p:nvSpPr>
        <p:spPr>
          <a:xfrm>
            <a:off x="512850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6" name="迴轉箭號 45"/>
          <p:cNvSpPr/>
          <p:nvPr/>
        </p:nvSpPr>
        <p:spPr>
          <a:xfrm>
            <a:off x="6520419" y="1402162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7" name="迴轉箭號 46"/>
          <p:cNvSpPr/>
          <p:nvPr/>
        </p:nvSpPr>
        <p:spPr>
          <a:xfrm flipH="1">
            <a:off x="6289996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8" name="迴轉箭號 47"/>
          <p:cNvSpPr/>
          <p:nvPr/>
        </p:nvSpPr>
        <p:spPr>
          <a:xfrm flipH="1">
            <a:off x="4869460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sp>
        <p:nvSpPr>
          <p:cNvPr id="49" name="迴轉箭號 48"/>
          <p:cNvSpPr/>
          <p:nvPr/>
        </p:nvSpPr>
        <p:spPr>
          <a:xfrm flipH="1">
            <a:off x="3469769" y="3143248"/>
            <a:ext cx="753324" cy="169635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327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solidFill>
                <a:schemeClr val="dk1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4" y="1305650"/>
            <a:ext cx="574545" cy="574545"/>
          </a:xfrm>
          <a:prstGeom prst="rect">
            <a:avLst/>
          </a:prstGeom>
        </p:spPr>
      </p:pic>
      <p:sp>
        <p:nvSpPr>
          <p:cNvPr id="53" name="標題 2"/>
          <p:cNvSpPr>
            <a:spLocks noGrp="1"/>
          </p:cNvSpPr>
          <p:nvPr>
            <p:ph type="title"/>
          </p:nvPr>
        </p:nvSpPr>
        <p:spPr>
          <a:xfrm>
            <a:off x="381000" y="2471548"/>
            <a:ext cx="8382000" cy="1325563"/>
          </a:xfrm>
          <a:noFill/>
        </p:spPr>
        <p:txBody>
          <a:bodyPr>
            <a:noAutofit/>
          </a:bodyPr>
          <a:lstStyle/>
          <a:p>
            <a:r>
              <a:rPr lang="en-US" altLang="zh-TW" sz="100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100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5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4 L 0.18802 -0.00024 L 0.18542 0.20532 L 0.23125 0.2037 L 0.23307 -0.00487 L 0.30365 -0.00348 L 0.30274 0.20532 L 0.34779 0.20532 L 0.34857 -0.00487 L 0.41745 -0.00649 C 0.41719 0.06504 0.4168 0.1368 0.41654 0.20833 L 0.46237 0.20671 L 0.46237 -0.01112 L 0.53216 -0.00973 L 0.53307 0.46713 L 0.48711 0.46713 L 0.48711 0.25694 L 0.41914 0.26018 L 0.41836 0.47037 L 0.3724 0.47037 C 0.37214 0.39861 0.37188 0.32708 0.37162 0.25555 L 0.30534 0.26018 L 0.30274 0.47199 L 0.2569 0.47361 L 0.25859 0.2618 L 0.18893 0.2618 L 0.18633 0.46574 L -0.00247 0.46574 " pathEditMode="relative" ptsTypes="AAAAAAAAAAAAAAAAAAAAAAAAAAAA">
                                      <p:cBhvr>
                                        <p:cTn id="6" dur="1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7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838199"/>
            <a:ext cx="1905000" cy="36576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/>
              <a:t>Application </a:t>
            </a:r>
            <a:r>
              <a:rPr lang="en-US" altLang="zh-TW" dirty="0" smtClean="0"/>
              <a:t>– Start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Application – </a:t>
            </a: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066800" y="468868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3391099" y="1715307"/>
            <a:ext cx="89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Startup</a:t>
            </a:r>
            <a:endParaRPr lang="zh-TW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3478221" y="1194390"/>
            <a:ext cx="19050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/>
              <a:t>ConfigureServices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3478221" y="824542"/>
            <a:ext cx="1802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r>
              <a:rPr lang="en-US" altLang="zh-TW" b="1" dirty="0"/>
              <a:t> Builder</a:t>
            </a:r>
          </a:p>
        </p:txBody>
      </p:sp>
      <p:sp>
        <p:nvSpPr>
          <p:cNvPr id="12" name="矩形 11"/>
          <p:cNvSpPr/>
          <p:nvPr/>
        </p:nvSpPr>
        <p:spPr>
          <a:xfrm>
            <a:off x="3487479" y="2084639"/>
            <a:ext cx="19050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err="1" smtClean="0"/>
              <a:t>ConfigureServices</a:t>
            </a:r>
            <a:endParaRPr lang="en-US" altLang="zh-TW" dirty="0" smtClean="0"/>
          </a:p>
          <a:p>
            <a:r>
              <a:rPr lang="en-US" altLang="zh-TW" dirty="0"/>
              <a:t>Configure</a:t>
            </a:r>
          </a:p>
        </p:txBody>
      </p:sp>
      <p:sp>
        <p:nvSpPr>
          <p:cNvPr id="13" name="矩形 12"/>
          <p:cNvSpPr/>
          <p:nvPr/>
        </p:nvSpPr>
        <p:spPr>
          <a:xfrm>
            <a:off x="5908159" y="2971800"/>
            <a:ext cx="1905000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r>
              <a:rPr lang="en-US" altLang="zh-TW" dirty="0" smtClean="0"/>
              <a:t>Started</a:t>
            </a:r>
          </a:p>
          <a:p>
            <a:pPr marL="72000"/>
            <a:r>
              <a:rPr lang="en-US" altLang="zh-TW" dirty="0" smtClean="0"/>
              <a:t>…</a:t>
            </a:r>
          </a:p>
          <a:p>
            <a:pPr marL="72000"/>
            <a:r>
              <a:rPr lang="en-US" altLang="zh-TW" dirty="0" err="1" smtClean="0"/>
              <a:t>Stoping</a:t>
            </a:r>
            <a:endParaRPr lang="en-US" altLang="zh-TW" dirty="0" smtClean="0"/>
          </a:p>
          <a:p>
            <a:pPr marL="72000"/>
            <a:r>
              <a:rPr lang="en-US" altLang="zh-TW" dirty="0" smtClean="0"/>
              <a:t>…</a:t>
            </a:r>
            <a:endParaRPr lang="en-US" altLang="zh-TW" dirty="0"/>
          </a:p>
          <a:p>
            <a:pPr marL="72000"/>
            <a:r>
              <a:rPr lang="en-US" altLang="zh-TW" dirty="0" smtClean="0"/>
              <a:t>Started</a:t>
            </a:r>
          </a:p>
        </p:txBody>
      </p:sp>
      <p:sp>
        <p:nvSpPr>
          <p:cNvPr id="14" name="矩形 13"/>
          <p:cNvSpPr/>
          <p:nvPr/>
        </p:nvSpPr>
        <p:spPr>
          <a:xfrm>
            <a:off x="5908158" y="2602468"/>
            <a:ext cx="1063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/>
              <a:t>WebHost</a:t>
            </a:r>
            <a:endParaRPr lang="zh-TW" altLang="en-US" b="1" dirty="0"/>
          </a:p>
        </p:txBody>
      </p:sp>
      <p:sp>
        <p:nvSpPr>
          <p:cNvPr id="15" name="向右箭號 14"/>
          <p:cNvSpPr/>
          <p:nvPr/>
        </p:nvSpPr>
        <p:spPr>
          <a:xfrm>
            <a:off x="2888658" y="1252520"/>
            <a:ext cx="672706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5400000">
            <a:off x="4176427" y="1723936"/>
            <a:ext cx="562544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2895600" y="4112307"/>
            <a:ext cx="3124200" cy="304800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上彎箭號 20"/>
          <p:cNvSpPr/>
          <p:nvPr/>
        </p:nvSpPr>
        <p:spPr>
          <a:xfrm rot="5400000">
            <a:off x="4913363" y="2206900"/>
            <a:ext cx="572565" cy="1640307"/>
          </a:xfrm>
          <a:prstGeom prst="bentUpArrow">
            <a:avLst>
              <a:gd name="adj1" fmla="val 29478"/>
              <a:gd name="adj2" fmla="val 27826"/>
              <a:gd name="adj3" fmla="val 3246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8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5943600" y="838200"/>
            <a:ext cx="900000" cy="1440000"/>
            <a:chOff x="7231200" y="2209799"/>
            <a:chExt cx="1440000" cy="720001"/>
          </a:xfrm>
        </p:grpSpPr>
        <p:sp>
          <p:nvSpPr>
            <p:cNvPr id="18" name="矩形 1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4735800" y="838200"/>
            <a:ext cx="900000" cy="1440000"/>
            <a:chOff x="2438400" y="1178074"/>
            <a:chExt cx="1440000" cy="720000"/>
          </a:xfrm>
        </p:grpSpPr>
        <p:sp>
          <p:nvSpPr>
            <p:cNvPr id="29" name="圓柱 2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547575" y="838200"/>
            <a:ext cx="900000" cy="1440000"/>
            <a:chOff x="2438400" y="1178074"/>
            <a:chExt cx="1440000" cy="720000"/>
          </a:xfrm>
        </p:grpSpPr>
        <p:sp>
          <p:nvSpPr>
            <p:cNvPr id="26" name="圓柱 2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359058" y="838196"/>
            <a:ext cx="900000" cy="1440000"/>
            <a:chOff x="2438400" y="1178074"/>
            <a:chExt cx="1440000" cy="720000"/>
          </a:xfrm>
        </p:grpSpPr>
        <p:sp>
          <p:nvSpPr>
            <p:cNvPr id="9" name="圓柱 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向右箭號 32"/>
          <p:cNvSpPr/>
          <p:nvPr/>
        </p:nvSpPr>
        <p:spPr>
          <a:xfrm rot="10800000">
            <a:off x="3171447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800000">
            <a:off x="4331329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10800000">
            <a:off x="5510518" y="1760809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5510518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331329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171447" y="1085125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0800000">
            <a:off x="1777783" y="1742862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1777783" y="1080647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9517" y="770993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597025" y="2005864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5943600" y="3125713"/>
            <a:ext cx="900000" cy="1440000"/>
            <a:chOff x="7231200" y="2209799"/>
            <a:chExt cx="1440000" cy="720001"/>
          </a:xfrm>
        </p:grpSpPr>
        <p:sp>
          <p:nvSpPr>
            <p:cNvPr id="40" name="矩形 3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4940308" y="3125709"/>
            <a:ext cx="900000" cy="1440000"/>
            <a:chOff x="2438400" y="1178074"/>
            <a:chExt cx="1440000" cy="720000"/>
          </a:xfrm>
        </p:grpSpPr>
        <p:sp>
          <p:nvSpPr>
            <p:cNvPr id="43" name="圓柱 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Third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47575" y="3125713"/>
            <a:ext cx="900000" cy="1440000"/>
            <a:chOff x="2438400" y="1178074"/>
            <a:chExt cx="1440000" cy="720000"/>
          </a:xfrm>
        </p:grpSpPr>
        <p:sp>
          <p:nvSpPr>
            <p:cNvPr id="46" name="圓柱 45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 rot="16200000">
              <a:off x="2855550" y="1107188"/>
              <a:ext cx="681900" cy="861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Second</a:t>
              </a:r>
              <a:endParaRPr lang="en-US" altLang="zh-TW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359058" y="3125709"/>
            <a:ext cx="900000" cy="1440000"/>
            <a:chOff x="2438400" y="1178074"/>
            <a:chExt cx="1440000" cy="720000"/>
          </a:xfrm>
        </p:grpSpPr>
        <p:sp>
          <p:nvSpPr>
            <p:cNvPr id="49" name="圓柱 48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 rot="16200000">
              <a:off x="2855550" y="1214909"/>
              <a:ext cx="681900" cy="646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First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向右箭號 50"/>
          <p:cNvSpPr/>
          <p:nvPr/>
        </p:nvSpPr>
        <p:spPr>
          <a:xfrm rot="10800000">
            <a:off x="3171447" y="40483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向右箭號 55"/>
          <p:cNvSpPr/>
          <p:nvPr/>
        </p:nvSpPr>
        <p:spPr>
          <a:xfrm>
            <a:off x="3171447" y="337263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0800000">
            <a:off x="1777783" y="4030375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>
            <a:off x="1777783" y="3368160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659517" y="3058506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597025" y="4293377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2" name="迴轉箭號 1"/>
          <p:cNvSpPr/>
          <p:nvPr/>
        </p:nvSpPr>
        <p:spPr>
          <a:xfrm rot="5400000">
            <a:off x="4092583" y="3629580"/>
            <a:ext cx="980484" cy="577003"/>
          </a:xfrm>
          <a:prstGeom prst="uturnArrow">
            <a:avLst>
              <a:gd name="adj1" fmla="val 29364"/>
              <a:gd name="adj2" fmla="val 25000"/>
              <a:gd name="adj3" fmla="val 33978"/>
              <a:gd name="adj4" fmla="val 68785"/>
              <a:gd name="adj5" fmla="val 10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6324600" y="526712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5" name="群組 124"/>
          <p:cNvGrpSpPr/>
          <p:nvPr/>
        </p:nvGrpSpPr>
        <p:grpSpPr>
          <a:xfrm>
            <a:off x="3657600" y="1880069"/>
            <a:ext cx="900000" cy="701984"/>
            <a:chOff x="7231200" y="2209799"/>
            <a:chExt cx="1440000" cy="720001"/>
          </a:xfrm>
        </p:grpSpPr>
        <p:sp>
          <p:nvSpPr>
            <p:cNvPr id="126" name="矩形 12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269301" y="2477464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File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群組 121"/>
          <p:cNvGrpSpPr/>
          <p:nvPr/>
        </p:nvGrpSpPr>
        <p:grpSpPr>
          <a:xfrm>
            <a:off x="1236738" y="440064"/>
            <a:ext cx="900000" cy="2160000"/>
            <a:chOff x="2438400" y="1178074"/>
            <a:chExt cx="1440000" cy="720000"/>
          </a:xfrm>
        </p:grpSpPr>
        <p:sp>
          <p:nvSpPr>
            <p:cNvPr id="123" name="圓柱 12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Static</a:t>
              </a:r>
              <a:r>
                <a:rPr lang="zh-TW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TW" dirty="0" smtClean="0">
                  <a:solidFill>
                    <a:schemeClr val="bg1"/>
                  </a:solidFill>
                </a:rPr>
                <a:t>Files</a:t>
              </a:r>
            </a:p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3657600" y="443308"/>
            <a:ext cx="900000" cy="1368000"/>
            <a:chOff x="7231200" y="2209799"/>
            <a:chExt cx="1440000" cy="720001"/>
          </a:xfrm>
        </p:grpSpPr>
        <p:sp>
          <p:nvSpPr>
            <p:cNvPr id="101" name="矩形 100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69300" y="2477465"/>
              <a:ext cx="1363800" cy="1846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419178" y="440069"/>
            <a:ext cx="900000" cy="1440000"/>
            <a:chOff x="2438400" y="1178074"/>
            <a:chExt cx="1440000" cy="720000"/>
          </a:xfrm>
        </p:grpSpPr>
        <p:sp>
          <p:nvSpPr>
            <p:cNvPr id="107" name="圓柱 106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Other</a:t>
              </a:r>
              <a:endParaRPr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14" name="向右箭號 113"/>
          <p:cNvSpPr/>
          <p:nvPr/>
        </p:nvSpPr>
        <p:spPr>
          <a:xfrm rot="10800000">
            <a:off x="2005865" y="2226122"/>
            <a:ext cx="170921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向右箭號 114"/>
          <p:cNvSpPr/>
          <p:nvPr/>
        </p:nvSpPr>
        <p:spPr>
          <a:xfrm>
            <a:off x="2067817" y="1932403"/>
            <a:ext cx="1699883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 rot="10800000">
            <a:off x="633409" y="2222053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向右箭號 118"/>
          <p:cNvSpPr/>
          <p:nvPr/>
        </p:nvSpPr>
        <p:spPr>
          <a:xfrm>
            <a:off x="649386" y="682516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531120" y="372862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73410" y="1948650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2055364" y="1364189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向右箭號 129"/>
          <p:cNvSpPr/>
          <p:nvPr/>
        </p:nvSpPr>
        <p:spPr>
          <a:xfrm>
            <a:off x="2055364" y="688505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向右箭號 130"/>
          <p:cNvSpPr/>
          <p:nvPr/>
        </p:nvSpPr>
        <p:spPr>
          <a:xfrm rot="10800000">
            <a:off x="3206210" y="1352831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向右箭號 131"/>
          <p:cNvSpPr/>
          <p:nvPr/>
        </p:nvSpPr>
        <p:spPr>
          <a:xfrm>
            <a:off x="3206210" y="677147"/>
            <a:ext cx="54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382000" y="3976477"/>
            <a:ext cx="1440000" cy="540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532307" y="4507176"/>
            <a:ext cx="1440000" cy="540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8382000" y="5003640"/>
            <a:ext cx="1440000" cy="54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134" idx="0"/>
            <a:endCxn id="4" idx="2"/>
          </p:cNvCxnSpPr>
          <p:nvPr/>
        </p:nvCxnSpPr>
        <p:spPr>
          <a:xfrm flipV="1">
            <a:off x="9102000" y="4516477"/>
            <a:ext cx="0" cy="487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34" idx="1"/>
            <a:endCxn id="133" idx="2"/>
          </p:cNvCxnSpPr>
          <p:nvPr/>
        </p:nvCxnSpPr>
        <p:spPr>
          <a:xfrm rot="10800000">
            <a:off x="7252308" y="5047176"/>
            <a:ext cx="1129693" cy="226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33" idx="0"/>
            <a:endCxn id="4" idx="1"/>
          </p:cNvCxnSpPr>
          <p:nvPr/>
        </p:nvCxnSpPr>
        <p:spPr>
          <a:xfrm rot="5400000" flipH="1" flipV="1">
            <a:off x="7686804" y="3811981"/>
            <a:ext cx="260699" cy="11296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2458892" y="4933081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458892" y="3558299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2029825" y="4040908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2062056" y="361647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578420" y="4932076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582204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4006635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461220" y="450476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885651" y="4536994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3558" y="3580232"/>
            <a:ext cx="1840943" cy="2124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肘形接點 4"/>
          <p:cNvCxnSpPr>
            <a:endCxn id="51" idx="0"/>
          </p:cNvCxnSpPr>
          <p:nvPr/>
        </p:nvCxnSpPr>
        <p:spPr>
          <a:xfrm>
            <a:off x="1893978" y="3676749"/>
            <a:ext cx="918822" cy="24470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6858000" y="548557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362200" y="2049240"/>
            <a:ext cx="972000" cy="79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bg1"/>
                </a:solidFill>
              </a:rPr>
              <a:t>View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142" name="群組 141"/>
          <p:cNvGrpSpPr/>
          <p:nvPr/>
        </p:nvGrpSpPr>
        <p:grpSpPr>
          <a:xfrm>
            <a:off x="1236026" y="3562232"/>
            <a:ext cx="900000" cy="2160000"/>
            <a:chOff x="2438400" y="1178074"/>
            <a:chExt cx="1440000" cy="720000"/>
          </a:xfrm>
        </p:grpSpPr>
        <p:sp>
          <p:nvSpPr>
            <p:cNvPr id="143" name="圓柱 142"/>
            <p:cNvSpPr/>
            <p:nvPr/>
          </p:nvSpPr>
          <p:spPr>
            <a:xfrm rot="16200000">
              <a:off x="2798400" y="818074"/>
              <a:ext cx="720000" cy="1440000"/>
            </a:xfrm>
            <a:prstGeom prst="can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/>
          </p:nvSpPr>
          <p:spPr>
            <a:xfrm rot="16200000">
              <a:off x="2855551" y="1021010"/>
              <a:ext cx="681900" cy="10341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Router</a:t>
              </a:r>
              <a:r>
                <a:rPr lang="en-US" altLang="zh-TW" dirty="0">
                  <a:solidFill>
                    <a:schemeClr val="bg1"/>
                  </a:solidFill>
                </a:rPr>
                <a:t/>
              </a:r>
              <a:br>
                <a:rPr lang="en-US" altLang="zh-TW" dirty="0">
                  <a:solidFill>
                    <a:schemeClr val="bg1"/>
                  </a:solidFill>
                </a:rPr>
              </a:br>
              <a:r>
                <a:rPr lang="en-US" altLang="zh-TW" dirty="0" smtClean="0">
                  <a:solidFill>
                    <a:schemeClr val="bg1"/>
                  </a:solidFill>
                </a:rPr>
                <a:t>Middleware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2362200" y="674458"/>
            <a:ext cx="2088000" cy="900000"/>
            <a:chOff x="7231200" y="2209799"/>
            <a:chExt cx="1440000" cy="720001"/>
          </a:xfrm>
        </p:grpSpPr>
        <p:sp>
          <p:nvSpPr>
            <p:cNvPr id="146" name="矩形 145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7269301" y="2399712"/>
              <a:ext cx="1363800" cy="3401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向右箭號 152"/>
          <p:cNvSpPr/>
          <p:nvPr/>
        </p:nvSpPr>
        <p:spPr>
          <a:xfrm rot="10800000">
            <a:off x="632697" y="5344221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向右箭號 153"/>
          <p:cNvSpPr/>
          <p:nvPr/>
        </p:nvSpPr>
        <p:spPr>
          <a:xfrm>
            <a:off x="648674" y="3804684"/>
            <a:ext cx="72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530408" y="3495030"/>
            <a:ext cx="944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Request</a:t>
            </a:r>
            <a:endParaRPr lang="zh-TW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472698" y="5070818"/>
            <a:ext cx="1081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157" name="向右箭號 156"/>
          <p:cNvSpPr/>
          <p:nvPr/>
        </p:nvSpPr>
        <p:spPr>
          <a:xfrm rot="10800000">
            <a:off x="1933133" y="1157067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向右箭號 157"/>
          <p:cNvSpPr/>
          <p:nvPr/>
        </p:nvSpPr>
        <p:spPr>
          <a:xfrm>
            <a:off x="1965364" y="732636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481728" y="2048235"/>
            <a:ext cx="972000" cy="792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62" name="向右箭號 161"/>
          <p:cNvSpPr/>
          <p:nvPr/>
        </p:nvSpPr>
        <p:spPr>
          <a:xfrm rot="16200000">
            <a:off x="3485512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右箭號 162"/>
          <p:cNvSpPr/>
          <p:nvPr/>
        </p:nvSpPr>
        <p:spPr>
          <a:xfrm rot="5400000">
            <a:off x="3909943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右箭號 165"/>
          <p:cNvSpPr/>
          <p:nvPr/>
        </p:nvSpPr>
        <p:spPr>
          <a:xfrm rot="16200000">
            <a:off x="2364528" y="1620922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右箭號 166"/>
          <p:cNvSpPr/>
          <p:nvPr/>
        </p:nvSpPr>
        <p:spPr>
          <a:xfrm rot="5400000">
            <a:off x="2788959" y="1653153"/>
            <a:ext cx="54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2272800" y="3921451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Route</a:t>
            </a:r>
          </a:p>
          <a:p>
            <a:pPr algn="ctr"/>
            <a:r>
              <a:rPr lang="en-US" altLang="zh-TW" dirty="0" smtClean="0"/>
              <a:t>Attribute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272800" y="4792150"/>
            <a:ext cx="1080000" cy="64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Map</a:t>
            </a:r>
          </a:p>
          <a:p>
            <a:pPr algn="ctr"/>
            <a:r>
              <a:rPr lang="en-US" altLang="zh-TW" dirty="0" smtClean="0"/>
              <a:t>Route</a:t>
            </a:r>
            <a:endParaRPr lang="en-US" altLang="zh-TW" dirty="0"/>
          </a:p>
        </p:txBody>
      </p:sp>
      <p:cxnSp>
        <p:nvCxnSpPr>
          <p:cNvPr id="9" name="直線單箭頭接點 8"/>
          <p:cNvCxnSpPr>
            <a:stCxn id="51" idx="2"/>
            <a:endCxn id="52" idx="0"/>
          </p:cNvCxnSpPr>
          <p:nvPr/>
        </p:nvCxnSpPr>
        <p:spPr>
          <a:xfrm>
            <a:off x="2812800" y="4569451"/>
            <a:ext cx="0" cy="2226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3820200" y="3562979"/>
            <a:ext cx="1260000" cy="900000"/>
            <a:chOff x="7231200" y="2209799"/>
            <a:chExt cx="1440000" cy="720001"/>
          </a:xfrm>
        </p:grpSpPr>
        <p:sp>
          <p:nvSpPr>
            <p:cNvPr id="60" name="矩形 59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肘形接點 10"/>
          <p:cNvCxnSpPr>
            <a:stCxn id="52" idx="2"/>
            <a:endCxn id="2" idx="3"/>
          </p:cNvCxnSpPr>
          <p:nvPr/>
        </p:nvCxnSpPr>
        <p:spPr>
          <a:xfrm rot="5400000" flipH="1" flipV="1">
            <a:off x="2804691" y="4650340"/>
            <a:ext cx="797918" cy="781701"/>
          </a:xfrm>
          <a:prstGeom prst="bentConnector4">
            <a:avLst>
              <a:gd name="adj1" fmla="val -16862"/>
              <a:gd name="adj2" fmla="val 785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3820200" y="4822979"/>
            <a:ext cx="1260000" cy="900000"/>
            <a:chOff x="7231200" y="2209799"/>
            <a:chExt cx="1440000" cy="720001"/>
          </a:xfrm>
        </p:grpSpPr>
        <p:sp>
          <p:nvSpPr>
            <p:cNvPr id="79" name="矩形 78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269301" y="2385133"/>
              <a:ext cx="1363800" cy="3693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Not Found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向右箭號 80"/>
          <p:cNvSpPr/>
          <p:nvPr/>
        </p:nvSpPr>
        <p:spPr>
          <a:xfrm rot="10800000">
            <a:off x="3532799" y="5362232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向右箭號 81"/>
          <p:cNvSpPr/>
          <p:nvPr/>
        </p:nvSpPr>
        <p:spPr>
          <a:xfrm>
            <a:off x="3537179" y="4822979"/>
            <a:ext cx="360000" cy="360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向右箭號 84"/>
          <p:cNvSpPr/>
          <p:nvPr/>
        </p:nvSpPr>
        <p:spPr>
          <a:xfrm rot="10800000">
            <a:off x="3532799" y="4096455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3537179" y="355720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57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6" grpId="0"/>
      <p:bldP spid="157" grpId="0" animBg="1"/>
      <p:bldP spid="158" grpId="0" animBg="1"/>
      <p:bldP spid="162" grpId="0" animBg="1"/>
      <p:bldP spid="163" grpId="0" animBg="1"/>
      <p:bldP spid="166" grpId="0" animBg="1"/>
      <p:bldP spid="1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3235" y="-4014395"/>
            <a:ext cx="7634668" cy="42945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4603" y="1769146"/>
            <a:ext cx="1467582" cy="39045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</a:t>
            </a:r>
            <a:endParaRPr lang="zh-TW" altLang="en-US" sz="1600" b="1" dirty="0"/>
          </a:p>
        </p:txBody>
      </p:sp>
      <p:sp>
        <p:nvSpPr>
          <p:cNvPr id="16" name="矩形 15"/>
          <p:cNvSpPr/>
          <p:nvPr/>
        </p:nvSpPr>
        <p:spPr>
          <a:xfrm rot="5400000">
            <a:off x="-29173" y="3361421"/>
            <a:ext cx="3904550" cy="72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Middleware</a:t>
            </a:r>
            <a:endParaRPr lang="zh-TW" altLang="en-US" sz="1600" b="1" dirty="0"/>
          </a:p>
        </p:txBody>
      </p:sp>
      <p:sp>
        <p:nvSpPr>
          <p:cNvPr id="12" name="矩形 11"/>
          <p:cNvSpPr/>
          <p:nvPr/>
        </p:nvSpPr>
        <p:spPr>
          <a:xfrm rot="5400000">
            <a:off x="2157402" y="2219146"/>
            <a:ext cx="16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Authorization </a:t>
            </a: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17" name="矩形 16"/>
          <p:cNvSpPr/>
          <p:nvPr/>
        </p:nvSpPr>
        <p:spPr>
          <a:xfrm rot="5400000">
            <a:off x="2059425" y="3361423"/>
            <a:ext cx="3904554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Resource Filters</a:t>
            </a:r>
            <a:endParaRPr lang="zh-TW" altLang="en-US" sz="1600" b="1" dirty="0"/>
          </a:p>
        </p:txBody>
      </p:sp>
      <p:sp>
        <p:nvSpPr>
          <p:cNvPr id="18" name="矩形 17"/>
          <p:cNvSpPr/>
          <p:nvPr/>
        </p:nvSpPr>
        <p:spPr>
          <a:xfrm rot="5400000">
            <a:off x="4485987" y="1985146"/>
            <a:ext cx="1152000" cy="720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Model Binding</a:t>
            </a:r>
            <a:endParaRPr lang="zh-TW" altLang="en-US" sz="1600" b="1" dirty="0"/>
          </a:p>
        </p:txBody>
      </p:sp>
      <p:sp>
        <p:nvSpPr>
          <p:cNvPr id="19" name="矩形 18"/>
          <p:cNvSpPr/>
          <p:nvPr/>
        </p:nvSpPr>
        <p:spPr>
          <a:xfrm rot="5400000">
            <a:off x="4148025" y="3361423"/>
            <a:ext cx="3904553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Action Filters</a:t>
            </a:r>
            <a:endParaRPr lang="zh-TW" altLang="en-US" sz="1600" b="1" dirty="0"/>
          </a:p>
        </p:txBody>
      </p:sp>
      <p:sp>
        <p:nvSpPr>
          <p:cNvPr id="20" name="矩形 19"/>
          <p:cNvSpPr/>
          <p:nvPr/>
        </p:nvSpPr>
        <p:spPr>
          <a:xfrm rot="5400000">
            <a:off x="4480002" y="4688630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Exception</a:t>
            </a:r>
            <a:br>
              <a:rPr lang="en-US" altLang="zh-TW" sz="1600" b="1" dirty="0" smtClean="0"/>
            </a:br>
            <a:r>
              <a:rPr lang="en-US" altLang="zh-TW" sz="1600" b="1" dirty="0" smtClean="0"/>
              <a:t>Filters</a:t>
            </a:r>
            <a:endParaRPr lang="zh-TW" altLang="en-US" sz="1600" b="1" dirty="0"/>
          </a:p>
        </p:txBody>
      </p:sp>
      <p:sp>
        <p:nvSpPr>
          <p:cNvPr id="21" name="矩形 20"/>
          <p:cNvSpPr/>
          <p:nvPr/>
        </p:nvSpPr>
        <p:spPr>
          <a:xfrm rot="5400000">
            <a:off x="4474016" y="3363836"/>
            <a:ext cx="1152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Result Filters</a:t>
            </a:r>
            <a:endParaRPr lang="zh-TW" altLang="en-US" sz="1600" b="1" dirty="0"/>
          </a:p>
        </p:txBody>
      </p:sp>
      <p:sp>
        <p:nvSpPr>
          <p:cNvPr id="24" name="Send Log F2L"/>
          <p:cNvSpPr/>
          <p:nvPr/>
        </p:nvSpPr>
        <p:spPr>
          <a:xfrm>
            <a:off x="693546" y="2081489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Request</a:t>
            </a:r>
            <a:endParaRPr lang="zh-TW" altLang="en-US" sz="1400" b="1" dirty="0"/>
          </a:p>
        </p:txBody>
      </p:sp>
      <p:sp>
        <p:nvSpPr>
          <p:cNvPr id="50" name="Send Log F2L"/>
          <p:cNvSpPr/>
          <p:nvPr/>
        </p:nvSpPr>
        <p:spPr>
          <a:xfrm flipH="1">
            <a:off x="693546" y="3457941"/>
            <a:ext cx="1080000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/>
              <a:t>Response</a:t>
            </a:r>
            <a:endParaRPr lang="zh-TW" altLang="en-US" sz="1400" b="1" dirty="0"/>
          </a:p>
        </p:txBody>
      </p:sp>
      <p:sp>
        <p:nvSpPr>
          <p:cNvPr id="28" name="Send Log F2L"/>
          <p:cNvSpPr/>
          <p:nvPr/>
        </p:nvSpPr>
        <p:spPr>
          <a:xfrm flipH="1">
            <a:off x="693546" y="4785700"/>
            <a:ext cx="1080000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/>
              <a:t>Response</a:t>
            </a:r>
            <a:endParaRPr lang="zh-TW" altLang="en-US" sz="1400" b="1" dirty="0"/>
          </a:p>
        </p:txBody>
      </p:sp>
      <p:sp>
        <p:nvSpPr>
          <p:cNvPr id="29" name="Send Log F2L"/>
          <p:cNvSpPr/>
          <p:nvPr/>
        </p:nvSpPr>
        <p:spPr>
          <a:xfrm flipH="1">
            <a:off x="2180847" y="4785700"/>
            <a:ext cx="1620827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7" name="Send Log F2L"/>
          <p:cNvSpPr/>
          <p:nvPr/>
        </p:nvSpPr>
        <p:spPr>
          <a:xfrm flipH="1">
            <a:off x="2180846" y="3462627"/>
            <a:ext cx="1620827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0" name="矩形 29"/>
          <p:cNvSpPr/>
          <p:nvPr/>
        </p:nvSpPr>
        <p:spPr>
          <a:xfrm>
            <a:off x="6888394" y="4780838"/>
            <a:ext cx="1260000" cy="540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Throw</a:t>
            </a:r>
          </a:p>
          <a:p>
            <a:pPr algn="ctr"/>
            <a:r>
              <a:rPr lang="en-US" altLang="zh-TW" sz="1600" b="1" dirty="0" smtClean="0"/>
              <a:t>Exception</a:t>
            </a:r>
            <a:endParaRPr lang="zh-TW" altLang="en-US" sz="1600" b="1" dirty="0"/>
          </a:p>
        </p:txBody>
      </p:sp>
      <p:sp>
        <p:nvSpPr>
          <p:cNvPr id="38" name="Send Log F2L"/>
          <p:cNvSpPr/>
          <p:nvPr/>
        </p:nvSpPr>
        <p:spPr>
          <a:xfrm rot="10800000">
            <a:off x="6207047" y="4780838"/>
            <a:ext cx="820886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31" name="Send Log F2L"/>
          <p:cNvSpPr/>
          <p:nvPr/>
        </p:nvSpPr>
        <p:spPr>
          <a:xfrm rot="10800000">
            <a:off x="5288606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1" name="Send Log F2L"/>
          <p:cNvSpPr/>
          <p:nvPr/>
        </p:nvSpPr>
        <p:spPr>
          <a:xfrm rot="10800000">
            <a:off x="4250570" y="4780838"/>
            <a:ext cx="585919" cy="5400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2" name="Send Log F2L"/>
          <p:cNvSpPr/>
          <p:nvPr/>
        </p:nvSpPr>
        <p:spPr>
          <a:xfrm rot="10800000">
            <a:off x="4252804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3" name="Send Log F2L"/>
          <p:cNvSpPr/>
          <p:nvPr/>
        </p:nvSpPr>
        <p:spPr>
          <a:xfrm rot="10800000">
            <a:off x="5277639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4" name="Send Log F2L"/>
          <p:cNvSpPr/>
          <p:nvPr/>
        </p:nvSpPr>
        <p:spPr>
          <a:xfrm rot="10800000">
            <a:off x="6302475" y="3462627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5" name="Send Log F2L"/>
          <p:cNvSpPr/>
          <p:nvPr/>
        </p:nvSpPr>
        <p:spPr>
          <a:xfrm>
            <a:off x="4252687" y="2077190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6" name="Send Log F2L"/>
          <p:cNvSpPr/>
          <p:nvPr/>
        </p:nvSpPr>
        <p:spPr>
          <a:xfrm>
            <a:off x="5288607" y="207247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7" name="Send Log F2L"/>
          <p:cNvSpPr/>
          <p:nvPr/>
        </p:nvSpPr>
        <p:spPr>
          <a:xfrm>
            <a:off x="6324529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8" name="Send Log F2L"/>
          <p:cNvSpPr/>
          <p:nvPr/>
        </p:nvSpPr>
        <p:spPr>
          <a:xfrm>
            <a:off x="321676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49" name="Send Log F2L"/>
          <p:cNvSpPr/>
          <p:nvPr/>
        </p:nvSpPr>
        <p:spPr>
          <a:xfrm>
            <a:off x="2180847" y="2081489"/>
            <a:ext cx="585919" cy="5400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00" b="1" dirty="0"/>
          </a:p>
        </p:txBody>
      </p:sp>
      <p:sp>
        <p:nvSpPr>
          <p:cNvPr id="15" name="標題 2"/>
          <p:cNvSpPr>
            <a:spLocks noGrp="1"/>
          </p:cNvSpPr>
          <p:nvPr>
            <p:ph type="title"/>
          </p:nvPr>
        </p:nvSpPr>
        <p:spPr>
          <a:xfrm>
            <a:off x="1871008" y="3060670"/>
            <a:ext cx="5638015" cy="1325563"/>
          </a:xfrm>
          <a:noFill/>
        </p:spPr>
        <p:txBody>
          <a:bodyPr>
            <a:noAutofit/>
          </a:bodyPr>
          <a:lstStyle/>
          <a:p>
            <a:r>
              <a:rPr lang="en-US" altLang="zh-TW" sz="6600" b="1" dirty="0" smtClean="0">
                <a:solidFill>
                  <a:schemeClr val="tx1">
                    <a:alpha val="8000"/>
                  </a:schemeClr>
                </a:solidFill>
                <a:latin typeface="+mn-lt"/>
              </a:rPr>
              <a:t>blog.johnwu.cc</a:t>
            </a:r>
            <a:endParaRPr lang="zh-TW" altLang="en-US" sz="6600" b="1" dirty="0">
              <a:solidFill>
                <a:schemeClr val="tx1">
                  <a:alpha val="8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2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群組 67"/>
          <p:cNvGrpSpPr/>
          <p:nvPr/>
        </p:nvGrpSpPr>
        <p:grpSpPr>
          <a:xfrm>
            <a:off x="2053839" y="1290084"/>
            <a:ext cx="2160000" cy="540000"/>
            <a:chOff x="7231200" y="2209799"/>
            <a:chExt cx="2468571" cy="720001"/>
          </a:xfrm>
        </p:grpSpPr>
        <p:sp>
          <p:nvSpPr>
            <p:cNvPr id="69" name="矩形 68"/>
            <p:cNvSpPr/>
            <p:nvPr/>
          </p:nvSpPr>
          <p:spPr>
            <a:xfrm>
              <a:off x="7231200" y="2209799"/>
              <a:ext cx="2468571" cy="720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7269301" y="2323578"/>
              <a:ext cx="2430470" cy="49244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</a:rPr>
                <a:t>Global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934200" y="990600"/>
            <a:ext cx="4567452" cy="25691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2053839" y="2734508"/>
            <a:ext cx="2160000" cy="540000"/>
            <a:chOff x="7231200" y="2209799"/>
            <a:chExt cx="1440000" cy="720001"/>
          </a:xfrm>
        </p:grpSpPr>
        <p:sp>
          <p:nvSpPr>
            <p:cNvPr id="58" name="矩形 57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Action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2057400" y="2011246"/>
            <a:ext cx="2160000" cy="540000"/>
            <a:chOff x="7231200" y="2209799"/>
            <a:chExt cx="1440000" cy="720001"/>
          </a:xfrm>
        </p:grpSpPr>
        <p:sp>
          <p:nvSpPr>
            <p:cNvPr id="62" name="矩形 61"/>
            <p:cNvSpPr/>
            <p:nvPr/>
          </p:nvSpPr>
          <p:spPr>
            <a:xfrm>
              <a:off x="7231200" y="2209799"/>
              <a:ext cx="1440000" cy="7200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7269301" y="2422066"/>
              <a:ext cx="1363800" cy="29546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bg1"/>
                  </a:solidFill>
                </a:rPr>
                <a:t>Controller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向右箭號 66"/>
          <p:cNvSpPr/>
          <p:nvPr/>
        </p:nvSpPr>
        <p:spPr>
          <a:xfrm rot="5400000">
            <a:off x="2221376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5400000">
            <a:off x="2221376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向右箭號 71"/>
          <p:cNvSpPr/>
          <p:nvPr/>
        </p:nvSpPr>
        <p:spPr>
          <a:xfrm rot="5400000">
            <a:off x="2221376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向右箭號 72"/>
          <p:cNvSpPr/>
          <p:nvPr/>
        </p:nvSpPr>
        <p:spPr>
          <a:xfrm rot="16200000">
            <a:off x="3694413" y="1016822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 rot="16200000">
            <a:off x="3694413" y="1738111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右箭號 74"/>
          <p:cNvSpPr/>
          <p:nvPr/>
        </p:nvSpPr>
        <p:spPr>
          <a:xfrm rot="16200000">
            <a:off x="3694413" y="2459400"/>
            <a:ext cx="360000" cy="360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1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A0115B54226D469CC0FAAE38E5F61C" ma:contentTypeVersion="3" ma:contentTypeDescription="Create a new document." ma:contentTypeScope="" ma:versionID="0ae424bb0065d3a2a055b165aca25ec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1770BF7-49D5-46D6-8B76-1D8AF290B4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2A9AA9-F261-48C5-9DFB-0929A9F0E540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E6BB287-9CB7-4AA6-A5A5-8D1CE0364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30654</TotalTime>
  <Words>633</Words>
  <Application>Microsoft Office PowerPoint</Application>
  <PresentationFormat>寬螢幕</PresentationFormat>
  <Paragraphs>412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blog.johnwu.cc</vt:lpstr>
      <vt:lpstr>blog.johnwu.cc</vt:lpstr>
      <vt:lpstr>blog.johnwu.cc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blog.johnwu.cc</vt:lpstr>
      <vt:lpstr>PowerPoint 簡報</vt:lpstr>
      <vt:lpstr>PowerPoint 簡報</vt:lpstr>
      <vt:lpstr>blog.johnwu.cc</vt:lpstr>
      <vt:lpstr>PowerPoint 簡報</vt:lpstr>
      <vt:lpstr>blog.johnwu.cc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DNG RTX with ELK</dc:title>
  <dc:creator>john.wu@xuenn.com</dc:creator>
  <cp:lastModifiedBy>John Wu</cp:lastModifiedBy>
  <cp:revision>1485</cp:revision>
  <dcterms:created xsi:type="dcterms:W3CDTF">2008-05-07T10:35:45Z</dcterms:created>
  <dcterms:modified xsi:type="dcterms:W3CDTF">2018-01-06T21:56:12Z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0x0101000AA0115B54226D469CC0FAAE38E5F61C</vt:lpwstr>
  </property>
  <property fmtid="{D5CDD505-2E9C-101B-9397-08002B2CF9AE}" pid="3" name="Tfs.IsStoryboard">
    <vt:bool>true</vt:bool>
  </property>
</Properties>
</file>