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14"/>
  </p:notesMasterIdLst>
  <p:handoutMasterIdLst>
    <p:handoutMasterId r:id="rId15"/>
  </p:handoutMasterIdLst>
  <p:sldIdLst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08080"/>
    <a:srgbClr val="EEECE1"/>
    <a:srgbClr val="F2F2F2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6" autoAdjust="0"/>
    <p:restoredTop sz="94660"/>
  </p:normalViewPr>
  <p:slideViewPr>
    <p:cSldViewPr>
      <p:cViewPr varScale="1">
        <p:scale>
          <a:sx n="120" d="100"/>
          <a:sy n="120" d="100"/>
        </p:scale>
        <p:origin x="102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end Log F2L"/>
          <p:cNvSpPr/>
          <p:nvPr/>
        </p:nvSpPr>
        <p:spPr>
          <a:xfrm rot="4731019" flipH="1">
            <a:off x="2021531" y="3426997"/>
            <a:ext cx="238771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Send log</a:t>
            </a:r>
            <a:endParaRPr lang="zh-TW" altLang="en-US" sz="2000" dirty="0"/>
          </a:p>
        </p:txBody>
      </p:sp>
      <p:sp>
        <p:nvSpPr>
          <p:cNvPr id="48" name="Send custom fields"/>
          <p:cNvSpPr/>
          <p:nvPr/>
        </p:nvSpPr>
        <p:spPr>
          <a:xfrm>
            <a:off x="3429160" y="1543841"/>
            <a:ext cx="190484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Send custom fields</a:t>
            </a:r>
            <a:endParaRPr lang="zh-TW" altLang="en-US" sz="1600" dirty="0"/>
          </a:p>
        </p:txBody>
      </p:sp>
      <p:sp>
        <p:nvSpPr>
          <p:cNvPr id="44" name="Response B2K"/>
          <p:cNvSpPr/>
          <p:nvPr/>
        </p:nvSpPr>
        <p:spPr>
          <a:xfrm rot="5400000">
            <a:off x="7905299" y="2848734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2" name="Response E2K"/>
          <p:cNvSpPr/>
          <p:nvPr/>
        </p:nvSpPr>
        <p:spPr>
          <a:xfrm>
            <a:off x="6727023" y="1865998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3" name="Query E2K"/>
          <p:cNvSpPr/>
          <p:nvPr/>
        </p:nvSpPr>
        <p:spPr>
          <a:xfrm flipH="1">
            <a:off x="6727023" y="1295400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grpSp>
        <p:nvGrpSpPr>
          <p:cNvPr id="19" name="群組 18"/>
          <p:cNvGrpSpPr/>
          <p:nvPr/>
        </p:nvGrpSpPr>
        <p:grpSpPr>
          <a:xfrm flipH="1">
            <a:off x="2146618" y="5135574"/>
            <a:ext cx="1377811" cy="1231932"/>
            <a:chOff x="718608" y="2452066"/>
            <a:chExt cx="1381927" cy="1144920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1" name="文字方塊 20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Server</a:t>
              </a:r>
              <a:endParaRPr lang="zh-TW" altLang="en-US" dirty="0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35" y="4987869"/>
            <a:ext cx="720000" cy="720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932118" y="5087425"/>
            <a:ext cx="934358" cy="754527"/>
            <a:chOff x="727783" y="4083344"/>
            <a:chExt cx="934358" cy="75452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341" y="4083344"/>
              <a:ext cx="565242" cy="565242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727783" y="4468539"/>
              <a:ext cx="93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Filebeat</a:t>
              </a:r>
              <a:endParaRPr lang="zh-TW" altLang="en-US" dirty="0"/>
            </a:p>
          </p:txBody>
        </p:sp>
      </p:grpSp>
      <p:pic>
        <p:nvPicPr>
          <p:cNvPr id="32" name="圖片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572000"/>
            <a:ext cx="720000" cy="720000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690200"/>
            <a:ext cx="720000" cy="720000"/>
          </a:xfrm>
          <a:prstGeom prst="rect">
            <a:avLst/>
          </a:prstGeom>
        </p:spPr>
      </p:pic>
      <p:pic>
        <p:nvPicPr>
          <p:cNvPr id="29" name="Lo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37" y="4826118"/>
            <a:ext cx="720000" cy="72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6" name="群組 15"/>
          <p:cNvGrpSpPr/>
          <p:nvPr/>
        </p:nvGrpSpPr>
        <p:grpSpPr>
          <a:xfrm flipH="1">
            <a:off x="2206874" y="1359741"/>
            <a:ext cx="1377811" cy="1231932"/>
            <a:chOff x="718608" y="2452066"/>
            <a:chExt cx="1381927" cy="1144920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18" name="文字方塊 17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Logstash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 flipH="1">
            <a:off x="5142038" y="1359741"/>
            <a:ext cx="1377811" cy="1231932"/>
            <a:chOff x="718608" y="2452066"/>
            <a:chExt cx="1381927" cy="1144920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4" name="文字方塊 23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Elasticsearch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 flipH="1">
            <a:off x="8077201" y="1359741"/>
            <a:ext cx="1377811" cy="1231932"/>
            <a:chOff x="718608" y="2452066"/>
            <a:chExt cx="1381927" cy="1144920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7" name="文字方塊 26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Kibana</a:t>
              </a:r>
              <a:endParaRPr lang="zh-TW" altLang="en-US" dirty="0"/>
            </a:p>
          </p:txBody>
        </p:sp>
      </p:grpSp>
      <p:sp>
        <p:nvSpPr>
          <p:cNvPr id="12" name="Parsed log"/>
          <p:cNvSpPr txBox="1"/>
          <p:nvPr/>
        </p:nvSpPr>
        <p:spPr>
          <a:xfrm>
            <a:off x="2400537" y="1359741"/>
            <a:ext cx="215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Time: 2017-02-21 18:38:37.893</a:t>
            </a:r>
          </a:p>
          <a:p>
            <a:r>
              <a:rPr lang="en-US" altLang="zh-TW" sz="1200" dirty="0"/>
              <a:t>Type: Info</a:t>
            </a:r>
          </a:p>
          <a:p>
            <a:r>
              <a:rPr lang="en-US" altLang="zh-TW" sz="1200" dirty="0"/>
              <a:t>Message: XXXXXXXXX</a:t>
            </a:r>
          </a:p>
          <a:p>
            <a:r>
              <a:rPr lang="en-US" altLang="zh-TW" sz="1200" dirty="0"/>
              <a:t>Host: 10.0.0.1</a:t>
            </a:r>
          </a:p>
          <a:p>
            <a:r>
              <a:rPr lang="en-US" altLang="zh-TW" sz="1200" dirty="0"/>
              <a:t>…</a:t>
            </a: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869" y="3788579"/>
            <a:ext cx="4189132" cy="2597690"/>
          </a:xfrm>
          <a:prstGeom prst="rect">
            <a:avLst/>
          </a:prstGeom>
        </p:spPr>
      </p:pic>
      <p:sp>
        <p:nvSpPr>
          <p:cNvPr id="38" name="Query B2K"/>
          <p:cNvSpPr/>
          <p:nvPr/>
        </p:nvSpPr>
        <p:spPr>
          <a:xfrm rot="16200000">
            <a:off x="8514899" y="2848735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sp>
        <p:nvSpPr>
          <p:cNvPr id="47" name="Parsing Log"/>
          <p:cNvSpPr/>
          <p:nvPr/>
        </p:nvSpPr>
        <p:spPr>
          <a:xfrm rot="19459967">
            <a:off x="2016922" y="1066655"/>
            <a:ext cx="1216152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Parsing log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822343" y="2867551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074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3.7037E-7 L 0.10815 0.02523 L 0.03333 -0.48403 " pathEditMode="relative" ptsTypes="AAA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29878 0.0011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4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44" grpId="0" animBg="1"/>
      <p:bldP spid="42" grpId="0" animBg="1"/>
      <p:bldP spid="43" grpId="0" animBg="1"/>
      <p:bldP spid="12" grpId="0"/>
      <p:bldP spid="12" grpId="1"/>
      <p:bldP spid="12" grpId="2"/>
      <p:bldP spid="38" grpId="0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Second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First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Third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</a:t>
            </a:r>
            <a:r>
              <a:rPr lang="en-US" altLang="zh-TW" sz="1600" dirty="0"/>
              <a:t>// Logic</a:t>
            </a:r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2692340" y="1905000"/>
            <a:ext cx="3116631" cy="24384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9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Routing</a:t>
              </a:r>
              <a:endParaRPr lang="zh-TW" altLang="en-US" sz="1600" dirty="0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5808972" y="1905238"/>
            <a:ext cx="1188000" cy="24384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24" name="Send Log F2L"/>
          <p:cNvSpPr/>
          <p:nvPr/>
        </p:nvSpPr>
        <p:spPr>
          <a:xfrm>
            <a:off x="2113234" y="2987156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Request</a:t>
            </a:r>
            <a:endParaRPr lang="zh-TW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3436195" y="3362482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Router</a:t>
            </a:r>
            <a:br>
              <a:rPr lang="en-US" altLang="zh-TW" sz="1600" dirty="0"/>
            </a:br>
            <a:r>
              <a:rPr lang="en-US" altLang="zh-TW" sz="1600" dirty="0"/>
              <a:t>Middleware</a:t>
            </a:r>
            <a:endParaRPr lang="zh-TW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3427149" y="24384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Routing</a:t>
            </a:r>
            <a:br>
              <a:rPr lang="en-US" altLang="zh-TW" sz="1600" dirty="0"/>
            </a:br>
            <a:r>
              <a:rPr lang="en-US" altLang="zh-TW" sz="1600" dirty="0"/>
              <a:t>Attribute</a:t>
            </a:r>
            <a:endParaRPr lang="zh-TW" altLang="en-US" sz="1600" dirty="0"/>
          </a:p>
        </p:txBody>
      </p:sp>
      <p:sp>
        <p:nvSpPr>
          <p:cNvPr id="32" name="Send Log F2L"/>
          <p:cNvSpPr/>
          <p:nvPr/>
        </p:nvSpPr>
        <p:spPr>
          <a:xfrm>
            <a:off x="5228735" y="2987157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Request</a:t>
            </a:r>
            <a:endParaRPr lang="zh-TW" altLang="en-US" sz="1400" dirty="0"/>
          </a:p>
        </p:txBody>
      </p:sp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1828800" y="2580157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52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70" y="762033"/>
            <a:ext cx="2160000" cy="216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76" y="755926"/>
            <a:ext cx="2160000" cy="216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24265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38682" y="5065019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26038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46941" y="5145454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29243" y="7198680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15963" y="5290295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37541" y="7008518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38736" y="6522389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437438" y="4608754"/>
            <a:ext cx="3282488" cy="215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217941" y="6940804"/>
            <a:ext cx="1702603" cy="159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6306038" y="6264512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58757" y="4590219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9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438400" y="228600"/>
            <a:ext cx="6421266" cy="64212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5649032" y="228600"/>
            <a:ext cx="0" cy="32766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5649033" y="1981200"/>
            <a:ext cx="2862614" cy="15240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5649033" y="3505200"/>
            <a:ext cx="1818567" cy="25908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3718261" y="3505202"/>
            <a:ext cx="1930772" cy="251459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667000" y="2286000"/>
            <a:ext cx="2982033" cy="12192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623647" y="3969537"/>
            <a:ext cx="1211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More of</a:t>
            </a:r>
            <a:endParaRPr lang="zh-TW" altLang="en-US" sz="24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327809" y="520161"/>
            <a:ext cx="80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Start</a:t>
            </a:r>
            <a:endParaRPr lang="zh-TW" altLang="en-US" sz="24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694123" y="4265446"/>
            <a:ext cx="765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Stop</a:t>
            </a:r>
            <a:endParaRPr lang="zh-TW" altLang="en-US" sz="2400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107822" y="6072785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Less of</a:t>
            </a:r>
            <a:endParaRPr lang="zh-TW" altLang="en-US" sz="2400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641683" y="898333"/>
            <a:ext cx="823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Keep</a:t>
            </a:r>
            <a:endParaRPr lang="zh-TW" altLang="en-US" sz="2400" b="1" dirty="0"/>
          </a:p>
        </p:txBody>
      </p:sp>
      <p:pic>
        <p:nvPicPr>
          <p:cNvPr id="10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20" y="205833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10" y="446102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552" y="356351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34" y="27631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781" y="364435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443" y="13835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486" y="31219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545" y="17386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02" y="14621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98" y="193954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772" y="14533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93" y="439148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67" y="4920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475" y="2299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558" y="183349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617" y="290404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45" y="51563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61" y="37477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橢圓 44"/>
          <p:cNvSpPr/>
          <p:nvPr/>
        </p:nvSpPr>
        <p:spPr>
          <a:xfrm>
            <a:off x="4572331" y="13299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3074894" y="1866900"/>
            <a:ext cx="1375561" cy="1550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4062105" y="349551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3502740" y="4268629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5088263" y="4286036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6174381" y="362117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7044138" y="2657068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5707906" y="1291810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6748224" y="11026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76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4343400" y="2133600"/>
            <a:ext cx="2611266" cy="261126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438400" y="233901"/>
            <a:ext cx="6421266" cy="642126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429000" y="1219200"/>
            <a:ext cx="4440066" cy="44400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734633" y="233901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Concern</a:t>
            </a:r>
            <a:endParaRPr lang="zh-TW" altLang="en-US" sz="24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36621" y="1214735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Influence</a:t>
            </a:r>
            <a:endParaRPr lang="zh-TW" altLang="en-US" sz="24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34633" y="2133600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Control</a:t>
            </a:r>
            <a:endParaRPr lang="zh-TW" altLang="en-US" sz="2400" b="1" dirty="0"/>
          </a:p>
        </p:txBody>
      </p:sp>
      <p:pic>
        <p:nvPicPr>
          <p:cNvPr id="1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653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713" y="8318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364" y="123590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02" y="92200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261" y="1526093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52" y="289658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861" y="115493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35" y="24805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032" y="297180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457" y="321868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507" y="450695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368" y="343374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429" y="205042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556" y="24004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274" y="28880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055" y="248673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160" y="35740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162" y="398881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91" y="34908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85" y="40344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橢圓 43"/>
          <p:cNvSpPr/>
          <p:nvPr/>
        </p:nvSpPr>
        <p:spPr>
          <a:xfrm>
            <a:off x="2276647" y="2662480"/>
            <a:ext cx="1287006" cy="1452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6559523" y="609529"/>
            <a:ext cx="1520739" cy="14725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3632186" y="1904999"/>
            <a:ext cx="1070269" cy="10768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4091987" y="441157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6781824" y="2285849"/>
            <a:ext cx="1012773" cy="17354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120751" y="3312709"/>
            <a:ext cx="1282417" cy="12777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5620268" y="2448098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4590134" y="2771055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15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6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4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057400" y="457200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Liked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Learned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Lacked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4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Longed For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085" y="198119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698" y="144876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90" y="17903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103" y="12411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959" y="27052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5" y="16815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99" y="327629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583" y="24762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51" y="19304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015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24" y="39485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160" y="195329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683" y="14264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47" y="31892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44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818" y="336917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756" y="252583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395" y="158334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820" y="17971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592" y="392518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橢圓 38"/>
          <p:cNvSpPr/>
          <p:nvPr/>
        </p:nvSpPr>
        <p:spPr>
          <a:xfrm>
            <a:off x="8000876" y="146380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8125303" y="385886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2185565" y="387858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2162446" y="1162372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3897372" y="1260044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3026779" y="2537204"/>
            <a:ext cx="779652" cy="13005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3956783" y="3187467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5998280" y="3231404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7457400" y="2345796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5794922" y="1636785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76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2A9AA9-F261-48C5-9DFB-0929A9F0E540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20729</TotalTime>
  <Words>200</Words>
  <Application>Microsoft Office PowerPoint</Application>
  <PresentationFormat>寬螢幕</PresentationFormat>
  <Paragraphs>156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blog.johnwu.cc</vt:lpstr>
      <vt:lpstr>blog.johnwu.cc</vt:lpstr>
      <vt:lpstr>blog.johnwu.cc</vt:lpstr>
      <vt:lpstr>blog.johnwu.cc</vt:lpstr>
      <vt:lpstr>blog.johnwu.cc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 Wu</cp:lastModifiedBy>
  <cp:revision>1347</cp:revision>
  <dcterms:created xsi:type="dcterms:W3CDTF">2008-05-07T10:35:45Z</dcterms:created>
  <dcterms:modified xsi:type="dcterms:W3CDTF">2017-06-05T03:55:13Z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