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4"/>
  </p:sldMasterIdLst>
  <p:notesMasterIdLst>
    <p:notesMasterId r:id="rId11"/>
  </p:notesMasterIdLst>
  <p:handoutMasterIdLst>
    <p:handoutMasterId r:id="rId12"/>
  </p:handoutMasterIdLst>
  <p:sldIdLst>
    <p:sldId id="315" r:id="rId5"/>
    <p:sldId id="316" r:id="rId6"/>
    <p:sldId id="317" r:id="rId7"/>
    <p:sldId id="318" r:id="rId8"/>
    <p:sldId id="319" r:id="rId9"/>
    <p:sldId id="320" r:id="rId10"/>
  </p:sldIdLst>
  <p:sldSz cx="12192000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FF9933"/>
    <a:srgbClr val="808080"/>
    <a:srgbClr val="EEECE1"/>
    <a:srgbClr val="F2F2F2"/>
    <a:srgbClr val="FF6600"/>
    <a:srgbClr val="F2DCDB"/>
    <a:srgbClr val="E25B00"/>
    <a:srgbClr val="7A7146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76" autoAdjust="0"/>
    <p:restoredTop sz="94660"/>
  </p:normalViewPr>
  <p:slideViewPr>
    <p:cSldViewPr>
      <p:cViewPr varScale="1">
        <p:scale>
          <a:sx n="116" d="100"/>
          <a:sy n="116" d="100"/>
        </p:scale>
        <p:origin x="258" y="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3966" y="108"/>
      </p:cViewPr>
      <p:guideLst>
        <p:guide orient="horz" pos="3224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/>
          <a:lstStyle>
            <a:lvl1pPr algn="r">
              <a:defRPr sz="1300"/>
            </a:lvl1pPr>
          </a:lstStyle>
          <a:p>
            <a:fld id="{3CDD3A71-4C75-488C-A8F3-A1F163ED0DB9}" type="datetimeFigureOut">
              <a:rPr lang="en-US" smtClean="0"/>
              <a:pPr/>
              <a:t>5/16/2017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 anchor="b"/>
          <a:lstStyle>
            <a:lvl1pPr algn="r">
              <a:defRPr sz="1300"/>
            </a:lvl1pPr>
          </a:lstStyle>
          <a:p>
            <a:fld id="{E8B04C7F-A49E-4342-A1B4-CB154CA954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35511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/>
          <a:lstStyle>
            <a:lvl1pPr algn="r">
              <a:defRPr sz="1300"/>
            </a:lvl1pPr>
          </a:lstStyle>
          <a:p>
            <a:fld id="{523CC419-8FB3-4D1C-8127-E63C1A13459D}" type="datetimeFigureOut">
              <a:rPr lang="en-US" smtClean="0"/>
              <a:pPr/>
              <a:t>5/16/2017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8099" tIns="49050" rIns="98099" bIns="4905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8099" tIns="49050" rIns="98099" bIns="4905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 anchor="b"/>
          <a:lstStyle>
            <a:lvl1pPr algn="r">
              <a:defRPr sz="1300"/>
            </a:lvl1pPr>
          </a:lstStyle>
          <a:p>
            <a:fld id="{E33EC37B-73BA-4B01-B5FF-C5F1B21BAA1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50617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2017/5/16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6557898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2017/5/16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744263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2017/5/16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422391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2017/5/16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495740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2017/5/16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353364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2017/5/16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14084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2017/5/16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194476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2017/5/16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992152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2017/5/16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34839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2017/5/16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6354593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2017/5/16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426531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FF733-248C-4CF7-A090-89CF012E357B}" type="datetimeFigureOut">
              <a:rPr lang="zh-TW" altLang="en-US" smtClean="0"/>
              <a:t>2017/5/16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3228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end Log F2L"/>
          <p:cNvSpPr/>
          <p:nvPr/>
        </p:nvSpPr>
        <p:spPr>
          <a:xfrm rot="4731019" flipH="1">
            <a:off x="2021531" y="3426997"/>
            <a:ext cx="2387715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Send log</a:t>
            </a:r>
            <a:endParaRPr lang="zh-TW" altLang="en-US" sz="2000" dirty="0"/>
          </a:p>
        </p:txBody>
      </p:sp>
      <p:sp>
        <p:nvSpPr>
          <p:cNvPr id="48" name="Send custom fields"/>
          <p:cNvSpPr/>
          <p:nvPr/>
        </p:nvSpPr>
        <p:spPr>
          <a:xfrm>
            <a:off x="3429160" y="1543841"/>
            <a:ext cx="1904841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Send custom fields</a:t>
            </a:r>
            <a:endParaRPr lang="zh-TW" altLang="en-US" sz="1600" dirty="0"/>
          </a:p>
        </p:txBody>
      </p:sp>
      <p:sp>
        <p:nvSpPr>
          <p:cNvPr id="44" name="Response B2K"/>
          <p:cNvSpPr/>
          <p:nvPr/>
        </p:nvSpPr>
        <p:spPr>
          <a:xfrm rot="5400000">
            <a:off x="7905299" y="2848734"/>
            <a:ext cx="1143000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Data</a:t>
            </a:r>
            <a:endParaRPr lang="zh-TW" altLang="en-US" sz="2000" dirty="0"/>
          </a:p>
        </p:txBody>
      </p:sp>
      <p:sp>
        <p:nvSpPr>
          <p:cNvPr id="42" name="Response E2K"/>
          <p:cNvSpPr/>
          <p:nvPr/>
        </p:nvSpPr>
        <p:spPr>
          <a:xfrm>
            <a:off x="6727023" y="1865998"/>
            <a:ext cx="1143000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Data</a:t>
            </a:r>
            <a:endParaRPr lang="zh-TW" altLang="en-US" sz="2000" dirty="0"/>
          </a:p>
        </p:txBody>
      </p:sp>
      <p:sp>
        <p:nvSpPr>
          <p:cNvPr id="43" name="Query E2K"/>
          <p:cNvSpPr/>
          <p:nvPr/>
        </p:nvSpPr>
        <p:spPr>
          <a:xfrm flipH="1">
            <a:off x="6727023" y="1295400"/>
            <a:ext cx="1143000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Query</a:t>
            </a:r>
            <a:endParaRPr lang="zh-TW" altLang="en-US" sz="2000" dirty="0"/>
          </a:p>
        </p:txBody>
      </p:sp>
      <p:grpSp>
        <p:nvGrpSpPr>
          <p:cNvPr id="19" name="群組 18"/>
          <p:cNvGrpSpPr/>
          <p:nvPr/>
        </p:nvGrpSpPr>
        <p:grpSpPr>
          <a:xfrm flipH="1">
            <a:off x="2146618" y="5135574"/>
            <a:ext cx="1377811" cy="1231932"/>
            <a:chOff x="718608" y="2452066"/>
            <a:chExt cx="1381927" cy="1144920"/>
          </a:xfrm>
        </p:grpSpPr>
        <p:pic>
          <p:nvPicPr>
            <p:cNvPr id="20" name="圖片 1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8572" y="2452066"/>
              <a:ext cx="762000" cy="848139"/>
            </a:xfrm>
            <a:prstGeom prst="rect">
              <a:avLst/>
            </a:prstGeom>
          </p:spPr>
        </p:pic>
        <p:sp>
          <p:nvSpPr>
            <p:cNvPr id="21" name="文字方塊 20"/>
            <p:cNvSpPr txBox="1"/>
            <p:nvPr/>
          </p:nvSpPr>
          <p:spPr>
            <a:xfrm>
              <a:off x="718608" y="3253740"/>
              <a:ext cx="1381927" cy="343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Server</a:t>
              </a:r>
              <a:endParaRPr lang="zh-TW" altLang="en-US" dirty="0"/>
            </a:p>
          </p:txBody>
        </p:sp>
      </p:grp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935" y="4987869"/>
            <a:ext cx="720000" cy="720000"/>
          </a:xfrm>
          <a:prstGeom prst="rect">
            <a:avLst/>
          </a:prstGeom>
        </p:spPr>
      </p:pic>
      <p:grpSp>
        <p:nvGrpSpPr>
          <p:cNvPr id="7" name="群組 6"/>
          <p:cNvGrpSpPr/>
          <p:nvPr/>
        </p:nvGrpSpPr>
        <p:grpSpPr>
          <a:xfrm>
            <a:off x="2932118" y="5087425"/>
            <a:ext cx="934358" cy="754527"/>
            <a:chOff x="727783" y="4083344"/>
            <a:chExt cx="934358" cy="754527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2341" y="4083344"/>
              <a:ext cx="565242" cy="565242"/>
            </a:xfrm>
            <a:prstGeom prst="rect">
              <a:avLst/>
            </a:prstGeom>
          </p:spPr>
        </p:pic>
        <p:sp>
          <p:nvSpPr>
            <p:cNvPr id="8" name="文字方塊 7"/>
            <p:cNvSpPr txBox="1"/>
            <p:nvPr/>
          </p:nvSpPr>
          <p:spPr>
            <a:xfrm>
              <a:off x="727783" y="4468539"/>
              <a:ext cx="9343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err="1"/>
                <a:t>Filebeat</a:t>
              </a:r>
              <a:endParaRPr lang="zh-TW" altLang="en-US" dirty="0"/>
            </a:p>
          </p:txBody>
        </p:sp>
      </p:grpSp>
      <p:pic>
        <p:nvPicPr>
          <p:cNvPr id="32" name="圖片 3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4572000"/>
            <a:ext cx="720000" cy="720000"/>
          </a:xfrm>
          <a:prstGeom prst="rect">
            <a:avLst/>
          </a:prstGeom>
        </p:spPr>
      </p:pic>
      <p:pic>
        <p:nvPicPr>
          <p:cNvPr id="31" name="圖片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4690200"/>
            <a:ext cx="720000" cy="720000"/>
          </a:xfrm>
          <a:prstGeom prst="rect">
            <a:avLst/>
          </a:prstGeom>
        </p:spPr>
      </p:pic>
      <p:pic>
        <p:nvPicPr>
          <p:cNvPr id="29" name="Lo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337" y="4826118"/>
            <a:ext cx="720000" cy="720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999B-7B52-4D79-9214-546FA5F56CCA}" type="slidenum">
              <a:rPr lang="en-US" smtClean="0"/>
              <a:pPr/>
              <a:t>1</a:t>
            </a:fld>
            <a:endParaRPr lang="en-US"/>
          </a:p>
        </p:txBody>
      </p:sp>
      <p:grpSp>
        <p:nvGrpSpPr>
          <p:cNvPr id="16" name="群組 15"/>
          <p:cNvGrpSpPr/>
          <p:nvPr/>
        </p:nvGrpSpPr>
        <p:grpSpPr>
          <a:xfrm flipH="1">
            <a:off x="2206874" y="1359741"/>
            <a:ext cx="1377811" cy="1231932"/>
            <a:chOff x="718608" y="2452066"/>
            <a:chExt cx="1381927" cy="1144920"/>
          </a:xfrm>
        </p:grpSpPr>
        <p:pic>
          <p:nvPicPr>
            <p:cNvPr id="17" name="圖片 1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8572" y="2452066"/>
              <a:ext cx="762000" cy="848139"/>
            </a:xfrm>
            <a:prstGeom prst="rect">
              <a:avLst/>
            </a:prstGeom>
          </p:spPr>
        </p:pic>
        <p:sp>
          <p:nvSpPr>
            <p:cNvPr id="18" name="文字方塊 17"/>
            <p:cNvSpPr txBox="1"/>
            <p:nvPr/>
          </p:nvSpPr>
          <p:spPr>
            <a:xfrm>
              <a:off x="718608" y="3253740"/>
              <a:ext cx="1381927" cy="343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/>
                <a:t>Logstash</a:t>
              </a:r>
              <a:endParaRPr lang="zh-TW" altLang="en-US" dirty="0"/>
            </a:p>
          </p:txBody>
        </p:sp>
      </p:grpSp>
      <p:grpSp>
        <p:nvGrpSpPr>
          <p:cNvPr id="22" name="群組 21"/>
          <p:cNvGrpSpPr/>
          <p:nvPr/>
        </p:nvGrpSpPr>
        <p:grpSpPr>
          <a:xfrm flipH="1">
            <a:off x="5142038" y="1359741"/>
            <a:ext cx="1377811" cy="1231932"/>
            <a:chOff x="718608" y="2452066"/>
            <a:chExt cx="1381927" cy="1144920"/>
          </a:xfrm>
        </p:grpSpPr>
        <p:pic>
          <p:nvPicPr>
            <p:cNvPr id="23" name="圖片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8572" y="2452066"/>
              <a:ext cx="762000" cy="848139"/>
            </a:xfrm>
            <a:prstGeom prst="rect">
              <a:avLst/>
            </a:prstGeom>
          </p:spPr>
        </p:pic>
        <p:sp>
          <p:nvSpPr>
            <p:cNvPr id="24" name="文字方塊 23"/>
            <p:cNvSpPr txBox="1"/>
            <p:nvPr/>
          </p:nvSpPr>
          <p:spPr>
            <a:xfrm>
              <a:off x="718608" y="3253740"/>
              <a:ext cx="1381927" cy="343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/>
                <a:t>Elasticsearch</a:t>
              </a:r>
              <a:endParaRPr lang="zh-TW" altLang="en-US" dirty="0"/>
            </a:p>
          </p:txBody>
        </p:sp>
      </p:grpSp>
      <p:grpSp>
        <p:nvGrpSpPr>
          <p:cNvPr id="25" name="群組 24"/>
          <p:cNvGrpSpPr/>
          <p:nvPr/>
        </p:nvGrpSpPr>
        <p:grpSpPr>
          <a:xfrm flipH="1">
            <a:off x="8077201" y="1359741"/>
            <a:ext cx="1377811" cy="1231932"/>
            <a:chOff x="718608" y="2452066"/>
            <a:chExt cx="1381927" cy="1144920"/>
          </a:xfrm>
        </p:grpSpPr>
        <p:pic>
          <p:nvPicPr>
            <p:cNvPr id="26" name="圖片 2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8572" y="2452066"/>
              <a:ext cx="762000" cy="848139"/>
            </a:xfrm>
            <a:prstGeom prst="rect">
              <a:avLst/>
            </a:prstGeom>
          </p:spPr>
        </p:pic>
        <p:sp>
          <p:nvSpPr>
            <p:cNvPr id="27" name="文字方塊 26"/>
            <p:cNvSpPr txBox="1"/>
            <p:nvPr/>
          </p:nvSpPr>
          <p:spPr>
            <a:xfrm>
              <a:off x="718608" y="3253740"/>
              <a:ext cx="1381927" cy="343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/>
                <a:t>Kibana</a:t>
              </a:r>
              <a:endParaRPr lang="zh-TW" altLang="en-US" dirty="0"/>
            </a:p>
          </p:txBody>
        </p:sp>
      </p:grpSp>
      <p:sp>
        <p:nvSpPr>
          <p:cNvPr id="12" name="Parsed log"/>
          <p:cNvSpPr txBox="1"/>
          <p:nvPr/>
        </p:nvSpPr>
        <p:spPr>
          <a:xfrm>
            <a:off x="2400537" y="1359741"/>
            <a:ext cx="21579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Time: 2017-02-21 18:38:37.893</a:t>
            </a:r>
          </a:p>
          <a:p>
            <a:r>
              <a:rPr lang="en-US" altLang="zh-TW" sz="1200" dirty="0"/>
              <a:t>Type: Info</a:t>
            </a:r>
          </a:p>
          <a:p>
            <a:r>
              <a:rPr lang="en-US" altLang="zh-TW" sz="1200" dirty="0"/>
              <a:t>Message: XXXXXXXXX</a:t>
            </a:r>
          </a:p>
          <a:p>
            <a:r>
              <a:rPr lang="en-US" altLang="zh-TW" sz="1200" dirty="0"/>
              <a:t>Host: 10.0.0.1</a:t>
            </a:r>
          </a:p>
          <a:p>
            <a:r>
              <a:rPr lang="en-US" altLang="zh-TW" sz="1200" dirty="0"/>
              <a:t>…</a:t>
            </a:r>
          </a:p>
        </p:txBody>
      </p:sp>
      <p:pic>
        <p:nvPicPr>
          <p:cNvPr id="30" name="圖片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16869" y="3788579"/>
            <a:ext cx="4189132" cy="2597690"/>
          </a:xfrm>
          <a:prstGeom prst="rect">
            <a:avLst/>
          </a:prstGeom>
        </p:spPr>
      </p:pic>
      <p:sp>
        <p:nvSpPr>
          <p:cNvPr id="38" name="Query B2K"/>
          <p:cNvSpPr/>
          <p:nvPr/>
        </p:nvSpPr>
        <p:spPr>
          <a:xfrm rot="16200000">
            <a:off x="8514899" y="2848735"/>
            <a:ext cx="1143000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Query</a:t>
            </a:r>
            <a:endParaRPr lang="zh-TW" altLang="en-US" sz="2000" dirty="0"/>
          </a:p>
        </p:txBody>
      </p:sp>
      <p:sp>
        <p:nvSpPr>
          <p:cNvPr id="47" name="Parsing Log"/>
          <p:cNvSpPr/>
          <p:nvPr/>
        </p:nvSpPr>
        <p:spPr>
          <a:xfrm rot="19459967">
            <a:off x="2016922" y="1066655"/>
            <a:ext cx="1216152" cy="668085"/>
          </a:xfrm>
          <a:prstGeom prst="curvedDownArrow">
            <a:avLst>
              <a:gd name="adj1" fmla="val 28077"/>
              <a:gd name="adj2" fmla="val 56302"/>
              <a:gd name="adj3" fmla="val 1874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Parsing log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1822343" y="2867551"/>
            <a:ext cx="8382000" cy="1325563"/>
          </a:xfrm>
          <a:noFill/>
        </p:spPr>
        <p:txBody>
          <a:bodyPr>
            <a:noAutofit/>
          </a:bodyPr>
          <a:lstStyle/>
          <a:p>
            <a:r>
              <a:rPr lang="en-US" altLang="zh-TW" sz="10000" b="1" dirty="0" smtClean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100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0746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11111E-6 -3.7037E-7 L 0.10815 0.02523 L 0.03333 -0.48403 " pathEditMode="relative" ptsTypes="AAA">
                                      <p:cBhvr>
                                        <p:cTn id="5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2.22222E-6 L 0.29878 0.00116 " pathEditMode="relative" rAng="0" ptsTypes="AA">
                                      <p:cBhvr>
                                        <p:cTn id="5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31" y="46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500"/>
                            </p:stCondLst>
                            <p:childTnLst>
                              <p:par>
                                <p:cTn id="6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5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0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5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8" grpId="0" animBg="1"/>
      <p:bldP spid="44" grpId="0" animBg="1"/>
      <p:bldP spid="42" grpId="0" animBg="1"/>
      <p:bldP spid="43" grpId="0" animBg="1"/>
      <p:bldP spid="12" grpId="0"/>
      <p:bldP spid="12" grpId="1"/>
      <p:bldP spid="12" grpId="2"/>
      <p:bldP spid="38" grpId="0" animBg="1"/>
      <p:bldP spid="4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end Log F2L"/>
          <p:cNvSpPr/>
          <p:nvPr/>
        </p:nvSpPr>
        <p:spPr>
          <a:xfrm rot="1734303">
            <a:off x="2595619" y="3962499"/>
            <a:ext cx="1951965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- 3</a:t>
            </a:r>
            <a:endParaRPr lang="zh-TW" altLang="en-US" sz="2000" dirty="0"/>
          </a:p>
        </p:txBody>
      </p:sp>
      <p:sp>
        <p:nvSpPr>
          <p:cNvPr id="35" name="Send Log F2L"/>
          <p:cNvSpPr/>
          <p:nvPr/>
        </p:nvSpPr>
        <p:spPr>
          <a:xfrm rot="19689636">
            <a:off x="2592428" y="2150013"/>
            <a:ext cx="20118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- 1</a:t>
            </a:r>
            <a:endParaRPr lang="zh-TW" altLang="en-US" sz="20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380233" y="3140238"/>
            <a:ext cx="111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Session: 1</a:t>
            </a:r>
            <a:endParaRPr lang="zh-TW" altLang="en-US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1333728" y="3148380"/>
            <a:ext cx="1164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Session: 1</a:t>
            </a:r>
            <a:endParaRPr lang="zh-TW" altLang="en-US" dirty="0"/>
          </a:p>
        </p:txBody>
      </p:sp>
      <p:grpSp>
        <p:nvGrpSpPr>
          <p:cNvPr id="34" name="群組 33"/>
          <p:cNvGrpSpPr/>
          <p:nvPr/>
        </p:nvGrpSpPr>
        <p:grpSpPr>
          <a:xfrm>
            <a:off x="1066801" y="2626549"/>
            <a:ext cx="1695654" cy="1536281"/>
            <a:chOff x="1066801" y="2626549"/>
            <a:chExt cx="1695654" cy="1536281"/>
          </a:xfrm>
        </p:grpSpPr>
        <p:sp>
          <p:nvSpPr>
            <p:cNvPr id="33" name="矩形 32"/>
            <p:cNvSpPr/>
            <p:nvPr/>
          </p:nvSpPr>
          <p:spPr>
            <a:xfrm>
              <a:off x="1155598" y="2628700"/>
              <a:ext cx="1511402" cy="11647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5" name="群組 4"/>
            <p:cNvGrpSpPr/>
            <p:nvPr/>
          </p:nvGrpSpPr>
          <p:grpSpPr>
            <a:xfrm>
              <a:off x="1066801" y="2626549"/>
              <a:ext cx="1695654" cy="1536281"/>
              <a:chOff x="1141123" y="4728754"/>
              <a:chExt cx="1695654" cy="1536281"/>
            </a:xfrm>
          </p:grpSpPr>
          <p:pic>
            <p:nvPicPr>
              <p:cNvPr id="6" name="圖片 5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41239" y="4974575"/>
                <a:ext cx="895422" cy="895422"/>
              </a:xfrm>
              <a:prstGeom prst="rect">
                <a:avLst/>
              </a:prstGeom>
            </p:spPr>
          </p:pic>
          <p:pic>
            <p:nvPicPr>
              <p:cNvPr id="7" name="圖片 6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494" t="15772" r="5630" b="15407"/>
              <a:stretch/>
            </p:blipFill>
            <p:spPr>
              <a:xfrm>
                <a:off x="1217321" y="4728754"/>
                <a:ext cx="1524001" cy="1166949"/>
              </a:xfrm>
              <a:prstGeom prst="rect">
                <a:avLst/>
              </a:prstGeom>
            </p:spPr>
          </p:pic>
          <p:sp>
            <p:nvSpPr>
              <p:cNvPr id="8" name="文字方塊 7"/>
              <p:cNvSpPr txBox="1"/>
              <p:nvPr/>
            </p:nvSpPr>
            <p:spPr>
              <a:xfrm>
                <a:off x="1141123" y="5895703"/>
                <a:ext cx="16956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 smtClean="0"/>
                  <a:t>User</a:t>
                </a:r>
                <a:endParaRPr lang="zh-TW" altLang="en-US" dirty="0"/>
              </a:p>
            </p:txBody>
          </p:sp>
        </p:grpSp>
      </p:grpSp>
      <p:sp>
        <p:nvSpPr>
          <p:cNvPr id="49" name="Send Log F2L"/>
          <p:cNvSpPr/>
          <p:nvPr/>
        </p:nvSpPr>
        <p:spPr>
          <a:xfrm rot="20295043">
            <a:off x="5656032" y="3573780"/>
            <a:ext cx="2308108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Session</a:t>
            </a:r>
            <a:endParaRPr lang="zh-TW" altLang="en-US" sz="2000" dirty="0"/>
          </a:p>
        </p:txBody>
      </p:sp>
      <p:sp>
        <p:nvSpPr>
          <p:cNvPr id="50" name="Send Log F2L"/>
          <p:cNvSpPr/>
          <p:nvPr/>
        </p:nvSpPr>
        <p:spPr>
          <a:xfrm rot="20295043" flipH="1">
            <a:off x="5566369" y="4058887"/>
            <a:ext cx="253119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Get Session</a:t>
            </a:r>
            <a:endParaRPr lang="zh-TW" altLang="en-US" sz="2000" dirty="0"/>
          </a:p>
        </p:txBody>
      </p:sp>
      <p:sp>
        <p:nvSpPr>
          <p:cNvPr id="36" name="Send Log F2L"/>
          <p:cNvSpPr/>
          <p:nvPr/>
        </p:nvSpPr>
        <p:spPr>
          <a:xfrm rot="1449535">
            <a:off x="5586559" y="2272570"/>
            <a:ext cx="2431918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Clone</a:t>
            </a:r>
            <a:endParaRPr lang="zh-TW" altLang="en-US" sz="2000" dirty="0"/>
          </a:p>
        </p:txBody>
      </p:sp>
      <p:grpSp>
        <p:nvGrpSpPr>
          <p:cNvPr id="51" name="群組 50"/>
          <p:cNvGrpSpPr/>
          <p:nvPr/>
        </p:nvGrpSpPr>
        <p:grpSpPr>
          <a:xfrm>
            <a:off x="8140350" y="2941954"/>
            <a:ext cx="812698" cy="851544"/>
            <a:chOff x="1287646" y="5069970"/>
            <a:chExt cx="812698" cy="851544"/>
          </a:xfrm>
        </p:grpSpPr>
        <p:pic>
          <p:nvPicPr>
            <p:cNvPr id="52" name="圖片 5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722" y="5069970"/>
              <a:ext cx="574545" cy="574545"/>
            </a:xfrm>
            <a:prstGeom prst="rect">
              <a:avLst/>
            </a:prstGeom>
          </p:spPr>
        </p:pic>
        <p:sp>
          <p:nvSpPr>
            <p:cNvPr id="53" name="文字方塊 52"/>
            <p:cNvSpPr txBox="1"/>
            <p:nvPr/>
          </p:nvSpPr>
          <p:spPr>
            <a:xfrm>
              <a:off x="1287646" y="5644515"/>
              <a:ext cx="812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 smtClean="0"/>
                <a:t>Session: 1</a:t>
              </a:r>
              <a:endParaRPr lang="zh-TW" altLang="en-US" sz="1200" dirty="0"/>
            </a:p>
          </p:txBody>
        </p:sp>
      </p:grpSp>
      <p:grpSp>
        <p:nvGrpSpPr>
          <p:cNvPr id="37" name="群組 36"/>
          <p:cNvGrpSpPr/>
          <p:nvPr/>
        </p:nvGrpSpPr>
        <p:grpSpPr>
          <a:xfrm>
            <a:off x="4799598" y="1385689"/>
            <a:ext cx="812698" cy="851544"/>
            <a:chOff x="1287646" y="5069970"/>
            <a:chExt cx="812698" cy="851544"/>
          </a:xfrm>
        </p:grpSpPr>
        <p:pic>
          <p:nvPicPr>
            <p:cNvPr id="38" name="圖片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722" y="5069970"/>
              <a:ext cx="574545" cy="574545"/>
            </a:xfrm>
            <a:prstGeom prst="rect">
              <a:avLst/>
            </a:prstGeom>
          </p:spPr>
        </p:pic>
        <p:sp>
          <p:nvSpPr>
            <p:cNvPr id="39" name="文字方塊 38"/>
            <p:cNvSpPr txBox="1"/>
            <p:nvPr/>
          </p:nvSpPr>
          <p:spPr>
            <a:xfrm>
              <a:off x="1287646" y="5644515"/>
              <a:ext cx="812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 smtClean="0"/>
                <a:t>Session: 1</a:t>
              </a:r>
              <a:endParaRPr lang="zh-TW" altLang="en-US" sz="1200" dirty="0"/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4265140" y="1143000"/>
            <a:ext cx="1600200" cy="1668215"/>
            <a:chOff x="1017127" y="1579980"/>
            <a:chExt cx="1600200" cy="1668215"/>
          </a:xfrm>
        </p:grpSpPr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656" y="1579980"/>
              <a:ext cx="1156879" cy="1287657"/>
            </a:xfrm>
            <a:prstGeom prst="rect">
              <a:avLst/>
            </a:prstGeom>
          </p:spPr>
        </p:pic>
        <p:sp>
          <p:nvSpPr>
            <p:cNvPr id="11" name="文字方塊 10"/>
            <p:cNvSpPr txBox="1"/>
            <p:nvPr/>
          </p:nvSpPr>
          <p:spPr>
            <a:xfrm>
              <a:off x="1017127" y="2878863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Website A</a:t>
              </a:r>
              <a:endParaRPr lang="zh-TW" altLang="en-US" dirty="0"/>
            </a:p>
          </p:txBody>
        </p:sp>
      </p:grp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2</a:t>
            </a:fld>
            <a:endParaRPr lang="zh-TW" altLang="en-US"/>
          </a:p>
        </p:txBody>
      </p:sp>
      <p:grpSp>
        <p:nvGrpSpPr>
          <p:cNvPr id="12" name="群組 11"/>
          <p:cNvGrpSpPr/>
          <p:nvPr/>
        </p:nvGrpSpPr>
        <p:grpSpPr>
          <a:xfrm>
            <a:off x="4228070" y="4114800"/>
            <a:ext cx="1600200" cy="1668215"/>
            <a:chOff x="1017127" y="1579980"/>
            <a:chExt cx="1600200" cy="1668215"/>
          </a:xfrm>
        </p:grpSpPr>
        <p:pic>
          <p:nvPicPr>
            <p:cNvPr id="13" name="圖片 1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656" y="1579980"/>
              <a:ext cx="1156879" cy="1287657"/>
            </a:xfrm>
            <a:prstGeom prst="rect">
              <a:avLst/>
            </a:prstGeom>
          </p:spPr>
        </p:pic>
        <p:sp>
          <p:nvSpPr>
            <p:cNvPr id="14" name="文字方塊 13"/>
            <p:cNvSpPr txBox="1"/>
            <p:nvPr/>
          </p:nvSpPr>
          <p:spPr>
            <a:xfrm>
              <a:off x="1017127" y="2878863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Website B</a:t>
              </a:r>
              <a:endParaRPr lang="zh-TW" altLang="en-US" dirty="0"/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7772400" y="2608021"/>
            <a:ext cx="1600200" cy="1655448"/>
            <a:chOff x="7870083" y="2243033"/>
            <a:chExt cx="1600200" cy="1655448"/>
          </a:xfrm>
        </p:grpSpPr>
        <p:pic>
          <p:nvPicPr>
            <p:cNvPr id="18" name="圖片 1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1000" y="2243033"/>
              <a:ext cx="1338367" cy="1338367"/>
            </a:xfrm>
            <a:prstGeom prst="rect">
              <a:avLst/>
            </a:prstGeom>
          </p:spPr>
        </p:pic>
        <p:sp>
          <p:nvSpPr>
            <p:cNvPr id="19" name="文字方塊 18"/>
            <p:cNvSpPr txBox="1"/>
            <p:nvPr/>
          </p:nvSpPr>
          <p:spPr>
            <a:xfrm>
              <a:off x="7870083" y="3529149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Redis</a:t>
              </a:r>
              <a:endParaRPr lang="zh-TW" altLang="en-US" dirty="0"/>
            </a:p>
          </p:txBody>
        </p:sp>
      </p:grpSp>
      <p:pic>
        <p:nvPicPr>
          <p:cNvPr id="21" name="圖片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541" y="964894"/>
            <a:ext cx="1625397" cy="1625397"/>
          </a:xfrm>
          <a:prstGeom prst="rect">
            <a:avLst/>
          </a:prstGeom>
        </p:spPr>
      </p:pic>
      <p:sp>
        <p:nvSpPr>
          <p:cNvPr id="48" name="Parsing Log"/>
          <p:cNvSpPr/>
          <p:nvPr/>
        </p:nvSpPr>
        <p:spPr>
          <a:xfrm rot="21390379" flipH="1">
            <a:off x="4430829" y="3525788"/>
            <a:ext cx="1136903" cy="668085"/>
          </a:xfrm>
          <a:prstGeom prst="curvedDownArrow">
            <a:avLst>
              <a:gd name="adj1" fmla="val 28077"/>
              <a:gd name="adj2" fmla="val 56302"/>
              <a:gd name="adj3" fmla="val 1874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Session: 1</a:t>
            </a:r>
            <a:r>
              <a:rPr lang="en-US" altLang="zh-TW" dirty="0">
                <a:solidFill>
                  <a:schemeClr val="tx1"/>
                </a:solidFill>
              </a:rPr>
              <a:t/>
            </a:r>
            <a:br>
              <a:rPr lang="en-US" altLang="zh-TW" dirty="0">
                <a:solidFill>
                  <a:schemeClr val="tx1"/>
                </a:solidFill>
              </a:rPr>
            </a:br>
            <a:r>
              <a:rPr lang="en-US" altLang="zh-TW" dirty="0">
                <a:solidFill>
                  <a:schemeClr val="tx1"/>
                </a:solidFill>
              </a:rPr>
              <a:t>Not exists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4" name="Send Log F2L"/>
          <p:cNvSpPr/>
          <p:nvPr/>
        </p:nvSpPr>
        <p:spPr>
          <a:xfrm rot="19689636">
            <a:off x="2582072" y="2138787"/>
            <a:ext cx="20118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- 2</a:t>
            </a:r>
            <a:endParaRPr lang="zh-TW" altLang="en-US" sz="2000" dirty="0"/>
          </a:p>
        </p:txBody>
      </p:sp>
      <p:sp>
        <p:nvSpPr>
          <p:cNvPr id="55" name="Parsing Log"/>
          <p:cNvSpPr/>
          <p:nvPr/>
        </p:nvSpPr>
        <p:spPr>
          <a:xfrm rot="21390379" flipH="1">
            <a:off x="4496787" y="495551"/>
            <a:ext cx="1136903" cy="668085"/>
          </a:xfrm>
          <a:prstGeom prst="curvedDownArrow">
            <a:avLst>
              <a:gd name="adj1" fmla="val 28077"/>
              <a:gd name="adj2" fmla="val 56302"/>
              <a:gd name="adj3" fmla="val 1874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Session: 1</a:t>
            </a:r>
            <a:br>
              <a:rPr lang="en-US" altLang="zh-TW" dirty="0" smtClean="0">
                <a:solidFill>
                  <a:schemeClr val="tx1"/>
                </a:solidFill>
              </a:rPr>
            </a:br>
            <a:r>
              <a:rPr lang="en-US" altLang="zh-TW" dirty="0" smtClean="0">
                <a:solidFill>
                  <a:schemeClr val="tx1"/>
                </a:solidFill>
              </a:rPr>
              <a:t>exists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6" name="Send Log F2L"/>
          <p:cNvSpPr/>
          <p:nvPr/>
        </p:nvSpPr>
        <p:spPr>
          <a:xfrm rot="19674462" flipH="1">
            <a:off x="2577491" y="2157781"/>
            <a:ext cx="19767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Response</a:t>
            </a:r>
            <a:endParaRPr lang="zh-TW" altLang="en-US" sz="2000" dirty="0"/>
          </a:p>
        </p:txBody>
      </p:sp>
      <p:sp>
        <p:nvSpPr>
          <p:cNvPr id="57" name="Send Log F2L"/>
          <p:cNvSpPr/>
          <p:nvPr/>
        </p:nvSpPr>
        <p:spPr>
          <a:xfrm rot="1634864" flipH="1">
            <a:off x="2482146" y="3912531"/>
            <a:ext cx="19767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Response</a:t>
            </a:r>
            <a:endParaRPr lang="zh-TW" altLang="en-US" sz="2000" dirty="0"/>
          </a:p>
        </p:txBody>
      </p:sp>
      <p:sp>
        <p:nvSpPr>
          <p:cNvPr id="58" name="標題 2"/>
          <p:cNvSpPr>
            <a:spLocks noGrp="1"/>
          </p:cNvSpPr>
          <p:nvPr>
            <p:ph type="title"/>
          </p:nvPr>
        </p:nvSpPr>
        <p:spPr>
          <a:xfrm>
            <a:off x="1121454" y="2502054"/>
            <a:ext cx="8382000" cy="1325563"/>
          </a:xfrm>
          <a:noFill/>
        </p:spPr>
        <p:txBody>
          <a:bodyPr>
            <a:noAutofit/>
          </a:bodyPr>
          <a:lstStyle/>
          <a:p>
            <a:r>
              <a:rPr lang="en-US" altLang="zh-TW" sz="10000" b="1" dirty="0" smtClean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100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11752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3.7037E-7 L 0.25534 -0.21505 " pathEditMode="relative" rAng="0" ptsTypes="AA">
                                      <p:cBhvr>
                                        <p:cTn id="10" dur="1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60" y="-10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3.7037E-7 L 0.27305 0.22222 " pathEditMode="relative" rAng="0" ptsTypes="AA">
                                      <p:cBhvr>
                                        <p:cTn id="17" dur="1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46" y="1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500"/>
                            </p:stCondLst>
                            <p:childTnLst>
                              <p:par>
                                <p:cTn id="3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500"/>
                            </p:stCondLst>
                            <p:childTnLst>
                              <p:par>
                                <p:cTn id="4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7000"/>
                            </p:stCondLst>
                            <p:childTnLst>
                              <p:par>
                                <p:cTn id="4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8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9000"/>
                            </p:stCondLst>
                            <p:childTnLst>
                              <p:par>
                                <p:cTn id="5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2.22222E-6 L 0.25547 0.24005 " pathEditMode="relative" rAng="0" ptsTypes="AA">
                                      <p:cBhvr>
                                        <p:cTn id="59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73" y="11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1000"/>
                            </p:stCondLst>
                            <p:childTnLst>
                              <p:par>
                                <p:cTn id="65" presetID="10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2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2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3000"/>
                            </p:stCondLst>
                            <p:childTnLst>
                              <p:par>
                                <p:cTn id="7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51 -0.00463 L -0.28359 0.20672 " pathEditMode="relative" rAng="0" ptsTypes="AA">
                                      <p:cBhvr>
                                        <p:cTn id="78" dur="1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54" y="10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4500"/>
                            </p:stCondLst>
                            <p:childTnLst>
                              <p:par>
                                <p:cTn id="8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0" grpId="1" animBg="1"/>
      <p:bldP spid="35" grpId="0" animBg="1"/>
      <p:bldP spid="35" grpId="1" animBg="1"/>
      <p:bldP spid="31" grpId="0"/>
      <p:bldP spid="43" grpId="0"/>
      <p:bldP spid="49" grpId="0" animBg="1"/>
      <p:bldP spid="50" grpId="0" animBg="1"/>
      <p:bldP spid="36" grpId="0" animBg="1"/>
      <p:bldP spid="36" grpId="1" animBg="1"/>
      <p:bldP spid="48" grpId="0" animBg="1"/>
      <p:bldP spid="48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end Log F2L"/>
          <p:cNvSpPr/>
          <p:nvPr/>
        </p:nvSpPr>
        <p:spPr>
          <a:xfrm rot="1734303">
            <a:off x="2595619" y="3962499"/>
            <a:ext cx="1951965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- 3</a:t>
            </a:r>
            <a:endParaRPr lang="zh-TW" altLang="en-US" sz="2000" dirty="0"/>
          </a:p>
        </p:txBody>
      </p:sp>
      <p:sp>
        <p:nvSpPr>
          <p:cNvPr id="35" name="Send Log F2L"/>
          <p:cNvSpPr/>
          <p:nvPr/>
        </p:nvSpPr>
        <p:spPr>
          <a:xfrm rot="19689636">
            <a:off x="2592428" y="2150013"/>
            <a:ext cx="20118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- 1</a:t>
            </a:r>
            <a:endParaRPr lang="zh-TW" altLang="en-US" sz="20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380233" y="3140238"/>
            <a:ext cx="111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Session: 1</a:t>
            </a:r>
            <a:endParaRPr lang="zh-TW" altLang="en-US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1333728" y="3148380"/>
            <a:ext cx="1164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Session: 1</a:t>
            </a:r>
            <a:endParaRPr lang="zh-TW" altLang="en-US" dirty="0"/>
          </a:p>
        </p:txBody>
      </p:sp>
      <p:grpSp>
        <p:nvGrpSpPr>
          <p:cNvPr id="34" name="群組 33"/>
          <p:cNvGrpSpPr/>
          <p:nvPr/>
        </p:nvGrpSpPr>
        <p:grpSpPr>
          <a:xfrm>
            <a:off x="1066801" y="2626549"/>
            <a:ext cx="1695654" cy="1536281"/>
            <a:chOff x="1066801" y="2626549"/>
            <a:chExt cx="1695654" cy="1536281"/>
          </a:xfrm>
        </p:grpSpPr>
        <p:sp>
          <p:nvSpPr>
            <p:cNvPr id="33" name="矩形 32"/>
            <p:cNvSpPr/>
            <p:nvPr/>
          </p:nvSpPr>
          <p:spPr>
            <a:xfrm>
              <a:off x="1155598" y="2628700"/>
              <a:ext cx="1511402" cy="11647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5" name="群組 4"/>
            <p:cNvGrpSpPr/>
            <p:nvPr/>
          </p:nvGrpSpPr>
          <p:grpSpPr>
            <a:xfrm>
              <a:off x="1066801" y="2626549"/>
              <a:ext cx="1695654" cy="1536281"/>
              <a:chOff x="1141123" y="4728754"/>
              <a:chExt cx="1695654" cy="1536281"/>
            </a:xfrm>
          </p:grpSpPr>
          <p:pic>
            <p:nvPicPr>
              <p:cNvPr id="6" name="圖片 5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41239" y="4974575"/>
                <a:ext cx="895422" cy="895422"/>
              </a:xfrm>
              <a:prstGeom prst="rect">
                <a:avLst/>
              </a:prstGeom>
            </p:spPr>
          </p:pic>
          <p:pic>
            <p:nvPicPr>
              <p:cNvPr id="7" name="圖片 6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494" t="15772" r="5630" b="15407"/>
              <a:stretch/>
            </p:blipFill>
            <p:spPr>
              <a:xfrm>
                <a:off x="1217321" y="4728754"/>
                <a:ext cx="1524001" cy="1166949"/>
              </a:xfrm>
              <a:prstGeom prst="rect">
                <a:avLst/>
              </a:prstGeom>
            </p:spPr>
          </p:pic>
          <p:sp>
            <p:nvSpPr>
              <p:cNvPr id="8" name="文字方塊 7"/>
              <p:cNvSpPr txBox="1"/>
              <p:nvPr/>
            </p:nvSpPr>
            <p:spPr>
              <a:xfrm>
                <a:off x="1141123" y="5895703"/>
                <a:ext cx="16956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 smtClean="0"/>
                  <a:t>User</a:t>
                </a:r>
                <a:endParaRPr lang="zh-TW" altLang="en-US" dirty="0"/>
              </a:p>
            </p:txBody>
          </p:sp>
        </p:grpSp>
      </p:grpSp>
      <p:sp>
        <p:nvSpPr>
          <p:cNvPr id="49" name="Send Log F2L"/>
          <p:cNvSpPr/>
          <p:nvPr/>
        </p:nvSpPr>
        <p:spPr>
          <a:xfrm rot="20295043">
            <a:off x="5656032" y="3573780"/>
            <a:ext cx="2308108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Session</a:t>
            </a:r>
            <a:endParaRPr lang="zh-TW" altLang="en-US" sz="2000" dirty="0"/>
          </a:p>
        </p:txBody>
      </p:sp>
      <p:sp>
        <p:nvSpPr>
          <p:cNvPr id="50" name="Send Log F2L"/>
          <p:cNvSpPr/>
          <p:nvPr/>
        </p:nvSpPr>
        <p:spPr>
          <a:xfrm rot="20295043" flipH="1">
            <a:off x="5566369" y="4058887"/>
            <a:ext cx="253119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Get Session</a:t>
            </a:r>
            <a:endParaRPr lang="zh-TW" altLang="en-US" sz="2000" dirty="0"/>
          </a:p>
        </p:txBody>
      </p:sp>
      <p:sp>
        <p:nvSpPr>
          <p:cNvPr id="36" name="Send Log F2L"/>
          <p:cNvSpPr/>
          <p:nvPr/>
        </p:nvSpPr>
        <p:spPr>
          <a:xfrm rot="1449535">
            <a:off x="5586559" y="2272570"/>
            <a:ext cx="2431918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Save Session</a:t>
            </a:r>
            <a:endParaRPr lang="zh-TW" altLang="en-US" sz="2000" dirty="0"/>
          </a:p>
        </p:txBody>
      </p:sp>
      <p:grpSp>
        <p:nvGrpSpPr>
          <p:cNvPr id="51" name="群組 50"/>
          <p:cNvGrpSpPr/>
          <p:nvPr/>
        </p:nvGrpSpPr>
        <p:grpSpPr>
          <a:xfrm>
            <a:off x="8140350" y="2941954"/>
            <a:ext cx="812698" cy="851544"/>
            <a:chOff x="1287646" y="5069970"/>
            <a:chExt cx="812698" cy="851544"/>
          </a:xfrm>
        </p:grpSpPr>
        <p:pic>
          <p:nvPicPr>
            <p:cNvPr id="52" name="圖片 5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722" y="5069970"/>
              <a:ext cx="574545" cy="574545"/>
            </a:xfrm>
            <a:prstGeom prst="rect">
              <a:avLst/>
            </a:prstGeom>
          </p:spPr>
        </p:pic>
        <p:sp>
          <p:nvSpPr>
            <p:cNvPr id="53" name="文字方塊 52"/>
            <p:cNvSpPr txBox="1"/>
            <p:nvPr/>
          </p:nvSpPr>
          <p:spPr>
            <a:xfrm>
              <a:off x="1287646" y="5644515"/>
              <a:ext cx="812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 smtClean="0"/>
                <a:t>Session: 1</a:t>
              </a:r>
              <a:endParaRPr lang="zh-TW" altLang="en-US" sz="1200" dirty="0"/>
            </a:p>
          </p:txBody>
        </p:sp>
      </p:grpSp>
      <p:grpSp>
        <p:nvGrpSpPr>
          <p:cNvPr id="37" name="群組 36"/>
          <p:cNvGrpSpPr/>
          <p:nvPr/>
        </p:nvGrpSpPr>
        <p:grpSpPr>
          <a:xfrm>
            <a:off x="4799598" y="1385689"/>
            <a:ext cx="812698" cy="851544"/>
            <a:chOff x="1287646" y="5069970"/>
            <a:chExt cx="812698" cy="851544"/>
          </a:xfrm>
        </p:grpSpPr>
        <p:pic>
          <p:nvPicPr>
            <p:cNvPr id="38" name="圖片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722" y="5069970"/>
              <a:ext cx="574545" cy="574545"/>
            </a:xfrm>
            <a:prstGeom prst="rect">
              <a:avLst/>
            </a:prstGeom>
          </p:spPr>
        </p:pic>
        <p:sp>
          <p:nvSpPr>
            <p:cNvPr id="39" name="文字方塊 38"/>
            <p:cNvSpPr txBox="1"/>
            <p:nvPr/>
          </p:nvSpPr>
          <p:spPr>
            <a:xfrm>
              <a:off x="1287646" y="5644515"/>
              <a:ext cx="812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 smtClean="0"/>
                <a:t>Session: 1</a:t>
              </a:r>
              <a:endParaRPr lang="zh-TW" altLang="en-US" sz="1200" dirty="0"/>
            </a:p>
          </p:txBody>
        </p:sp>
      </p:grp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3</a:t>
            </a:fld>
            <a:endParaRPr lang="zh-TW" altLang="en-US"/>
          </a:p>
        </p:txBody>
      </p:sp>
      <p:grpSp>
        <p:nvGrpSpPr>
          <p:cNvPr id="12" name="群組 11"/>
          <p:cNvGrpSpPr/>
          <p:nvPr/>
        </p:nvGrpSpPr>
        <p:grpSpPr>
          <a:xfrm>
            <a:off x="4228070" y="4114800"/>
            <a:ext cx="1600200" cy="1668215"/>
            <a:chOff x="1017127" y="1579980"/>
            <a:chExt cx="1600200" cy="1668215"/>
          </a:xfrm>
        </p:grpSpPr>
        <p:pic>
          <p:nvPicPr>
            <p:cNvPr id="13" name="圖片 1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656" y="1579980"/>
              <a:ext cx="1156879" cy="1287657"/>
            </a:xfrm>
            <a:prstGeom prst="rect">
              <a:avLst/>
            </a:prstGeom>
          </p:spPr>
        </p:pic>
        <p:sp>
          <p:nvSpPr>
            <p:cNvPr id="14" name="文字方塊 13"/>
            <p:cNvSpPr txBox="1"/>
            <p:nvPr/>
          </p:nvSpPr>
          <p:spPr>
            <a:xfrm>
              <a:off x="1017127" y="2878863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Website B</a:t>
              </a:r>
              <a:endParaRPr lang="zh-TW" altLang="en-US" dirty="0"/>
            </a:p>
          </p:txBody>
        </p:sp>
      </p:grpSp>
      <p:sp>
        <p:nvSpPr>
          <p:cNvPr id="54" name="Send Log F2L"/>
          <p:cNvSpPr/>
          <p:nvPr/>
        </p:nvSpPr>
        <p:spPr>
          <a:xfrm rot="19689636">
            <a:off x="2582072" y="2138787"/>
            <a:ext cx="20118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- 2</a:t>
            </a:r>
            <a:endParaRPr lang="zh-TW" altLang="en-US" sz="2000" dirty="0"/>
          </a:p>
        </p:txBody>
      </p:sp>
      <p:sp>
        <p:nvSpPr>
          <p:cNvPr id="56" name="Send Log F2L"/>
          <p:cNvSpPr/>
          <p:nvPr/>
        </p:nvSpPr>
        <p:spPr>
          <a:xfrm rot="19674462" flipH="1">
            <a:off x="2577491" y="2157781"/>
            <a:ext cx="19767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Response</a:t>
            </a:r>
            <a:endParaRPr lang="zh-TW" altLang="en-US" sz="2000" dirty="0"/>
          </a:p>
        </p:txBody>
      </p:sp>
      <p:sp>
        <p:nvSpPr>
          <p:cNvPr id="57" name="Send Log F2L"/>
          <p:cNvSpPr/>
          <p:nvPr/>
        </p:nvSpPr>
        <p:spPr>
          <a:xfrm rot="1634864" flipH="1">
            <a:off x="2482146" y="3912531"/>
            <a:ext cx="19767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Response</a:t>
            </a:r>
            <a:endParaRPr lang="zh-TW" altLang="en-US" sz="2000" dirty="0"/>
          </a:p>
        </p:txBody>
      </p:sp>
      <p:sp>
        <p:nvSpPr>
          <p:cNvPr id="45" name="Send Log F2L"/>
          <p:cNvSpPr/>
          <p:nvPr/>
        </p:nvSpPr>
        <p:spPr>
          <a:xfrm rot="1542653">
            <a:off x="5582729" y="1845715"/>
            <a:ext cx="2703318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Session</a:t>
            </a:r>
            <a:endParaRPr lang="zh-TW" altLang="en-US" sz="2000" dirty="0"/>
          </a:p>
        </p:txBody>
      </p:sp>
      <p:sp>
        <p:nvSpPr>
          <p:cNvPr id="46" name="Send Log F2L"/>
          <p:cNvSpPr/>
          <p:nvPr/>
        </p:nvSpPr>
        <p:spPr>
          <a:xfrm rot="1542653" flipH="1">
            <a:off x="5552034" y="2263600"/>
            <a:ext cx="2445881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Get Session</a:t>
            </a:r>
            <a:endParaRPr lang="zh-TW" altLang="en-US" sz="2000" dirty="0"/>
          </a:p>
        </p:txBody>
      </p:sp>
      <p:grpSp>
        <p:nvGrpSpPr>
          <p:cNvPr id="60" name="群組 59"/>
          <p:cNvGrpSpPr/>
          <p:nvPr/>
        </p:nvGrpSpPr>
        <p:grpSpPr>
          <a:xfrm>
            <a:off x="8128277" y="2941954"/>
            <a:ext cx="812698" cy="851544"/>
            <a:chOff x="1287646" y="5069970"/>
            <a:chExt cx="812698" cy="851544"/>
          </a:xfrm>
        </p:grpSpPr>
        <p:pic>
          <p:nvPicPr>
            <p:cNvPr id="61" name="圖片 6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722" y="5069970"/>
              <a:ext cx="574545" cy="574545"/>
            </a:xfrm>
            <a:prstGeom prst="rect">
              <a:avLst/>
            </a:prstGeom>
          </p:spPr>
        </p:pic>
        <p:sp>
          <p:nvSpPr>
            <p:cNvPr id="62" name="文字方塊 61"/>
            <p:cNvSpPr txBox="1"/>
            <p:nvPr/>
          </p:nvSpPr>
          <p:spPr>
            <a:xfrm>
              <a:off x="1287646" y="5644515"/>
              <a:ext cx="812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 smtClean="0"/>
                <a:t>Session: 1</a:t>
              </a:r>
              <a:endParaRPr lang="zh-TW" altLang="en-US" sz="1200" dirty="0"/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7772400" y="2608021"/>
            <a:ext cx="1600200" cy="1655448"/>
            <a:chOff x="7870083" y="2243033"/>
            <a:chExt cx="1600200" cy="1655448"/>
          </a:xfrm>
        </p:grpSpPr>
        <p:pic>
          <p:nvPicPr>
            <p:cNvPr id="18" name="圖片 1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1000" y="2243033"/>
              <a:ext cx="1338367" cy="1338367"/>
            </a:xfrm>
            <a:prstGeom prst="rect">
              <a:avLst/>
            </a:prstGeom>
          </p:spPr>
        </p:pic>
        <p:sp>
          <p:nvSpPr>
            <p:cNvPr id="19" name="文字方塊 18"/>
            <p:cNvSpPr txBox="1"/>
            <p:nvPr/>
          </p:nvSpPr>
          <p:spPr>
            <a:xfrm>
              <a:off x="7870083" y="3529149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Redis</a:t>
              </a:r>
              <a:endParaRPr lang="zh-TW" altLang="en-US" dirty="0"/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4265140" y="1143000"/>
            <a:ext cx="1600200" cy="1668215"/>
            <a:chOff x="1017127" y="1579980"/>
            <a:chExt cx="1600200" cy="1668215"/>
          </a:xfrm>
        </p:grpSpPr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656" y="1579980"/>
              <a:ext cx="1156879" cy="1287657"/>
            </a:xfrm>
            <a:prstGeom prst="rect">
              <a:avLst/>
            </a:prstGeom>
          </p:spPr>
        </p:pic>
        <p:sp>
          <p:nvSpPr>
            <p:cNvPr id="11" name="文字方塊 10"/>
            <p:cNvSpPr txBox="1"/>
            <p:nvPr/>
          </p:nvSpPr>
          <p:spPr>
            <a:xfrm>
              <a:off x="1017127" y="2878863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Website A</a:t>
              </a:r>
              <a:endParaRPr lang="zh-TW" altLang="en-US" dirty="0"/>
            </a:p>
          </p:txBody>
        </p:sp>
      </p:grpSp>
      <p:pic>
        <p:nvPicPr>
          <p:cNvPr id="21" name="圖片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541" y="974129"/>
            <a:ext cx="1625397" cy="1625397"/>
          </a:xfrm>
          <a:prstGeom prst="rect">
            <a:avLst/>
          </a:prstGeom>
        </p:spPr>
      </p:pic>
      <p:sp>
        <p:nvSpPr>
          <p:cNvPr id="58" name="標題 2"/>
          <p:cNvSpPr>
            <a:spLocks noGrp="1"/>
          </p:cNvSpPr>
          <p:nvPr>
            <p:ph type="title"/>
          </p:nvPr>
        </p:nvSpPr>
        <p:spPr>
          <a:xfrm>
            <a:off x="1066801" y="2491652"/>
            <a:ext cx="8382000" cy="1325563"/>
          </a:xfrm>
          <a:noFill/>
        </p:spPr>
        <p:txBody>
          <a:bodyPr>
            <a:noAutofit/>
          </a:bodyPr>
          <a:lstStyle/>
          <a:p>
            <a:r>
              <a:rPr lang="en-US" altLang="zh-TW" sz="10000" b="1" dirty="0" smtClean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100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61026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3.7037E-7 L 0.25534 -0.21505 " pathEditMode="relative" rAng="0" ptsTypes="AA">
                                      <p:cBhvr>
                                        <p:cTn id="10" dur="1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60" y="-10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3.7037E-7 L 0.27305 0.22222 " pathEditMode="relative" rAng="0" ptsTypes="AA">
                                      <p:cBhvr>
                                        <p:cTn id="17" dur="1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46" y="1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000"/>
                            </p:stCondLst>
                            <p:childTnLst>
                              <p:par>
                                <p:cTn id="3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51 -0.00463 L -0.27305 -0.22685 " pathEditMode="relative" rAng="0" ptsTypes="AA">
                                      <p:cBhvr>
                                        <p:cTn id="39" dur="1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799" y="-10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500"/>
                            </p:stCondLst>
                            <p:childTnLst>
                              <p:par>
                                <p:cTn id="4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8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8500"/>
                            </p:stCondLst>
                            <p:childTnLst>
                              <p:par>
                                <p:cTn id="4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0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9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500"/>
                            </p:stCondLst>
                            <p:childTnLst>
                              <p:par>
                                <p:cTn id="6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2.22222E-6 L 0.25547 0.24005 " pathEditMode="relative" rAng="0" ptsTypes="AA">
                                      <p:cBhvr>
                                        <p:cTn id="68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73" y="11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20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25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3000"/>
                            </p:stCondLst>
                            <p:childTnLst>
                              <p:par>
                                <p:cTn id="7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51 -0.00463 L -0.28359 0.20672 " pathEditMode="relative" rAng="0" ptsTypes="AA">
                                      <p:cBhvr>
                                        <p:cTn id="79" dur="1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54" y="10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4500"/>
                            </p:stCondLst>
                            <p:childTnLst>
                              <p:par>
                                <p:cTn id="8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50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0" grpId="1" animBg="1"/>
      <p:bldP spid="35" grpId="0" animBg="1"/>
      <p:bldP spid="35" grpId="1" animBg="1"/>
      <p:bldP spid="31" grpId="0"/>
      <p:bldP spid="43" grpId="0"/>
      <p:bldP spid="49" grpId="0" animBg="1"/>
      <p:bldP spid="50" grpId="0" animBg="1"/>
      <p:bldP spid="36" grpId="0" animBg="1"/>
      <p:bldP spid="36" grpId="1" animBg="1"/>
      <p:bldP spid="54" grpId="0" animBg="1"/>
      <p:bldP spid="54" grpId="1" animBg="1"/>
      <p:bldP spid="56" grpId="0" animBg="1"/>
      <p:bldP spid="56" grpId="1" animBg="1"/>
      <p:bldP spid="57" grpId="0" animBg="1"/>
      <p:bldP spid="45" grpId="0" animBg="1"/>
      <p:bldP spid="45" grpId="1" animBg="1"/>
      <p:bldP spid="46" grpId="0" animBg="1"/>
      <p:bldP spid="46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/>
          <p:cNvGrpSpPr/>
          <p:nvPr/>
        </p:nvGrpSpPr>
        <p:grpSpPr>
          <a:xfrm>
            <a:off x="4093921" y="838200"/>
            <a:ext cx="1188000" cy="4267200"/>
            <a:chOff x="2152346" y="838200"/>
            <a:chExt cx="1846984" cy="4267200"/>
          </a:xfrm>
        </p:grpSpPr>
        <p:sp>
          <p:nvSpPr>
            <p:cNvPr id="12" name="圓角矩形 11"/>
            <p:cNvSpPr/>
            <p:nvPr/>
          </p:nvSpPr>
          <p:spPr>
            <a:xfrm>
              <a:off x="2209800" y="838200"/>
              <a:ext cx="1710276" cy="426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2152346" y="914400"/>
              <a:ext cx="18469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 smtClean="0"/>
                <a:t>Second</a:t>
              </a:r>
            </a:p>
            <a:p>
              <a:pPr algn="ctr"/>
              <a:r>
                <a:rPr lang="en-US" altLang="zh-TW" sz="1600" dirty="0" smtClean="0"/>
                <a:t>Middleware</a:t>
              </a:r>
              <a:endParaRPr lang="zh-TW" altLang="en-US" sz="1600" dirty="0"/>
            </a:p>
          </p:txBody>
        </p:sp>
      </p:grpSp>
      <p:grpSp>
        <p:nvGrpSpPr>
          <p:cNvPr id="17" name="群組 16"/>
          <p:cNvGrpSpPr/>
          <p:nvPr/>
        </p:nvGrpSpPr>
        <p:grpSpPr>
          <a:xfrm>
            <a:off x="2692341" y="838200"/>
            <a:ext cx="1188000" cy="4267200"/>
            <a:chOff x="2152346" y="838200"/>
            <a:chExt cx="1846984" cy="4267200"/>
          </a:xfrm>
        </p:grpSpPr>
        <p:sp>
          <p:nvSpPr>
            <p:cNvPr id="18" name="圓角矩形 17"/>
            <p:cNvSpPr/>
            <p:nvPr/>
          </p:nvSpPr>
          <p:spPr>
            <a:xfrm>
              <a:off x="2209800" y="838200"/>
              <a:ext cx="1710276" cy="426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2152346" y="914400"/>
              <a:ext cx="18469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 smtClean="0"/>
                <a:t>First</a:t>
              </a:r>
            </a:p>
            <a:p>
              <a:pPr algn="ctr"/>
              <a:r>
                <a:rPr lang="en-US" altLang="zh-TW" sz="1600" dirty="0" smtClean="0"/>
                <a:t>Middleware</a:t>
              </a:r>
              <a:endParaRPr lang="zh-TW" altLang="en-US" sz="1600" dirty="0"/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5495501" y="838200"/>
            <a:ext cx="1188000" cy="4267200"/>
            <a:chOff x="2152346" y="838200"/>
            <a:chExt cx="1846984" cy="4267200"/>
          </a:xfrm>
        </p:grpSpPr>
        <p:sp>
          <p:nvSpPr>
            <p:cNvPr id="21" name="圓角矩形 20"/>
            <p:cNvSpPr/>
            <p:nvPr/>
          </p:nvSpPr>
          <p:spPr>
            <a:xfrm>
              <a:off x="2209800" y="838200"/>
              <a:ext cx="1710276" cy="426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2152346" y="914400"/>
              <a:ext cx="18469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 smtClean="0"/>
                <a:t>Third</a:t>
              </a:r>
            </a:p>
            <a:p>
              <a:pPr algn="ctr"/>
              <a:r>
                <a:rPr lang="en-US" altLang="zh-TW" sz="1600" dirty="0" smtClean="0"/>
                <a:t>Middleware</a:t>
              </a:r>
              <a:endParaRPr lang="zh-TW" altLang="en-US" sz="1600" dirty="0"/>
            </a:p>
          </p:txBody>
        </p:sp>
      </p:grpSp>
      <p:sp>
        <p:nvSpPr>
          <p:cNvPr id="33" name="文字方塊 32"/>
          <p:cNvSpPr txBox="1"/>
          <p:nvPr/>
        </p:nvSpPr>
        <p:spPr>
          <a:xfrm>
            <a:off x="2736531" y="1417211"/>
            <a:ext cx="109283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{</a:t>
            </a:r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    // Logic</a:t>
            </a:r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r>
              <a:rPr lang="en-US" altLang="zh-TW" sz="1600" dirty="0" smtClean="0"/>
              <a:t>    next();</a:t>
            </a:r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r>
              <a:rPr lang="en-US" altLang="zh-TW" sz="1600" dirty="0"/>
              <a:t> </a:t>
            </a:r>
            <a:r>
              <a:rPr lang="en-US" altLang="zh-TW" sz="1600" dirty="0" smtClean="0"/>
              <a:t>   // Logic</a:t>
            </a:r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}</a:t>
            </a:r>
            <a:endParaRPr lang="zh-TW" altLang="en-US" sz="1600" dirty="0"/>
          </a:p>
        </p:txBody>
      </p:sp>
      <p:grpSp>
        <p:nvGrpSpPr>
          <p:cNvPr id="40" name="群組 39"/>
          <p:cNvGrpSpPr/>
          <p:nvPr/>
        </p:nvGrpSpPr>
        <p:grpSpPr>
          <a:xfrm>
            <a:off x="6897081" y="838200"/>
            <a:ext cx="1188000" cy="4267200"/>
            <a:chOff x="2152346" y="838200"/>
            <a:chExt cx="1846984" cy="4267200"/>
          </a:xfrm>
        </p:grpSpPr>
        <p:sp>
          <p:nvSpPr>
            <p:cNvPr id="41" name="圓角矩形 40"/>
            <p:cNvSpPr/>
            <p:nvPr/>
          </p:nvSpPr>
          <p:spPr>
            <a:xfrm>
              <a:off x="2209800" y="838200"/>
              <a:ext cx="1710276" cy="426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文字方塊 41"/>
            <p:cNvSpPr txBox="1"/>
            <p:nvPr/>
          </p:nvSpPr>
          <p:spPr>
            <a:xfrm>
              <a:off x="2152346" y="914400"/>
              <a:ext cx="18469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 smtClean="0"/>
                <a:t>Action</a:t>
              </a:r>
              <a:endParaRPr lang="zh-TW" altLang="en-US" sz="1600" dirty="0"/>
            </a:p>
          </p:txBody>
        </p:sp>
      </p:grpSp>
      <p:sp>
        <p:nvSpPr>
          <p:cNvPr id="50" name="文字方塊 49"/>
          <p:cNvSpPr txBox="1"/>
          <p:nvPr/>
        </p:nvSpPr>
        <p:spPr>
          <a:xfrm>
            <a:off x="4137725" y="1417211"/>
            <a:ext cx="109283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{</a:t>
            </a:r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    // Logic</a:t>
            </a:r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r>
              <a:rPr lang="en-US" altLang="zh-TW" sz="1600" dirty="0" smtClean="0"/>
              <a:t>    next();</a:t>
            </a:r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r>
              <a:rPr lang="en-US" altLang="zh-TW" sz="1600" dirty="0"/>
              <a:t> </a:t>
            </a:r>
            <a:r>
              <a:rPr lang="en-US" altLang="zh-TW" sz="1600" dirty="0" smtClean="0"/>
              <a:t>   // Logic</a:t>
            </a:r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}</a:t>
            </a:r>
            <a:endParaRPr lang="zh-TW" altLang="en-US" sz="1600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5536073" y="1417211"/>
            <a:ext cx="109283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{</a:t>
            </a:r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    // Logic</a:t>
            </a:r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r>
              <a:rPr lang="en-US" altLang="zh-TW" sz="1600" dirty="0" smtClean="0"/>
              <a:t>    next();</a:t>
            </a:r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r>
              <a:rPr lang="en-US" altLang="zh-TW" sz="1600" dirty="0"/>
              <a:t> </a:t>
            </a:r>
            <a:r>
              <a:rPr lang="en-US" altLang="zh-TW" sz="1600" dirty="0" smtClean="0"/>
              <a:t>   // Logic</a:t>
            </a:r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}</a:t>
            </a:r>
            <a:endParaRPr lang="zh-TW" altLang="en-US" sz="1600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6943999" y="1417211"/>
            <a:ext cx="109283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{</a:t>
            </a:r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    </a:t>
            </a:r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r>
              <a:rPr lang="en-US" altLang="zh-TW" sz="1600" dirty="0" smtClean="0"/>
              <a:t>    </a:t>
            </a:r>
            <a:r>
              <a:rPr lang="en-US" altLang="zh-TW" sz="1600" dirty="0"/>
              <a:t>// Logic</a:t>
            </a:r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}</a:t>
            </a:r>
            <a:endParaRPr lang="zh-TW" altLang="en-US" sz="16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23" name="Send Log F2L"/>
          <p:cNvSpPr/>
          <p:nvPr/>
        </p:nvSpPr>
        <p:spPr>
          <a:xfrm flipH="1">
            <a:off x="1221490" y="4495800"/>
            <a:ext cx="1398349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Response</a:t>
            </a:r>
            <a:endParaRPr lang="zh-TW" altLang="en-US" sz="2000" dirty="0"/>
          </a:p>
        </p:txBody>
      </p:sp>
      <p:sp>
        <p:nvSpPr>
          <p:cNvPr id="24" name="Send Log F2L"/>
          <p:cNvSpPr/>
          <p:nvPr/>
        </p:nvSpPr>
        <p:spPr>
          <a:xfrm>
            <a:off x="1298505" y="1305650"/>
            <a:ext cx="1398349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</a:t>
            </a:r>
            <a:endParaRPr lang="zh-TW" altLang="en-US" sz="2000" dirty="0"/>
          </a:p>
        </p:txBody>
      </p:sp>
      <p:sp>
        <p:nvSpPr>
          <p:cNvPr id="44" name="迴轉箭號 43"/>
          <p:cNvSpPr/>
          <p:nvPr/>
        </p:nvSpPr>
        <p:spPr>
          <a:xfrm>
            <a:off x="3727315" y="1402162"/>
            <a:ext cx="753324" cy="169635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3271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dk1"/>
              </a:solidFill>
            </a:endParaRPr>
          </a:p>
        </p:txBody>
      </p:sp>
      <p:sp>
        <p:nvSpPr>
          <p:cNvPr id="45" name="迴轉箭號 44"/>
          <p:cNvSpPr/>
          <p:nvPr/>
        </p:nvSpPr>
        <p:spPr>
          <a:xfrm>
            <a:off x="5128509" y="1402162"/>
            <a:ext cx="753324" cy="169635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3271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dk1"/>
              </a:solidFill>
            </a:endParaRPr>
          </a:p>
        </p:txBody>
      </p:sp>
      <p:sp>
        <p:nvSpPr>
          <p:cNvPr id="46" name="迴轉箭號 45"/>
          <p:cNvSpPr/>
          <p:nvPr/>
        </p:nvSpPr>
        <p:spPr>
          <a:xfrm>
            <a:off x="6520419" y="1402162"/>
            <a:ext cx="753324" cy="169635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3271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dk1"/>
              </a:solidFill>
            </a:endParaRPr>
          </a:p>
        </p:txBody>
      </p:sp>
      <p:sp>
        <p:nvSpPr>
          <p:cNvPr id="47" name="迴轉箭號 46"/>
          <p:cNvSpPr/>
          <p:nvPr/>
        </p:nvSpPr>
        <p:spPr>
          <a:xfrm flipH="1">
            <a:off x="6289996" y="3143248"/>
            <a:ext cx="753324" cy="169635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3271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dk1"/>
              </a:solidFill>
            </a:endParaRPr>
          </a:p>
        </p:txBody>
      </p:sp>
      <p:sp>
        <p:nvSpPr>
          <p:cNvPr id="48" name="迴轉箭號 47"/>
          <p:cNvSpPr/>
          <p:nvPr/>
        </p:nvSpPr>
        <p:spPr>
          <a:xfrm flipH="1">
            <a:off x="4869460" y="3143248"/>
            <a:ext cx="753324" cy="169635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3271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dk1"/>
              </a:solidFill>
            </a:endParaRPr>
          </a:p>
        </p:txBody>
      </p:sp>
      <p:sp>
        <p:nvSpPr>
          <p:cNvPr id="49" name="迴轉箭號 48"/>
          <p:cNvSpPr/>
          <p:nvPr/>
        </p:nvSpPr>
        <p:spPr>
          <a:xfrm flipH="1">
            <a:off x="3469769" y="3143248"/>
            <a:ext cx="753324" cy="169635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3271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dk1"/>
              </a:solidFill>
            </a:endParaRPr>
          </a:p>
        </p:txBody>
      </p:sp>
      <p:pic>
        <p:nvPicPr>
          <p:cNvPr id="30" name="圖片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04" y="1305650"/>
            <a:ext cx="574545" cy="574545"/>
          </a:xfrm>
          <a:prstGeom prst="rect">
            <a:avLst/>
          </a:prstGeom>
        </p:spPr>
      </p:pic>
      <p:sp>
        <p:nvSpPr>
          <p:cNvPr id="53" name="標題 2"/>
          <p:cNvSpPr>
            <a:spLocks noGrp="1"/>
          </p:cNvSpPr>
          <p:nvPr>
            <p:ph type="title"/>
          </p:nvPr>
        </p:nvSpPr>
        <p:spPr>
          <a:xfrm>
            <a:off x="381000" y="2471548"/>
            <a:ext cx="8382000" cy="1325563"/>
          </a:xfrm>
          <a:noFill/>
        </p:spPr>
        <p:txBody>
          <a:bodyPr>
            <a:noAutofit/>
          </a:bodyPr>
          <a:lstStyle/>
          <a:p>
            <a:r>
              <a:rPr lang="en-US" altLang="zh-TW" sz="10000" b="1" dirty="0" smtClean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100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18536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0.00024 L 0.18802 -0.00024 L 0.18542 0.20532 L 0.23125 0.2037 L 0.23307 -0.00487 L 0.30365 -0.00348 L 0.30274 0.20532 L 0.34779 0.20532 L 0.34857 -0.00487 L 0.41745 -0.00649 C 0.41719 0.06504 0.4168 0.1368 0.41654 0.20833 L 0.46237 0.20671 L 0.46237 -0.01112 L 0.53216 -0.00973 L 0.53307 0.46713 L 0.48711 0.46713 L 0.48711 0.25694 L 0.41914 0.26018 L 0.41836 0.47037 L 0.3724 0.47037 C 0.37214 0.39861 0.37188 0.32708 0.37162 0.25555 L 0.30534 0.26018 L 0.30274 0.47199 L 0.2569 0.47361 L 0.25859 0.2618 L 0.18893 0.2618 L 0.18633 0.46574 L -0.00247 0.46574 " pathEditMode="relative" ptsTypes="AAAAAAAAAAAAAAAAAAAAAAAAAAAA">
                                      <p:cBhvr>
                                        <p:cTn id="6" dur="1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2" nodeType="withEffect">
                                  <p:stCondLst>
                                    <p:cond delay="1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2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4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6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69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7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8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9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4" grpId="2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群組 16"/>
          <p:cNvGrpSpPr/>
          <p:nvPr/>
        </p:nvGrpSpPr>
        <p:grpSpPr>
          <a:xfrm>
            <a:off x="2692340" y="1905000"/>
            <a:ext cx="3116631" cy="2438400"/>
            <a:chOff x="2152346" y="838200"/>
            <a:chExt cx="1846984" cy="4267200"/>
          </a:xfrm>
        </p:grpSpPr>
        <p:sp>
          <p:nvSpPr>
            <p:cNvPr id="18" name="圓角矩形 17"/>
            <p:cNvSpPr/>
            <p:nvPr/>
          </p:nvSpPr>
          <p:spPr>
            <a:xfrm>
              <a:off x="2209800" y="838200"/>
              <a:ext cx="1710276" cy="426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2152346" y="914400"/>
              <a:ext cx="1846984" cy="5924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 smtClean="0"/>
                <a:t>Routing</a:t>
              </a:r>
              <a:endParaRPr lang="zh-TW" altLang="en-US" sz="1600" dirty="0"/>
            </a:p>
          </p:txBody>
        </p:sp>
      </p:grpSp>
      <p:grpSp>
        <p:nvGrpSpPr>
          <p:cNvPr id="40" name="群組 39"/>
          <p:cNvGrpSpPr/>
          <p:nvPr/>
        </p:nvGrpSpPr>
        <p:grpSpPr>
          <a:xfrm>
            <a:off x="5808972" y="1905238"/>
            <a:ext cx="1188000" cy="2438400"/>
            <a:chOff x="2152346" y="838200"/>
            <a:chExt cx="1846984" cy="4267200"/>
          </a:xfrm>
        </p:grpSpPr>
        <p:sp>
          <p:nvSpPr>
            <p:cNvPr id="41" name="圓角矩形 40"/>
            <p:cNvSpPr/>
            <p:nvPr/>
          </p:nvSpPr>
          <p:spPr>
            <a:xfrm>
              <a:off x="2209800" y="838200"/>
              <a:ext cx="1710276" cy="426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文字方塊 41"/>
            <p:cNvSpPr txBox="1"/>
            <p:nvPr/>
          </p:nvSpPr>
          <p:spPr>
            <a:xfrm>
              <a:off x="2152346" y="914400"/>
              <a:ext cx="18469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 smtClean="0"/>
                <a:t>Action</a:t>
              </a:r>
              <a:endParaRPr lang="zh-TW" altLang="en-US" sz="1600" dirty="0"/>
            </a:p>
          </p:txBody>
        </p:sp>
      </p:grp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24" name="Send Log F2L"/>
          <p:cNvSpPr/>
          <p:nvPr/>
        </p:nvSpPr>
        <p:spPr>
          <a:xfrm>
            <a:off x="2113234" y="2987156"/>
            <a:ext cx="1063695" cy="467209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Request</a:t>
            </a:r>
            <a:endParaRPr lang="zh-TW" altLang="en-US" sz="1400" dirty="0"/>
          </a:p>
        </p:txBody>
      </p:sp>
      <p:sp>
        <p:nvSpPr>
          <p:cNvPr id="2" name="矩形 1"/>
          <p:cNvSpPr/>
          <p:nvPr/>
        </p:nvSpPr>
        <p:spPr>
          <a:xfrm>
            <a:off x="3436195" y="3362482"/>
            <a:ext cx="1600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Router</a:t>
            </a:r>
            <a:br>
              <a:rPr lang="en-US" altLang="zh-TW" sz="1600" dirty="0"/>
            </a:br>
            <a:r>
              <a:rPr lang="en-US" altLang="zh-TW" sz="1600" dirty="0"/>
              <a:t>Middleware</a:t>
            </a:r>
            <a:endParaRPr lang="zh-TW" altLang="en-US" sz="1600" dirty="0"/>
          </a:p>
        </p:txBody>
      </p:sp>
      <p:sp>
        <p:nvSpPr>
          <p:cNvPr id="31" name="矩形 30"/>
          <p:cNvSpPr/>
          <p:nvPr/>
        </p:nvSpPr>
        <p:spPr>
          <a:xfrm>
            <a:off x="3427149" y="2438400"/>
            <a:ext cx="1600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Routing</a:t>
            </a:r>
            <a:br>
              <a:rPr lang="en-US" altLang="zh-TW" sz="1600" dirty="0"/>
            </a:br>
            <a:r>
              <a:rPr lang="en-US" altLang="zh-TW" sz="1600" dirty="0"/>
              <a:t>Attribute</a:t>
            </a:r>
            <a:endParaRPr lang="zh-TW" altLang="en-US" sz="1600" dirty="0"/>
          </a:p>
        </p:txBody>
      </p:sp>
      <p:sp>
        <p:nvSpPr>
          <p:cNvPr id="32" name="Send Log F2L"/>
          <p:cNvSpPr/>
          <p:nvPr/>
        </p:nvSpPr>
        <p:spPr>
          <a:xfrm>
            <a:off x="5228735" y="2987157"/>
            <a:ext cx="1063695" cy="467209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Request</a:t>
            </a:r>
            <a:endParaRPr lang="zh-TW" altLang="en-US" sz="1400" dirty="0"/>
          </a:p>
        </p:txBody>
      </p:sp>
      <p:sp>
        <p:nvSpPr>
          <p:cNvPr id="53" name="標題 2"/>
          <p:cNvSpPr>
            <a:spLocks noGrp="1"/>
          </p:cNvSpPr>
          <p:nvPr>
            <p:ph type="title"/>
          </p:nvPr>
        </p:nvSpPr>
        <p:spPr>
          <a:xfrm>
            <a:off x="1828800" y="2580157"/>
            <a:ext cx="8382000" cy="1325563"/>
          </a:xfrm>
          <a:noFill/>
        </p:spPr>
        <p:txBody>
          <a:bodyPr>
            <a:noAutofit/>
          </a:bodyPr>
          <a:lstStyle/>
          <a:p>
            <a:r>
              <a:rPr lang="en-US" altLang="zh-TW" sz="6600" b="1" dirty="0" smtClean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66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0524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970" y="762033"/>
            <a:ext cx="2160000" cy="21600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276" y="755926"/>
            <a:ext cx="2160000" cy="21600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924265" y="4855913"/>
            <a:ext cx="1080000" cy="108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chemeClr val="tx2"/>
                </a:solidFill>
              </a:rPr>
              <a:t>XXXXXXXXXXXXXXX</a:t>
            </a:r>
            <a:endParaRPr lang="zh-TW" altLang="en-US" sz="2400" b="1" dirty="0">
              <a:solidFill>
                <a:schemeClr val="tx2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538682" y="5065019"/>
            <a:ext cx="1080000" cy="108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chemeClr val="tx2"/>
                </a:solidFill>
              </a:rPr>
              <a:t>XXXXXXXXXXXXXXX</a:t>
            </a:r>
            <a:endParaRPr lang="zh-TW" altLang="en-US" sz="2400" b="1" dirty="0">
              <a:solidFill>
                <a:schemeClr val="tx2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226038" y="4855913"/>
            <a:ext cx="1080000" cy="108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chemeClr val="tx2"/>
                </a:solidFill>
              </a:rPr>
              <a:t>XXXXXXXXXXXXXXX</a:t>
            </a:r>
            <a:endParaRPr lang="zh-TW" altLang="en-US" sz="2400" b="1" dirty="0">
              <a:solidFill>
                <a:schemeClr val="tx2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646941" y="5145454"/>
            <a:ext cx="1080000" cy="108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chemeClr val="tx2"/>
                </a:solidFill>
              </a:rPr>
              <a:t>XXXXXXXXXXXXXXX</a:t>
            </a:r>
            <a:endParaRPr lang="zh-TW" altLang="en-US" sz="2400" b="1" dirty="0">
              <a:solidFill>
                <a:schemeClr val="tx2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529243" y="7198680"/>
            <a:ext cx="1080000" cy="1080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chemeClr val="tx2"/>
                </a:solidFill>
              </a:rPr>
              <a:t>XXXXXXXXXXXXXXX</a:t>
            </a:r>
            <a:endParaRPr lang="zh-TW" altLang="en-US" sz="2400" b="1" dirty="0">
              <a:solidFill>
                <a:schemeClr val="tx2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315963" y="5290295"/>
            <a:ext cx="1080000" cy="108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chemeClr val="tx2"/>
                </a:solidFill>
              </a:rPr>
              <a:t>XXXXXXXXXXXXXXX</a:t>
            </a:r>
            <a:endParaRPr lang="zh-TW" altLang="en-US" sz="2400" b="1" dirty="0">
              <a:solidFill>
                <a:schemeClr val="tx2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637541" y="7008518"/>
            <a:ext cx="1080000" cy="108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chemeClr val="tx2"/>
                </a:solidFill>
              </a:rPr>
              <a:t>XXXXXXXXXXXXXXX</a:t>
            </a:r>
            <a:endParaRPr lang="zh-TW" altLang="en-US" sz="2400" b="1" dirty="0">
              <a:solidFill>
                <a:schemeClr val="tx2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938736" y="6522389"/>
            <a:ext cx="1080000" cy="1080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chemeClr val="tx2"/>
                </a:solidFill>
              </a:rPr>
              <a:t>XXXXXXXXXXXXXXX</a:t>
            </a:r>
            <a:endParaRPr lang="zh-TW" altLang="en-US" sz="2400" b="1" dirty="0">
              <a:solidFill>
                <a:schemeClr val="tx2"/>
              </a:solidFill>
            </a:endParaRPr>
          </a:p>
        </p:txBody>
      </p:sp>
      <p:sp>
        <p:nvSpPr>
          <p:cNvPr id="17" name="橢圓 16"/>
          <p:cNvSpPr/>
          <p:nvPr/>
        </p:nvSpPr>
        <p:spPr>
          <a:xfrm>
            <a:off x="1437438" y="4608754"/>
            <a:ext cx="3282488" cy="21534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2217941" y="6940804"/>
            <a:ext cx="1702603" cy="15957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6306038" y="6264512"/>
            <a:ext cx="1924255" cy="194869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4958757" y="4590219"/>
            <a:ext cx="1924255" cy="194869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795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AA0115B54226D469CC0FAAE38E5F61C" ma:contentTypeVersion="3" ma:contentTypeDescription="Create a new document." ma:contentTypeScope="" ma:versionID="0ae424bb0065d3a2a055b165aca25ec5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A1770BF7-49D5-46D6-8B76-1D8AF290B45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92A9AA9-F261-48C5-9DFB-0929A9F0E540}">
  <ds:schemaRefs>
    <ds:schemaRef ds:uri="http://schemas.microsoft.com/office/2006/documentManagement/types"/>
    <ds:schemaRef ds:uri="http://schemas.microsoft.com/office/2006/metadata/properties"/>
    <ds:schemaRef ds:uri="http://purl.org/dc/dcmitype/"/>
    <ds:schemaRef ds:uri="http://purl.org/dc/terms/"/>
    <ds:schemaRef ds:uri="http://schemas.openxmlformats.org/package/2006/metadata/core-properties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FE6BB287-9CB7-4AA6-A5A5-8D1CE03643F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20545</TotalTime>
  <Words>185</Words>
  <Application>Microsoft Office PowerPoint</Application>
  <PresentationFormat>寬螢幕</PresentationFormat>
  <Paragraphs>144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新細明體</vt:lpstr>
      <vt:lpstr>Arial</vt:lpstr>
      <vt:lpstr>Calibri</vt:lpstr>
      <vt:lpstr>Calibri Light</vt:lpstr>
      <vt:lpstr>Office 佈景主題</vt:lpstr>
      <vt:lpstr>blog.johnwu.cc</vt:lpstr>
      <vt:lpstr>blog.johnwu.cc</vt:lpstr>
      <vt:lpstr>blog.johnwu.cc</vt:lpstr>
      <vt:lpstr>blog.johnwu.cc</vt:lpstr>
      <vt:lpstr>blog.johnwu.cc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DNG RTX with ELK</dc:title>
  <dc:creator>john.wu@xuenn.com</dc:creator>
  <cp:lastModifiedBy>John Wu</cp:lastModifiedBy>
  <cp:revision>1338</cp:revision>
  <dcterms:created xsi:type="dcterms:W3CDTF">2008-05-07T10:35:45Z</dcterms:created>
  <dcterms:modified xsi:type="dcterms:W3CDTF">2017-05-16T07:17:01Z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0x0101000AA0115B54226D469CC0FAAE38E5F61C</vt:lpwstr>
  </property>
  <property fmtid="{D5CDD505-2E9C-101B-9397-08002B2CF9AE}" pid="3" name="Tfs.IsStoryboard">
    <vt:bool>true</vt:bool>
  </property>
</Properties>
</file>