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74885" autoAdjust="0"/>
  </p:normalViewPr>
  <p:slideViewPr>
    <p:cSldViewPr snapToGrid="0">
      <p:cViewPr>
        <p:scale>
          <a:sx n="50" d="100"/>
          <a:sy n="50" d="100"/>
        </p:scale>
        <p:origin x="-96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82BF7-2354-420B-A321-1AFD9D4174C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7FE90-CCFA-42B5-AFBC-44AE01B6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2010: MIN = 12.76, MEDIAN = 33.20 MEAN = 34.58 MAX = 128.81 </a:t>
            </a:r>
          </a:p>
          <a:p>
            <a:r>
              <a:rPr lang="en-US" dirty="0">
                <a:effectLst/>
              </a:rPr>
              <a:t>Probably could have removed outliers and these values and maps may look different</a:t>
            </a:r>
          </a:p>
          <a:p>
            <a:r>
              <a:rPr lang="en-US" dirty="0">
                <a:effectLst/>
              </a:rPr>
              <a:t>2012: MIN = 11.24 MEDIAN = 33.26 MEAN = 34.71 MAX = 132.64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FE90-CCFA-42B5-AFBC-44AE01B62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MIN = -15.4500 MEDIAN = -0.0400 MEAN = 0.1297 MAX = 12.7100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FE90-CCFA-42B5-AFBC-44AE01B629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3.60 14.40 18.20 18.53 22.00 41.40 </a:t>
            </a:r>
          </a:p>
          <a:p>
            <a:r>
              <a:rPr lang="en-US" dirty="0">
                <a:effectLst/>
              </a:rPr>
              <a:t>2.70 10.50 14.00 14.41 17.70 39.30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FE90-CCFA-42B5-AFBC-44AE01B629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-18.300 -5.200 -3.800 -4.122 -2.600 3.800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FE90-CCFA-42B5-AFBC-44AE01B629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02EE-3F3D-4401-AD04-BEBABDB15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AF29E-7F78-45C2-955E-45F12D4C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F5FF-B683-48B6-BBC1-B9F9A5C5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1BB2-7B2B-4FB0-ABD1-2BF6214A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620D-DC36-4FB7-8850-A7F9846D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7228-0166-49AB-BC0A-92F503F0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200DF-7899-4F0F-B7A6-2F1D911A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B83F-A078-4AD3-9310-64ADC4CF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6E0B-C9CD-478E-BD63-4B89E0EA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8752-A4E6-4F84-952D-A743556D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7B6DC-E49D-4A57-B6D7-47431684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72626-67CE-4476-95DE-309A5422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D33C-E077-49C6-84DD-5024426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724B-B128-4722-B322-1F160C1F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C8D2-0800-48BF-85C4-02508C26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B2EB-9596-4102-B332-15BC4A9D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084-AB1D-47CA-92AB-2D51A030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4B37-0FFD-4205-8449-352C0109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97E-8122-4FE8-AC56-84A3C32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8023-8BD5-409C-8B98-53CE4AE7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B44E-BD50-4703-8F00-0518C6B0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69779-7E68-44D0-891F-37AE0BE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64C8-13CB-4E36-8972-8581D7B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4ED4-E194-4F34-B68D-3761C1E3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8B10-8CD3-4919-8CB1-581C064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1E91-E2D3-454A-99B4-B7E2382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FD69-DA0A-4D10-8AD7-FC370A7C6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4386-930C-41D8-A9BB-0AA192DA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D121-AEAB-4FC9-9DF4-EFD30209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C9BE-7C1E-49D4-97CE-D673B2B1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B280-FC1B-41D3-BCF5-5D8A8B5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8E5F-951C-484F-B10B-1EC4738C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161A-CD27-4946-936E-38D424E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7753-8114-4884-877E-30C62C0A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FB04A-42F9-4F58-94E0-EC032375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64710-4041-409B-A51E-681716B8C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6C2F-7BBA-455A-BFFB-303C260F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DD08-78C8-4FD3-8872-E5024649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89C39-FDD5-4BA8-A325-0B883A0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7A3-038D-41A5-BFE3-07C07A92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611B-4C4A-4D65-9C5B-2BE0594A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0DA9-C380-4993-B1F4-ED1EC3F4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BBB8-FD22-4172-9408-7640D875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52738-CD2F-4253-BF55-5FAA8AEC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FB4A3-AFA3-428C-A06E-8E29EF84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B38B0-27D6-4F5D-9A77-D25A3690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0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40A7-0C39-4935-97F0-7DD7A1ED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3B48-BCBA-4590-8841-7031BF38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017C-A76B-401B-9C4A-B3D702E5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D542-D0FE-482A-BC7E-99667C2A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E01BB-64B1-45D4-B342-BC6181AD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6AC4-91A1-4A9F-9AC5-48CF140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6A09-DE35-44CE-8305-D97BB325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E09E5-BA0B-4667-9D7F-26726B5F4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E56E-60CE-4A6D-BE0F-E1D8C27C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76EA-B60D-4CC8-91CD-B1C718A1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1E3F-74BD-423E-B88F-94810221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91DD6-7CF9-4800-BA8F-DE6E2D8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D6B9A-3F63-42B1-BA04-3571729A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3725-0A0A-4024-8288-3E0C5E54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C68E-8F50-4774-8534-396F3B71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0D51-B074-401D-B832-4DFD44DB70B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464E-7DA2-4250-8974-4F6287561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0151-6A64-47C5-8213-506EF679E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4CAA-B959-43CF-98C5-9C2BA791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583B-B868-4839-BEBF-CB547D3BE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Uninsured and Infected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18E9-D0CE-4313-971C-E76818E0F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Jossart</a:t>
            </a:r>
          </a:p>
          <a:p>
            <a:r>
              <a:rPr lang="en-US" dirty="0"/>
              <a:t>EDS 611</a:t>
            </a:r>
          </a:p>
          <a:p>
            <a:r>
              <a:rPr lang="en-US" dirty="0"/>
              <a:t>16 December 2019</a:t>
            </a:r>
          </a:p>
        </p:txBody>
      </p:sp>
    </p:spTree>
    <p:extLst>
      <p:ext uri="{BB962C8B-B14F-4D97-AF65-F5344CB8AC3E}">
        <p14:creationId xmlns:p14="http://schemas.microsoft.com/office/powerpoint/2010/main" val="74174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0BC-6BA6-4E40-ACF8-6F4DCE4A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A82C78-74BE-4706-B0EF-336614FCC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4" y="164757"/>
            <a:ext cx="11000051" cy="6528486"/>
          </a:xfrm>
        </p:spPr>
      </p:pic>
    </p:spTree>
    <p:extLst>
      <p:ext uri="{BB962C8B-B14F-4D97-AF65-F5344CB8AC3E}">
        <p14:creationId xmlns:p14="http://schemas.microsoft.com/office/powerpoint/2010/main" val="48317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ABA6-13EE-4324-A9F2-4C0075CF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018E-E4CD-4896-B15C-66D0CD18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ecological study illustrates trends of uninsured and infectious disease mortality</a:t>
            </a:r>
          </a:p>
          <a:p>
            <a:pPr lvl="1"/>
            <a:r>
              <a:rPr lang="en-US" dirty="0"/>
              <a:t>State and region-specific trends, policy changes</a:t>
            </a:r>
          </a:p>
          <a:p>
            <a:r>
              <a:rPr lang="en-US" dirty="0"/>
              <a:t>Percent of uninsured and infectious disease mortality rate are not  associated with each other based off bivariate analysis</a:t>
            </a:r>
          </a:p>
          <a:p>
            <a:pPr lvl="1"/>
            <a:r>
              <a:rPr lang="en-US" dirty="0"/>
              <a:t>But possibly related through other variables</a:t>
            </a:r>
          </a:p>
          <a:p>
            <a:r>
              <a:rPr lang="en-US" dirty="0"/>
              <a:t>Further questions and analyses</a:t>
            </a:r>
          </a:p>
          <a:p>
            <a:pPr lvl="1"/>
            <a:r>
              <a:rPr lang="en-US" dirty="0"/>
              <a:t>What other variables may be related/connected</a:t>
            </a:r>
          </a:p>
          <a:p>
            <a:pPr lvl="1"/>
            <a:r>
              <a:rPr lang="en-US" dirty="0"/>
              <a:t>Stratify by state, region, and demographics</a:t>
            </a:r>
          </a:p>
        </p:txBody>
      </p:sp>
    </p:spTree>
    <p:extLst>
      <p:ext uri="{BB962C8B-B14F-4D97-AF65-F5344CB8AC3E}">
        <p14:creationId xmlns:p14="http://schemas.microsoft.com/office/powerpoint/2010/main" val="28019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F392-C0D7-4C5E-8888-ABE45A9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FE38-F7CF-4259-B62C-EDDA80E8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9525-EF9B-4CE3-A5D5-E3B0F554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0DE7-49CE-4B1D-8977-3DA713AD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insurance coverage and infectious disease mortality?</a:t>
            </a:r>
          </a:p>
          <a:p>
            <a:r>
              <a:rPr lang="en-US" dirty="0"/>
              <a:t>How does this relate to location?</a:t>
            </a:r>
          </a:p>
        </p:txBody>
      </p:sp>
    </p:spTree>
    <p:extLst>
      <p:ext uri="{BB962C8B-B14F-4D97-AF65-F5344CB8AC3E}">
        <p14:creationId xmlns:p14="http://schemas.microsoft.com/office/powerpoint/2010/main" val="4891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BB4E-5408-459B-B7E3-C19FC355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CA13-6DE9-4B55-9291-DDB5D72F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Acquire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Data sources IHME and SAHIE</a:t>
            </a:r>
          </a:p>
          <a:p>
            <a:r>
              <a:rPr lang="en-US" sz="3600" dirty="0"/>
              <a:t>Clean up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/>
              <a:t>Tidyr</a:t>
            </a:r>
            <a:r>
              <a:rPr lang="en-US" sz="3600" dirty="0"/>
              <a:t>, </a:t>
            </a:r>
            <a:r>
              <a:rPr lang="en-US" sz="3600" dirty="0" err="1"/>
              <a:t>dplyr</a:t>
            </a:r>
            <a:r>
              <a:rPr lang="en-US" sz="3600" dirty="0"/>
              <a:t>, base r</a:t>
            </a:r>
          </a:p>
          <a:p>
            <a:r>
              <a:rPr lang="en-US" sz="3600" dirty="0"/>
              <a:t>Explore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/>
              <a:t>Ggplot</a:t>
            </a:r>
            <a:r>
              <a:rPr lang="en-US" sz="3600" dirty="0"/>
              <a:t>, base r</a:t>
            </a:r>
          </a:p>
          <a:p>
            <a:r>
              <a:rPr lang="en-US" sz="3600" dirty="0"/>
              <a:t>Data Analysis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base r, </a:t>
            </a:r>
            <a:r>
              <a:rPr lang="en-US" sz="3600" dirty="0" err="1"/>
              <a:t>biscale</a:t>
            </a:r>
            <a:endParaRPr lang="en-US" sz="3600" dirty="0"/>
          </a:p>
          <a:p>
            <a:r>
              <a:rPr lang="en-US" sz="3600" dirty="0"/>
              <a:t>Map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ggplot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socviz</a:t>
            </a:r>
            <a:endParaRPr lang="en-US" sz="3600" dirty="0">
              <a:sym typeface="Wingdings" panose="05000000000000000000" pitchFamily="2" charset="2"/>
            </a:endParaRPr>
          </a:p>
          <a:p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*no specific order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99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77D4-33FF-493B-A33A-BBAA3D10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65126"/>
            <a:ext cx="11637592" cy="998272"/>
          </a:xfrm>
        </p:spPr>
        <p:txBody>
          <a:bodyPr>
            <a:normAutofit fontScale="90000"/>
          </a:bodyPr>
          <a:lstStyle/>
          <a:p>
            <a:r>
              <a:rPr lang="en-US" dirty="0"/>
              <a:t>Infectious Disease Mortality Rate in 2010 and 2014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6FCAC85-4E08-4582-B3EC-15139AA7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7" t="7875" r="17944" b="11139"/>
          <a:stretch/>
        </p:blipFill>
        <p:spPr>
          <a:xfrm>
            <a:off x="6129946" y="1762382"/>
            <a:ext cx="5803196" cy="4224345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89A912D-9F92-4ECD-900E-023398D800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7886" r="18275" b="9606"/>
          <a:stretch/>
        </p:blipFill>
        <p:spPr>
          <a:xfrm>
            <a:off x="136440" y="1670050"/>
            <a:ext cx="5967574" cy="4409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4D243-860E-4846-90F2-9FDF0A4DA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950" y="6295579"/>
            <a:ext cx="6071552" cy="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07DD-131A-4DA1-B7D4-C5A84B6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0D468EF-DBA9-40D1-A327-9FE9918D5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7" y="635877"/>
            <a:ext cx="10607566" cy="5966756"/>
          </a:xfrm>
        </p:spPr>
      </p:pic>
    </p:spTree>
    <p:extLst>
      <p:ext uri="{BB962C8B-B14F-4D97-AF65-F5344CB8AC3E}">
        <p14:creationId xmlns:p14="http://schemas.microsoft.com/office/powerpoint/2010/main" val="25573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8B79-5B06-4AAB-A2A5-25BBAAD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Percentage of uninsured in 2010 and 2014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C8B57E2E-99DC-43EB-8EF0-D1C26AE8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2" t="8405" r="18402" b="11330"/>
          <a:stretch/>
        </p:blipFill>
        <p:spPr>
          <a:xfrm>
            <a:off x="6511159" y="2076231"/>
            <a:ext cx="5565227" cy="4035972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2AA4835-9728-4624-856D-810CB2C6E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4" t="8639" r="18537" b="11342"/>
          <a:stretch/>
        </p:blipFill>
        <p:spPr>
          <a:xfrm>
            <a:off x="406737" y="2076231"/>
            <a:ext cx="5841663" cy="423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E474E-78CF-4DCF-B667-BE71DA2B2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091" y="6012957"/>
            <a:ext cx="7589818" cy="5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4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727D-82E7-44E9-ACA8-B19681F0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9A6C578-CC94-48F1-8D93-8A43BBCAC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3" y="365125"/>
            <a:ext cx="11420970" cy="6424295"/>
          </a:xfrm>
        </p:spPr>
      </p:pic>
    </p:spTree>
    <p:extLst>
      <p:ext uri="{BB962C8B-B14F-4D97-AF65-F5344CB8AC3E}">
        <p14:creationId xmlns:p14="http://schemas.microsoft.com/office/powerpoint/2010/main" val="13564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E515-8827-41DC-8325-9398A9F3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2F30-AA2C-4092-A1B3-491C1FD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D47C84C-559B-4136-9FA8-24F293F3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8" y="257167"/>
            <a:ext cx="11123141" cy="63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220D-6013-4E70-B6E8-31FA245B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A1890E5-94F0-451A-B0A5-5D48480A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2" y="378135"/>
            <a:ext cx="11361955" cy="64798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977C43-555D-4834-9508-826B5F06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7049"/>
            <a:ext cx="4826000" cy="31099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2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240</Words>
  <Application>Microsoft Office PowerPoint</Application>
  <PresentationFormat>Widescreen</PresentationFormat>
  <Paragraphs>37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Uninsured and Infected</vt:lpstr>
      <vt:lpstr>Guiding Question</vt:lpstr>
      <vt:lpstr>Methodology</vt:lpstr>
      <vt:lpstr>Infectious Disease Mortality Rate in 2010 and 2014  </vt:lpstr>
      <vt:lpstr>PowerPoint Presentation</vt:lpstr>
      <vt:lpstr>Percentage of uninsured in 2010 and 2014</vt:lpstr>
      <vt:lpstr>PowerPoint Presentation</vt:lpstr>
      <vt:lpstr>PowerPoint Presentation</vt:lpstr>
      <vt:lpstr>PowerPoint Presentation</vt:lpstr>
      <vt:lpstr>PowerPoint Presentation</vt:lpstr>
      <vt:lpstr>Discussion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Uninsured and Infected</dc:title>
  <dc:creator>Christopher Jossart</dc:creator>
  <cp:lastModifiedBy>Christopher Jossart</cp:lastModifiedBy>
  <cp:revision>10</cp:revision>
  <dcterms:created xsi:type="dcterms:W3CDTF">2019-12-16T09:51:37Z</dcterms:created>
  <dcterms:modified xsi:type="dcterms:W3CDTF">2019-12-16T12:02:59Z</dcterms:modified>
</cp:coreProperties>
</file>