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93633"/>
            <a:ext cx="7477601" cy="180379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100"/>
              </a:lnSpc>
              <a:buNone/>
            </a:pPr>
            <a:r>
              <a:rPr lang="en-US" sz="568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《程序设计课程实践》 综合项目实验报告</a:t>
            </a:r>
            <a:endParaRPr lang="en-US" sz="5680" dirty="0"/>
          </a:p>
        </p:txBody>
      </p:sp>
      <p:sp>
        <p:nvSpPr>
          <p:cNvPr id="6" name="Text 3"/>
          <p:cNvSpPr/>
          <p:nvPr/>
        </p:nvSpPr>
        <p:spPr>
          <a:xfrm>
            <a:off x="6319599" y="4530685"/>
            <a:ext cx="747760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本项目是一个咖啡店订单管理系统，旨在解决商品管理、订单管理、顾客管理以及财务统计等方面的问题。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447109"/>
            <a:ext cx="1245632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zh-CN" altLang="en-US" sz="2185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成家</a:t>
            </a:r>
            <a:r>
              <a:rPr lang="en-US" sz="2185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康</a:t>
            </a:r>
            <a:endParaRPr lang="en-US" sz="218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2447211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收获和项目前景</a:t>
            </a:r>
            <a:endParaRPr lang="en-US" sz="411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354496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322564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收获</a:t>
            </a:r>
            <a:endParaRPr lang="en-US" sz="2060" dirty="0"/>
          </a:p>
        </p:txBody>
      </p:sp>
      <p:sp>
        <p:nvSpPr>
          <p:cNvPr id="7" name="Text 4"/>
          <p:cNvSpPr/>
          <p:nvPr/>
        </p:nvSpPr>
        <p:spPr>
          <a:xfrm>
            <a:off x="2348389" y="4782622"/>
            <a:ext cx="4800124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通过本项目，我学习了C++语言的应用，掌握了链表数据结构的应用，以及如何进行软件开发的各个阶段。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354496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322564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项目前景</a:t>
            </a:r>
            <a:endParaRPr lang="en-US" sz="2060" dirty="0"/>
          </a:p>
        </p:txBody>
      </p:sp>
      <p:sp>
        <p:nvSpPr>
          <p:cNvPr id="10" name="Text 6"/>
          <p:cNvSpPr/>
          <p:nvPr/>
        </p:nvSpPr>
        <p:spPr>
          <a:xfrm>
            <a:off x="7481768" y="4782622"/>
            <a:ext cx="4800124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我们计划进一步优化系统的用户体验,增加更多创新功能,并扩大系统的应用范围。我们相信这个项目有广阔的发展前景。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2950964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团队成员组成及分工</a:t>
            </a:r>
            <a:endParaRPr lang="en-US" sz="4115" dirty="0"/>
          </a:p>
        </p:txBody>
      </p:sp>
      <p:sp>
        <p:nvSpPr>
          <p:cNvPr id="5" name="Text 3"/>
          <p:cNvSpPr/>
          <p:nvPr/>
        </p:nvSpPr>
        <p:spPr>
          <a:xfrm>
            <a:off x="2571155" y="4189571"/>
            <a:ext cx="2862262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学号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885378" y="4189571"/>
            <a:ext cx="285845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姓名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195792" y="4189571"/>
            <a:ext cx="2862262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详细任务分工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348389" y="4663678"/>
            <a:ext cx="9932432" cy="614958"/>
          </a:xfrm>
          <a:prstGeom prst="rect">
            <a:avLst/>
          </a:prstGeom>
          <a:solidFill>
            <a:srgbClr val="363A4A"/>
          </a:solidFill>
        </p:spPr>
      </p:sp>
      <p:sp>
        <p:nvSpPr>
          <p:cNvPr id="9" name="Text 7"/>
          <p:cNvSpPr/>
          <p:nvPr/>
        </p:nvSpPr>
        <p:spPr>
          <a:xfrm>
            <a:off x="2571155" y="4804529"/>
            <a:ext cx="2862262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22270336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885378" y="4804529"/>
            <a:ext cx="2858453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成家康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195792" y="4804529"/>
            <a:ext cx="2862262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所有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1411843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开发背景</a:t>
            </a:r>
            <a:endParaRPr lang="en-US" sz="4115" dirty="0"/>
          </a:p>
        </p:txBody>
      </p:sp>
      <p:sp>
        <p:nvSpPr>
          <p:cNvPr id="5" name="Shape 3"/>
          <p:cNvSpPr/>
          <p:nvPr/>
        </p:nvSpPr>
        <p:spPr>
          <a:xfrm>
            <a:off x="2348389" y="275951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</p:spPr>
      </p:sp>
      <p:sp>
        <p:nvSpPr>
          <p:cNvPr id="6" name="Text 4"/>
          <p:cNvSpPr/>
          <p:nvPr/>
        </p:nvSpPr>
        <p:spPr>
          <a:xfrm>
            <a:off x="2541270" y="2852618"/>
            <a:ext cx="114181" cy="3137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7" name="Text 5"/>
          <p:cNvSpPr/>
          <p:nvPr/>
        </p:nvSpPr>
        <p:spPr>
          <a:xfrm>
            <a:off x="3070503" y="2759512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项目背景</a:t>
            </a:r>
            <a:endParaRPr lang="en-US" sz="2060" dirty="0"/>
          </a:p>
        </p:txBody>
      </p:sp>
      <p:sp>
        <p:nvSpPr>
          <p:cNvPr id="8" name="Text 6"/>
          <p:cNvSpPr/>
          <p:nvPr/>
        </p:nvSpPr>
        <p:spPr>
          <a:xfrm>
            <a:off x="3070503" y="3219569"/>
            <a:ext cx="4133612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本项目的开发背景是一个咖啡馆的管理系统，旨在解决商品管理、订单管理、顾客管理以及财务统计等方面的问题。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5951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</p:spPr>
      </p:sp>
      <p:sp>
        <p:nvSpPr>
          <p:cNvPr id="10" name="Text 8"/>
          <p:cNvSpPr/>
          <p:nvPr/>
        </p:nvSpPr>
        <p:spPr>
          <a:xfrm>
            <a:off x="7592020" y="2852618"/>
            <a:ext cx="168473" cy="3137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1" name="Text 9"/>
          <p:cNvSpPr/>
          <p:nvPr/>
        </p:nvSpPr>
        <p:spPr>
          <a:xfrm>
            <a:off x="8148399" y="2759512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需求分析</a:t>
            </a:r>
            <a:endParaRPr lang="en-US" sz="2060" dirty="0"/>
          </a:p>
        </p:txBody>
      </p:sp>
      <p:sp>
        <p:nvSpPr>
          <p:cNvPr id="12" name="Text 10"/>
          <p:cNvSpPr/>
          <p:nvPr/>
        </p:nvSpPr>
        <p:spPr>
          <a:xfrm>
            <a:off x="8148399" y="3219569"/>
            <a:ext cx="4133612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咖啡馆的日常运营需要处理大量信息，包括商品添加、删除、修改、查询，订单创建、取消、完成、查询，以及顾客添加、积分设置、等级管理等。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02467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</p:spPr>
      </p:sp>
      <p:sp>
        <p:nvSpPr>
          <p:cNvPr id="14" name="Text 12"/>
          <p:cNvSpPr/>
          <p:nvPr/>
        </p:nvSpPr>
        <p:spPr>
          <a:xfrm>
            <a:off x="2510909" y="5117783"/>
            <a:ext cx="174784" cy="3137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15" name="Text 13"/>
          <p:cNvSpPr/>
          <p:nvPr/>
        </p:nvSpPr>
        <p:spPr>
          <a:xfrm>
            <a:off x="3070503" y="5024676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开发目标</a:t>
            </a:r>
            <a:endParaRPr lang="en-US" sz="2060" dirty="0"/>
          </a:p>
        </p:txBody>
      </p:sp>
      <p:sp>
        <p:nvSpPr>
          <p:cNvPr id="16" name="Text 14"/>
          <p:cNvSpPr/>
          <p:nvPr/>
        </p:nvSpPr>
        <p:spPr>
          <a:xfrm>
            <a:off x="3070503" y="5484733"/>
            <a:ext cx="4133612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本项目的开发目标是实现一个功能齐全、操作简便的管理系统，提高工作效率、减少出错率、改善顾客服务体验，提供决策支持。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02467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</p:spPr>
      </p:sp>
      <p:sp>
        <p:nvSpPr>
          <p:cNvPr id="18" name="Text 16"/>
          <p:cNvSpPr/>
          <p:nvPr/>
        </p:nvSpPr>
        <p:spPr>
          <a:xfrm>
            <a:off x="7591187" y="5117783"/>
            <a:ext cx="170021" cy="3137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470" dirty="0"/>
          </a:p>
        </p:txBody>
      </p:sp>
      <p:sp>
        <p:nvSpPr>
          <p:cNvPr id="19" name="Text 17"/>
          <p:cNvSpPr/>
          <p:nvPr/>
        </p:nvSpPr>
        <p:spPr>
          <a:xfrm>
            <a:off x="8148399" y="5024676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技术选型</a:t>
            </a:r>
            <a:endParaRPr lang="en-US" sz="2060" dirty="0"/>
          </a:p>
        </p:txBody>
      </p:sp>
      <p:sp>
        <p:nvSpPr>
          <p:cNvPr id="20" name="Text 18"/>
          <p:cNvSpPr/>
          <p:nvPr/>
        </p:nvSpPr>
        <p:spPr>
          <a:xfrm>
            <a:off x="8148399" y="5484733"/>
            <a:ext cx="4133612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本项目选择了C++作为开发语言，因为它具有高效性、面向对象编程支持和丰富的库支持。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2469356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系统功能设计</a:t>
            </a:r>
            <a:endParaRPr lang="en-US" sz="4115" dirty="0"/>
          </a:p>
        </p:txBody>
      </p:sp>
      <p:sp>
        <p:nvSpPr>
          <p:cNvPr id="5" name="Text 3"/>
          <p:cNvSpPr/>
          <p:nvPr/>
        </p:nvSpPr>
        <p:spPr>
          <a:xfrm>
            <a:off x="2348389" y="3678198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商品管理模块</a:t>
            </a:r>
            <a:endParaRPr lang="en-US" sz="2060" dirty="0"/>
          </a:p>
        </p:txBody>
      </p:sp>
      <p:sp>
        <p:nvSpPr>
          <p:cNvPr id="6" name="Text 4"/>
          <p:cNvSpPr/>
          <p:nvPr/>
        </p:nvSpPr>
        <p:spPr>
          <a:xfrm>
            <a:off x="2348389" y="4227195"/>
            <a:ext cx="2949416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实现商品的添加、删除、修改、查询等功能，确保咖啡馆能够及时更新商品信息，维持库存管理的准确性。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678198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订单管理模块</a:t>
            </a:r>
            <a:endParaRPr lang="en-US" sz="2060" dirty="0"/>
          </a:p>
        </p:txBody>
      </p:sp>
      <p:sp>
        <p:nvSpPr>
          <p:cNvPr id="8" name="Text 6"/>
          <p:cNvSpPr/>
          <p:nvPr/>
        </p:nvSpPr>
        <p:spPr>
          <a:xfrm>
            <a:off x="5847398" y="4227195"/>
            <a:ext cx="2949416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实现订单的创建、取消、完成、查询等功能，确保订单处理的及时性和准确性。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78198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顾客管理模块</a:t>
            </a:r>
            <a:endParaRPr lang="en-US" sz="2060" dirty="0"/>
          </a:p>
        </p:txBody>
      </p:sp>
      <p:sp>
        <p:nvSpPr>
          <p:cNvPr id="10" name="Text 8"/>
          <p:cNvSpPr/>
          <p:nvPr/>
        </p:nvSpPr>
        <p:spPr>
          <a:xfrm>
            <a:off x="9346406" y="4227195"/>
            <a:ext cx="2949416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实现顾客的添加、积分设置、等级管理等功能，提高顾客的满意度和忠诚度。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810"/>
            </a:avLst>
          </a:prstGeom>
          <a:solidFill>
            <a:srgbClr val="252833">
              <a:alpha val="80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2348389" y="2106097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项目创建</a:t>
            </a:r>
            <a:endParaRPr lang="en-US" sz="4115" dirty="0"/>
          </a:p>
        </p:txBody>
      </p:sp>
      <p:sp>
        <p:nvSpPr>
          <p:cNvPr id="7" name="Shape 4"/>
          <p:cNvSpPr/>
          <p:nvPr/>
        </p:nvSpPr>
        <p:spPr>
          <a:xfrm>
            <a:off x="2667833" y="3092768"/>
            <a:ext cx="27742" cy="3030736"/>
          </a:xfrm>
          <a:prstGeom prst="rect">
            <a:avLst/>
          </a:prstGeom>
          <a:solidFill>
            <a:srgbClr val="6EB9FC"/>
          </a:solidFill>
        </p:spPr>
      </p:sp>
      <p:sp>
        <p:nvSpPr>
          <p:cNvPr id="8" name="Shape 5"/>
          <p:cNvSpPr/>
          <p:nvPr/>
        </p:nvSpPr>
        <p:spPr>
          <a:xfrm>
            <a:off x="2931616" y="3578721"/>
            <a:ext cx="777597" cy="27742"/>
          </a:xfrm>
          <a:prstGeom prst="rect">
            <a:avLst/>
          </a:prstGeom>
          <a:solidFill>
            <a:srgbClr val="6EB9FC"/>
          </a:solidFill>
        </p:spPr>
      </p:sp>
      <p:sp>
        <p:nvSpPr>
          <p:cNvPr id="9" name="Shape 6"/>
          <p:cNvSpPr/>
          <p:nvPr/>
        </p:nvSpPr>
        <p:spPr>
          <a:xfrm>
            <a:off x="2431673" y="334268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</p:spPr>
      </p:sp>
      <p:sp>
        <p:nvSpPr>
          <p:cNvPr id="10" name="Text 7"/>
          <p:cNvSpPr/>
          <p:nvPr/>
        </p:nvSpPr>
        <p:spPr>
          <a:xfrm>
            <a:off x="2624554" y="3435787"/>
            <a:ext cx="114181" cy="3137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11" name="Text 8"/>
          <p:cNvSpPr/>
          <p:nvPr/>
        </p:nvSpPr>
        <p:spPr>
          <a:xfrm>
            <a:off x="3903702" y="3314938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系统开发环境要求</a:t>
            </a:r>
            <a:endParaRPr lang="en-US" sz="2060" dirty="0"/>
          </a:p>
        </p:txBody>
      </p:sp>
      <p:sp>
        <p:nvSpPr>
          <p:cNvPr id="12" name="Text 9"/>
          <p:cNvSpPr/>
          <p:nvPr/>
        </p:nvSpPr>
        <p:spPr>
          <a:xfrm>
            <a:off x="3903702" y="3774996"/>
            <a:ext cx="8378190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操作系统：win11，开发工具：visual studio 2022，开发语言：c++语言。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931616" y="5038546"/>
            <a:ext cx="777597" cy="27742"/>
          </a:xfrm>
          <a:prstGeom prst="rect">
            <a:avLst/>
          </a:prstGeom>
          <a:solidFill>
            <a:srgbClr val="6EB9FC"/>
          </a:solidFill>
        </p:spPr>
      </p:sp>
      <p:sp>
        <p:nvSpPr>
          <p:cNvPr id="14" name="Shape 11"/>
          <p:cNvSpPr/>
          <p:nvPr/>
        </p:nvSpPr>
        <p:spPr>
          <a:xfrm>
            <a:off x="2431673" y="480250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</p:spPr>
      </p:sp>
      <p:sp>
        <p:nvSpPr>
          <p:cNvPr id="15" name="Text 12"/>
          <p:cNvSpPr/>
          <p:nvPr/>
        </p:nvSpPr>
        <p:spPr>
          <a:xfrm>
            <a:off x="2597408" y="4895612"/>
            <a:ext cx="168473" cy="3137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470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6" name="Text 13"/>
          <p:cNvSpPr/>
          <p:nvPr/>
        </p:nvSpPr>
        <p:spPr>
          <a:xfrm>
            <a:off x="3903702" y="4774763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项目创建过程</a:t>
            </a:r>
            <a:endParaRPr lang="en-US" sz="2060" dirty="0"/>
          </a:p>
        </p:txBody>
      </p:sp>
      <p:sp>
        <p:nvSpPr>
          <p:cNvPr id="17" name="Text 14"/>
          <p:cNvSpPr/>
          <p:nvPr/>
        </p:nvSpPr>
        <p:spPr>
          <a:xfrm>
            <a:off x="3903702" y="5234821"/>
            <a:ext cx="8378190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头文件、宏定义、结构体声明和函数声明在main.h里面，全局变量和函数定义在main.cpp里面，main函数实现在FileName.cpp里面。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1883926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预处理模块设计</a:t>
            </a:r>
            <a:endParaRPr lang="en-US" sz="4115" dirty="0"/>
          </a:p>
        </p:txBody>
      </p:sp>
      <p:sp>
        <p:nvSpPr>
          <p:cNvPr id="5" name="Shape 3"/>
          <p:cNvSpPr/>
          <p:nvPr/>
        </p:nvSpPr>
        <p:spPr>
          <a:xfrm>
            <a:off x="2348389" y="2981682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363A4A"/>
          </a:solidFill>
        </p:spPr>
      </p:sp>
      <p:sp>
        <p:nvSpPr>
          <p:cNvPr id="6" name="Text 4"/>
          <p:cNvSpPr/>
          <p:nvPr/>
        </p:nvSpPr>
        <p:spPr>
          <a:xfrm>
            <a:off x="2570559" y="3203853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文件引用</a:t>
            </a:r>
            <a:endParaRPr lang="en-US" sz="2060" dirty="0"/>
          </a:p>
        </p:txBody>
      </p:sp>
      <p:sp>
        <p:nvSpPr>
          <p:cNvPr id="7" name="Text 5"/>
          <p:cNvSpPr/>
          <p:nvPr/>
        </p:nvSpPr>
        <p:spPr>
          <a:xfrm>
            <a:off x="2570559" y="3663910"/>
            <a:ext cx="4411385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包含头文件，例如iostream、string、vector等。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81682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363A4A"/>
          </a:solidFill>
        </p:spPr>
      </p:sp>
      <p:sp>
        <p:nvSpPr>
          <p:cNvPr id="9" name="Text 7"/>
          <p:cNvSpPr/>
          <p:nvPr/>
        </p:nvSpPr>
        <p:spPr>
          <a:xfrm>
            <a:off x="7648456" y="3203853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宏定义</a:t>
            </a:r>
            <a:endParaRPr lang="en-US" sz="2060" dirty="0"/>
          </a:p>
        </p:txBody>
      </p:sp>
      <p:sp>
        <p:nvSpPr>
          <p:cNvPr id="10" name="Text 8"/>
          <p:cNvSpPr/>
          <p:nvPr/>
        </p:nvSpPr>
        <p:spPr>
          <a:xfrm>
            <a:off x="7648456" y="3663910"/>
            <a:ext cx="4411385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定义一些常量，例如商品类型、订单状态等。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74763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363A4A"/>
          </a:solidFill>
        </p:spPr>
      </p:sp>
      <p:sp>
        <p:nvSpPr>
          <p:cNvPr id="12" name="Text 10"/>
          <p:cNvSpPr/>
          <p:nvPr/>
        </p:nvSpPr>
        <p:spPr>
          <a:xfrm>
            <a:off x="2570559" y="4996934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定义全局变量</a:t>
            </a:r>
            <a:endParaRPr lang="en-US" sz="2060" dirty="0"/>
          </a:p>
        </p:txBody>
      </p:sp>
      <p:sp>
        <p:nvSpPr>
          <p:cNvPr id="13" name="Text 11"/>
          <p:cNvSpPr/>
          <p:nvPr/>
        </p:nvSpPr>
        <p:spPr>
          <a:xfrm>
            <a:off x="2570559" y="5456992"/>
            <a:ext cx="4411385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定义一些全局变量，例如商品列表、订单列表、顾客列表等。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74763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363A4A"/>
          </a:solidFill>
        </p:spPr>
      </p:sp>
      <p:sp>
        <p:nvSpPr>
          <p:cNvPr id="15" name="Text 13"/>
          <p:cNvSpPr/>
          <p:nvPr/>
        </p:nvSpPr>
        <p:spPr>
          <a:xfrm>
            <a:off x="7648456" y="4996934"/>
            <a:ext cx="261401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函数声明</a:t>
            </a:r>
            <a:endParaRPr lang="en-US" sz="2060" dirty="0"/>
          </a:p>
        </p:txBody>
      </p:sp>
      <p:sp>
        <p:nvSpPr>
          <p:cNvPr id="16" name="Text 14"/>
          <p:cNvSpPr/>
          <p:nvPr/>
        </p:nvSpPr>
        <p:spPr>
          <a:xfrm>
            <a:off x="7648456" y="5456992"/>
            <a:ext cx="4411385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声明一些函数，例如添加商品、删除商品、创建订单、完成订单等。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1469588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项目运行效果</a:t>
            </a:r>
            <a:endParaRPr lang="en-US" sz="4115" dirty="0"/>
          </a:p>
        </p:txBody>
      </p:sp>
      <p:sp>
        <p:nvSpPr>
          <p:cNvPr id="5" name="Text 3"/>
          <p:cNvSpPr/>
          <p:nvPr/>
        </p:nvSpPr>
        <p:spPr>
          <a:xfrm>
            <a:off x="2348389" y="2678430"/>
            <a:ext cx="207680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登录</a:t>
            </a:r>
            <a:endParaRPr lang="en-US" sz="2060" dirty="0"/>
          </a:p>
        </p:txBody>
      </p:sp>
      <p:sp>
        <p:nvSpPr>
          <p:cNvPr id="6" name="Text 4"/>
          <p:cNvSpPr/>
          <p:nvPr/>
        </p:nvSpPr>
        <p:spPr>
          <a:xfrm>
            <a:off x="2348389" y="3227427"/>
            <a:ext cx="2076807" cy="29993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用户通过输入自己的用户名和密码进行登录。登录成功后,用户可以进入系统并查看自己的个人信息、订单记录等内容。系统会根据用户的登录状态自动显示相应的功能菜单和数据。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74788" y="2678430"/>
            <a:ext cx="207680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添加商品</a:t>
            </a:r>
            <a:endParaRPr lang="en-US" sz="2060" dirty="0"/>
          </a:p>
        </p:txBody>
      </p:sp>
      <p:sp>
        <p:nvSpPr>
          <p:cNvPr id="8" name="Text 6"/>
          <p:cNvSpPr/>
          <p:nvPr/>
        </p:nvSpPr>
        <p:spPr>
          <a:xfrm>
            <a:off x="4974788" y="3227427"/>
            <a:ext cx="2076807" cy="33325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作为管理员,用户可以进入商品管理模块,添加新的商品信息到系统中。用户需要填写商品名称、价格、库存数量等详细信息。添加完成后,新商品会自动显示在商品列表中,供普通用户浏览和购买。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188" y="2678430"/>
            <a:ext cx="207680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创建订单</a:t>
            </a:r>
            <a:endParaRPr lang="en-US" sz="2060" dirty="0"/>
          </a:p>
        </p:txBody>
      </p:sp>
      <p:sp>
        <p:nvSpPr>
          <p:cNvPr id="10" name="Text 8"/>
          <p:cNvSpPr/>
          <p:nvPr/>
        </p:nvSpPr>
        <p:spPr>
          <a:xfrm>
            <a:off x="7601188" y="3227427"/>
            <a:ext cx="2076807" cy="33325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作为普通用户,您可以进入商城模块,选择需要购买的商品并指定数量。系统会根据您的会员级别自动计算相应的折扣价格。下单完成后,您可以查看订单的详细信息,如订单号、商品清单、总金额等。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27588" y="2678430"/>
            <a:ext cx="2076807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订单管理</a:t>
            </a:r>
            <a:endParaRPr lang="en-US" sz="2060" dirty="0"/>
          </a:p>
        </p:txBody>
      </p:sp>
      <p:sp>
        <p:nvSpPr>
          <p:cNvPr id="12" name="Text 10"/>
          <p:cNvSpPr/>
          <p:nvPr/>
        </p:nvSpPr>
        <p:spPr>
          <a:xfrm>
            <a:off x="10227588" y="3227427"/>
            <a:ext cx="2076807" cy="333255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作为普通用户,您可以进入个人中心查看自己的订单列表。订单列表会显示已完成、待支付、已取消等不同状态的订单。您可以对订单进行查看、支付、取消等操作。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54893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用户管理</a:t>
            </a:r>
            <a:endParaRPr lang="en-US" sz="4115" dirty="0"/>
          </a:p>
        </p:txBody>
      </p:sp>
      <p:sp>
        <p:nvSpPr>
          <p:cNvPr id="6" name="Text 3"/>
          <p:cNvSpPr/>
          <p:nvPr/>
        </p:nvSpPr>
        <p:spPr>
          <a:xfrm>
            <a:off x="833199" y="3941564"/>
            <a:ext cx="747760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作为管理员,您可以进入用户管理模块,查看和编辑系统中的用户信息。您可以添加新用户、删除已有用户、修改用户权限等操作。系统会根据用户角色自动分配相应的权限和功能。用户管理模块为您提供了一站式的用户管理功能,方便您对系统中的用户信息进行统一管理。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1788438"/>
            <a:ext cx="5228153" cy="6534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5"/>
              </a:lnSpc>
              <a:buNone/>
            </a:pPr>
            <a:r>
              <a:rPr lang="en-US" sz="411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项目创新点</a:t>
            </a:r>
            <a:endParaRPr lang="en-US" sz="411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886194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792617" y="3108365"/>
            <a:ext cx="3397568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使用链表优化数据存储和管理</a:t>
            </a:r>
            <a:endParaRPr lang="en-US" sz="2060" dirty="0"/>
          </a:p>
        </p:txBody>
      </p:sp>
      <p:sp>
        <p:nvSpPr>
          <p:cNvPr id="7" name="Text 4"/>
          <p:cNvSpPr/>
          <p:nvPr/>
        </p:nvSpPr>
        <p:spPr>
          <a:xfrm>
            <a:off x="3792617" y="3568422"/>
            <a:ext cx="8489275" cy="3332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使用链表结构管理商品、订单和顾客信息，提高了系统的性能和灵活性。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89" y="4663678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792617" y="4885849"/>
            <a:ext cx="3136225" cy="32682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75"/>
              </a:lnSpc>
              <a:buNone/>
            </a:pPr>
            <a:r>
              <a:rPr lang="en-US" sz="20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订单创建与折扣应用的集成</a:t>
            </a:r>
            <a:endParaRPr lang="en-US" sz="2060" dirty="0"/>
          </a:p>
        </p:txBody>
      </p:sp>
      <p:sp>
        <p:nvSpPr>
          <p:cNvPr id="10" name="Text 6"/>
          <p:cNvSpPr/>
          <p:nvPr/>
        </p:nvSpPr>
        <p:spPr>
          <a:xfrm>
            <a:off x="3792617" y="5345906"/>
            <a:ext cx="8489275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在创建订单的过程中，系统会自动根据顾客的级别应用相应的折扣，提高了用户体验和灵活性。</a:t>
            </a:r>
            <a:endParaRPr lang="en-US" sz="17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078385e-6167-4370-aea0-9890944cec71"/>
  <p:tag name="COMMONDATA" val="eyJoZGlkIjoiMjliNWIxNjIzZWFmYWE1OWU0NTM4MDRkZDlmMmRiY2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WPS 演示</Application>
  <PresentationFormat>On-screen Show (16:9)</PresentationFormat>
  <Paragraphs>134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Lora</vt:lpstr>
      <vt:lpstr>ESRI AMFM Electric</vt:lpstr>
      <vt:lpstr>Lora</vt:lpstr>
      <vt:lpstr>Lora</vt:lpstr>
      <vt:lpstr>Source Sans Pro</vt:lpstr>
      <vt:lpstr>Source Sans Pro</vt:lpstr>
      <vt:lpstr>Source Sans Pro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uir776</cp:lastModifiedBy>
  <cp:revision>2</cp:revision>
  <dcterms:created xsi:type="dcterms:W3CDTF">2024-06-16T11:23:00Z</dcterms:created>
  <dcterms:modified xsi:type="dcterms:W3CDTF">2024-06-16T11:26:39Z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D6783B1615714923BEF44A8608E204CD</vt:lpwstr>
  </property>
  <property fmtid="{D5CDD505-2E9C-101B-9397-08002B2CF9AE}" pid="3" name="KSOProductBuildVer">
    <vt:lpwstr>2052-11.1.0.12165</vt:lpwstr>
  </property>
</Properties>
</file>