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65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gkyu.tistory.com/1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81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1073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약수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https://www.acmicpc.net/problem/1037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양수 </a:t>
            </a:r>
            <a:r>
              <a:rPr lang="en" altLang="ko-Kore-KR" dirty="0"/>
              <a:t>A</a:t>
            </a:r>
            <a:r>
              <a:rPr lang="ko-KR" altLang="en-US" dirty="0"/>
              <a:t>가 </a:t>
            </a:r>
            <a:r>
              <a:rPr lang="en" altLang="ko-Kore-KR" dirty="0"/>
              <a:t>N</a:t>
            </a:r>
            <a:r>
              <a:rPr lang="ko-KR" altLang="en-US" dirty="0"/>
              <a:t>의 진짜 약수가 되려면</a:t>
            </a:r>
            <a:r>
              <a:rPr lang="en-US" altLang="ko-KR" dirty="0"/>
              <a:t>, </a:t>
            </a:r>
            <a:r>
              <a:rPr lang="en" altLang="ko-Kore-KR" dirty="0"/>
              <a:t>N</a:t>
            </a:r>
            <a:r>
              <a:rPr lang="ko-KR" altLang="en-US" dirty="0"/>
              <a:t>이 </a:t>
            </a:r>
            <a:r>
              <a:rPr lang="en" altLang="ko-Kore-KR" dirty="0"/>
              <a:t>A</a:t>
            </a:r>
            <a:r>
              <a:rPr lang="ko-KR" altLang="en-US" dirty="0"/>
              <a:t>의 배수이고</a:t>
            </a:r>
            <a:r>
              <a:rPr lang="en-US" altLang="ko-KR" dirty="0"/>
              <a:t>, </a:t>
            </a:r>
            <a:r>
              <a:rPr lang="en" altLang="ko-Kore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" altLang="ko-Kore-KR" dirty="0"/>
              <a:t>N</a:t>
            </a:r>
            <a:r>
              <a:rPr lang="ko-KR" altLang="en-US" dirty="0"/>
              <a:t>이 아니어야 한다</a:t>
            </a:r>
            <a:r>
              <a:rPr lang="en-US" altLang="ko-KR" dirty="0"/>
              <a:t>. 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어떤 수 </a:t>
            </a:r>
            <a:r>
              <a:rPr lang="en" altLang="ko-Kore-KR" dirty="0"/>
              <a:t>N</a:t>
            </a:r>
            <a:r>
              <a:rPr lang="ko-KR" altLang="en-US" dirty="0"/>
              <a:t>의 진짜 약수가 모두 주어질 때</a:t>
            </a:r>
            <a:r>
              <a:rPr lang="en-US" altLang="ko-KR" dirty="0"/>
              <a:t>, </a:t>
            </a:r>
            <a:r>
              <a:rPr lang="en" altLang="ko-Kore-KR" dirty="0"/>
              <a:t>N</a:t>
            </a:r>
            <a:r>
              <a:rPr lang="ko-KR" altLang="en-US" dirty="0"/>
              <a:t>을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9" y="2621086"/>
            <a:ext cx="10733463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</a:t>
            </a:r>
            <a:r>
              <a:rPr lang="en" altLang="ko-Kore-KR" dirty="0"/>
              <a:t>N</a:t>
            </a:r>
            <a:r>
              <a:rPr lang="ko-KR" altLang="en-US" dirty="0"/>
              <a:t>의 진짜 약수의 개수가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개수는 </a:t>
            </a:r>
            <a:r>
              <a:rPr lang="en-US" altLang="ko-KR" dirty="0"/>
              <a:t>50</a:t>
            </a:r>
            <a:r>
              <a:rPr lang="ko-KR" altLang="en-US" dirty="0"/>
              <a:t>보다 작거나 같은 자연수이다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둘째 줄에는 </a:t>
            </a:r>
            <a:r>
              <a:rPr lang="en" altLang="ko-Kore-KR" dirty="0"/>
              <a:t>N</a:t>
            </a:r>
            <a:r>
              <a:rPr lang="ko-KR" altLang="en-US" dirty="0"/>
              <a:t>의 진짜 약수가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1,000,000</a:t>
            </a:r>
            <a:r>
              <a:rPr lang="ko-KR" altLang="en-US" dirty="0"/>
              <a:t>보다 작거나 같고</a:t>
            </a:r>
            <a:r>
              <a:rPr lang="en-US" altLang="ko-KR" dirty="0"/>
              <a:t>, 2</a:t>
            </a:r>
            <a:r>
              <a:rPr lang="ko-KR" altLang="en-US" dirty="0"/>
              <a:t>보다 크거나 같은 자연수이고</a:t>
            </a:r>
            <a:r>
              <a:rPr lang="en-US" altLang="ko-KR" dirty="0"/>
              <a:t>, </a:t>
            </a:r>
            <a:r>
              <a:rPr lang="ko-KR" altLang="en-US" dirty="0"/>
              <a:t>중복되지 않는다</a:t>
            </a:r>
            <a:r>
              <a:rPr lang="en-US" altLang="ko-KR" dirty="0"/>
              <a:t>.</a:t>
            </a:r>
            <a:endParaRPr lang="en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9" y="5243255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</a:t>
            </a:r>
            <a:r>
              <a:rPr lang="en" altLang="ko-Kore-KR" dirty="0"/>
              <a:t>N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en" altLang="ko-Kore-KR" dirty="0"/>
              <a:t>N</a:t>
            </a:r>
            <a:r>
              <a:rPr lang="ko-KR" altLang="en-US" dirty="0"/>
              <a:t>은 항상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ko-KR" altLang="en-US" dirty="0" err="1"/>
              <a:t>부호있는</a:t>
            </a:r>
            <a:r>
              <a:rPr lang="ko-KR" altLang="en-US" dirty="0"/>
              <a:t> 정수로 표현할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5391C00-FD0B-5A52-8D64-9B155F61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3" y="1913564"/>
            <a:ext cx="10512038" cy="4025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14949"/>
            <a:ext cx="11701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어떤 수의 약수들이 주어질 때 그 수는 약수들 중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min * max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로 구할 수 있다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.</a:t>
            </a:r>
            <a:endParaRPr lang="en-US" altLang="ko-KR" sz="14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99C08-FDF0-EAA4-A61B-82F6DE604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41" y="4775660"/>
            <a:ext cx="2881956" cy="10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Stream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812931"/>
            <a:ext cx="11701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 dirty="0"/>
              <a:t>Java</a:t>
            </a:r>
            <a:r>
              <a:rPr lang="ko-KR" altLang="en-US" sz="1600" dirty="0"/>
              <a:t>는 객체지향 언어이기 때문에 기본적으로 </a:t>
            </a:r>
            <a:r>
              <a:rPr lang="ko-KR" altLang="en-US" sz="1600" b="1" dirty="0"/>
              <a:t>함수형 프로그래밍</a:t>
            </a:r>
            <a:r>
              <a:rPr lang="ko-KR" altLang="en-US" sz="1600" dirty="0"/>
              <a:t>이 불가능하다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ko-KR" altLang="en-US" sz="1600" dirty="0"/>
              <a:t>하지만 </a:t>
            </a:r>
            <a:r>
              <a:rPr lang="en" altLang="ko-Kore-KR" sz="1600" dirty="0"/>
              <a:t>JDK8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 </a:t>
            </a:r>
            <a:r>
              <a:rPr lang="en" altLang="ko-Kore-KR" sz="1600" b="1" dirty="0"/>
              <a:t>Stream API</a:t>
            </a:r>
            <a:r>
              <a:rPr lang="ko-KR" altLang="en-US" sz="1600" b="1" dirty="0"/>
              <a:t>와 </a:t>
            </a:r>
            <a:r>
              <a:rPr lang="ko-KR" altLang="en-US" sz="1600" b="1" dirty="0" err="1"/>
              <a:t>람다식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함수형 인터페이스</a:t>
            </a:r>
            <a:r>
              <a:rPr lang="ko-KR" altLang="en-US" sz="1600" dirty="0"/>
              <a:t> 등을 지원하면서 </a:t>
            </a:r>
            <a:r>
              <a:rPr lang="en" altLang="ko-Kore-KR" sz="1600" dirty="0"/>
              <a:t>Java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이용해 함수형으로 프로그래밍할 수 있는 </a:t>
            </a:r>
            <a:r>
              <a:rPr lang="en" altLang="ko-Kore-KR" sz="1600" dirty="0"/>
              <a:t>API </a:t>
            </a:r>
            <a:r>
              <a:rPr lang="ko-KR" altLang="en-US" sz="1600" dirty="0"/>
              <a:t>들을 제공해주고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en" altLang="ko-Kore-KR" sz="1600" dirty="0"/>
              <a:t>Stream </a:t>
            </a:r>
            <a:r>
              <a:rPr lang="ko-KR" altLang="en-US" sz="1600" dirty="0"/>
              <a:t>연산들은 매개변수로 함수형 인터페이스</a:t>
            </a:r>
            <a:r>
              <a:rPr lang="en-US" altLang="ko-KR" sz="1600" dirty="0"/>
              <a:t>(</a:t>
            </a:r>
            <a:r>
              <a:rPr lang="en" altLang="ko-Kore-KR" sz="1600" dirty="0"/>
              <a:t>Functional Interface)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받도록 되어있다</a:t>
            </a:r>
            <a:r>
              <a:rPr lang="en-US" altLang="ko-KR" sz="1600" dirty="0"/>
              <a:t>.)</a:t>
            </a:r>
            <a:endParaRPr lang="en-US" altLang="ko-KR" sz="14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C9EBF-29C6-EAAC-93BB-668931C6DE80}"/>
              </a:ext>
            </a:extLst>
          </p:cNvPr>
          <p:cNvSpPr txBox="1"/>
          <p:nvPr/>
        </p:nvSpPr>
        <p:spPr>
          <a:xfrm>
            <a:off x="245487" y="2803277"/>
            <a:ext cx="11701026" cy="392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함수형 프로그래밍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명령형 프로그래밍</a:t>
            </a:r>
            <a:r>
              <a:rPr lang="en-US" altLang="ko-KR" sz="1600" dirty="0"/>
              <a:t>: </a:t>
            </a:r>
            <a:r>
              <a:rPr lang="ko-KR" altLang="en-US" sz="1600" dirty="0"/>
              <a:t>무엇</a:t>
            </a:r>
            <a:r>
              <a:rPr lang="en-US" altLang="ko-KR" sz="1600" dirty="0"/>
              <a:t>(</a:t>
            </a:r>
            <a:r>
              <a:rPr lang="en" altLang="ko-Kore-KR" sz="1600" dirty="0"/>
              <a:t>What)</a:t>
            </a:r>
            <a:r>
              <a:rPr lang="ko-KR" altLang="en-US" sz="1600" dirty="0"/>
              <a:t>을 할 것인지 나타내기보다 어떻게</a:t>
            </a:r>
            <a:r>
              <a:rPr lang="en-US" altLang="ko-KR" sz="1600" dirty="0"/>
              <a:t>(</a:t>
            </a:r>
            <a:r>
              <a:rPr lang="en" altLang="ko-Kore-KR" sz="1600" dirty="0"/>
              <a:t>How) </a:t>
            </a:r>
            <a:r>
              <a:rPr lang="ko-KR" altLang="en-US" sz="1600" dirty="0"/>
              <a:t>할 건지를 설명하는 방식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대입형 변수</a:t>
            </a:r>
            <a:r>
              <a:rPr lang="en-US" altLang="ko-KR" sz="1600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절차지향 프로그래밍</a:t>
            </a:r>
            <a:r>
              <a:rPr lang="en-US" altLang="ko-KR" sz="1600" dirty="0"/>
              <a:t>: </a:t>
            </a:r>
            <a:r>
              <a:rPr lang="ko-KR" altLang="en-US" sz="1600" dirty="0"/>
              <a:t>수행되어야 할 순차적인 처리 과정을 포함하는 방식 </a:t>
            </a:r>
            <a:r>
              <a:rPr lang="en-US" altLang="ko-KR" sz="1600" dirty="0"/>
              <a:t>(</a:t>
            </a:r>
            <a:r>
              <a:rPr lang="en" altLang="ko-Kore-KR" sz="1600" dirty="0"/>
              <a:t>C, C++)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객체지향 프로그래밍</a:t>
            </a:r>
            <a:r>
              <a:rPr lang="en-US" altLang="ko-KR" sz="1600" dirty="0"/>
              <a:t>: </a:t>
            </a:r>
            <a:r>
              <a:rPr lang="ko-KR" altLang="en-US" sz="1600" dirty="0"/>
              <a:t>객체들의 집합으로 프로그램의 상호작용을 표현 </a:t>
            </a:r>
            <a:r>
              <a:rPr lang="en-US" altLang="ko-KR" sz="1600" dirty="0"/>
              <a:t>(</a:t>
            </a:r>
            <a:r>
              <a:rPr lang="en" altLang="ko-Kore-KR" sz="1600" dirty="0"/>
              <a:t>C++, Java, C#)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대입형 변수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ore-KR" dirty="0"/>
              <a:t>if,</a:t>
            </a:r>
            <a:r>
              <a:rPr lang="ko-KR" altLang="en-US" dirty="0"/>
              <a:t> </a:t>
            </a:r>
            <a:r>
              <a:rPr lang="en" altLang="ko-Kore-KR" dirty="0"/>
              <a:t>switch,</a:t>
            </a:r>
            <a:r>
              <a:rPr lang="ko-KR" altLang="en-US" dirty="0"/>
              <a:t> </a:t>
            </a:r>
            <a:r>
              <a:rPr lang="en" altLang="ko-Kore-KR" dirty="0"/>
              <a:t>for</a:t>
            </a:r>
            <a:r>
              <a:rPr lang="ko-KR" altLang="en-US" dirty="0"/>
              <a:t>등 명령문</a:t>
            </a:r>
            <a:endParaRPr lang="en" altLang="ko-Kore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선언형 프로그래밍</a:t>
            </a:r>
            <a:r>
              <a:rPr lang="en-US" altLang="ko-KR" sz="1600" dirty="0"/>
              <a:t>: </a:t>
            </a:r>
            <a:r>
              <a:rPr lang="ko-KR" altLang="en-US" sz="1600" dirty="0"/>
              <a:t>어떻게 </a:t>
            </a:r>
            <a:r>
              <a:rPr lang="ko-KR" altLang="en-US" sz="1600" dirty="0" err="1"/>
              <a:t>할건지</a:t>
            </a:r>
            <a:r>
              <a:rPr lang="en-US" altLang="ko-KR" sz="1600" dirty="0"/>
              <a:t>(</a:t>
            </a:r>
            <a:r>
              <a:rPr lang="en" altLang="ko-Kore-KR" sz="1600" dirty="0"/>
              <a:t>How)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나타내기보다 무엇</a:t>
            </a:r>
            <a:r>
              <a:rPr lang="en-US" altLang="ko-KR" sz="1600" dirty="0"/>
              <a:t>(</a:t>
            </a:r>
            <a:r>
              <a:rPr lang="en" altLang="ko-Kore-KR" sz="1600" dirty="0"/>
              <a:t>What)</a:t>
            </a:r>
            <a:r>
              <a:rPr lang="ko-KR" altLang="en-US" sz="1600" dirty="0"/>
              <a:t>을 할 건지를 설명하는 방식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함수형 프로그래밍</a:t>
            </a:r>
            <a:r>
              <a:rPr lang="en-US" altLang="ko-KR" sz="1600" dirty="0"/>
              <a:t>: </a:t>
            </a:r>
            <a:r>
              <a:rPr lang="ko-KR" altLang="en-US" sz="1600" dirty="0"/>
              <a:t>순수 함수를 조합하고 소프트웨어를 만드는 방식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클로저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하스켈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리스프</a:t>
            </a:r>
            <a:r>
              <a:rPr lang="en-US" altLang="ko-KR" sz="1600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r>
              <a:rPr lang="ko-KR" altLang="en-US" dirty="0">
                <a:latin typeface="NanumBarunGothic"/>
              </a:rPr>
              <a:t>출처</a:t>
            </a:r>
            <a:r>
              <a:rPr lang="en-US" altLang="ko-KR" dirty="0">
                <a:latin typeface="NanumBarunGothic"/>
              </a:rPr>
              <a:t>: </a:t>
            </a:r>
            <a:r>
              <a:rPr lang="en" altLang="ko-Kore-KR" dirty="0">
                <a:solidFill>
                  <a:srgbClr val="000000"/>
                </a:solidFill>
                <a:latin typeface="NanumBarunGothic"/>
                <a:hlinkClick r:id="rId2"/>
              </a:rPr>
              <a:t>https://mangkyu.tistory.com/111</a:t>
            </a:r>
            <a:r>
              <a:rPr lang="en" altLang="ko-Kore-KR" dirty="0">
                <a:latin typeface="NanumBarunGothic"/>
              </a:rPr>
              <a:t> [</a:t>
            </a:r>
            <a:r>
              <a:rPr lang="en" altLang="ko-Kore-KR" dirty="0" err="1">
                <a:latin typeface="NanumBarunGothic"/>
              </a:rPr>
              <a:t>MangKyu's</a:t>
            </a:r>
            <a:r>
              <a:rPr lang="en" altLang="ko-Kore-KR" dirty="0">
                <a:latin typeface="NanumBarunGothic"/>
              </a:rPr>
              <a:t> Diary]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581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Stream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09BEFB-3A09-A431-3796-B50A0BA8D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" y="1690357"/>
            <a:ext cx="4990656" cy="37880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4B5929-780A-FE01-32D9-D2A7B4953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367" y="2416120"/>
            <a:ext cx="5545601" cy="3120804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88F021CB-88CF-56CF-9FAC-74AF3BB5A3F1}"/>
              </a:ext>
            </a:extLst>
          </p:cNvPr>
          <p:cNvSpPr/>
          <p:nvPr/>
        </p:nvSpPr>
        <p:spPr>
          <a:xfrm>
            <a:off x="5442909" y="2993065"/>
            <a:ext cx="861237" cy="87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7DE15-CB10-F884-5EDE-825B2BE18FB8}"/>
              </a:ext>
            </a:extLst>
          </p:cNvPr>
          <p:cNvSpPr txBox="1"/>
          <p:nvPr/>
        </p:nvSpPr>
        <p:spPr>
          <a:xfrm>
            <a:off x="6632795" y="295835"/>
            <a:ext cx="5126814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ko-Kore-KR" b="1" i="0" dirty="0">
                <a:effectLst/>
                <a:latin typeface="NanumBarunGothic"/>
              </a:rPr>
              <a:t>[ Stream API</a:t>
            </a:r>
            <a:r>
              <a:rPr lang="ko-KR" altLang="en-US" b="1" i="0" dirty="0">
                <a:effectLst/>
                <a:latin typeface="NanumBarunGothic"/>
              </a:rPr>
              <a:t>의 특징 </a:t>
            </a:r>
            <a:r>
              <a:rPr lang="en-US" altLang="ko-KR" b="1" i="0" dirty="0">
                <a:effectLst/>
                <a:latin typeface="NanumBarunGothic"/>
              </a:rPr>
              <a:t>]</a:t>
            </a:r>
            <a:endParaRPr lang="ko-KR" altLang="en-US" sz="2400" b="0" i="0" dirty="0">
              <a:effectLst/>
              <a:latin typeface="NanumBarunGothic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원본의 데이터를 변경하지 않는다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일회용이다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내부 반복으로 작업을 처리한다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0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Stream</a:t>
            </a:r>
            <a:endParaRPr lang="ko-KR" altLang="en-US" b="1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88F021CB-88CF-56CF-9FAC-74AF3BB5A3F1}"/>
              </a:ext>
            </a:extLst>
          </p:cNvPr>
          <p:cNvSpPr/>
          <p:nvPr/>
        </p:nvSpPr>
        <p:spPr>
          <a:xfrm>
            <a:off x="7409932" y="3248246"/>
            <a:ext cx="861237" cy="87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8FD33B-87DE-C1E7-FE37-65503F1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2618858"/>
            <a:ext cx="6858000" cy="229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527780-A51F-1CE4-2752-B1C95D8AE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30" y="3429000"/>
            <a:ext cx="2967515" cy="5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Stream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20EBA-6D08-0B55-8286-DF1555482EDA}"/>
              </a:ext>
            </a:extLst>
          </p:cNvPr>
          <p:cNvSpPr txBox="1"/>
          <p:nvPr/>
        </p:nvSpPr>
        <p:spPr>
          <a:xfrm>
            <a:off x="1622585" y="29583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Array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CE8D3-B425-9121-0D1E-712F13088DC5}"/>
              </a:ext>
            </a:extLst>
          </p:cNvPr>
          <p:cNvSpPr txBox="1"/>
          <p:nvPr/>
        </p:nvSpPr>
        <p:spPr>
          <a:xfrm>
            <a:off x="218072" y="893468"/>
            <a:ext cx="5140737" cy="5355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배열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(Array)                         </a:t>
            </a:r>
            <a:r>
              <a:rPr lang="en" altLang="ko-Kore-KR" dirty="0"/>
              <a:t>int[] </a:t>
            </a:r>
            <a:r>
              <a:rPr lang="en" altLang="ko-Kore-KR" dirty="0" err="1"/>
              <a:t>i</a:t>
            </a:r>
            <a:r>
              <a:rPr lang="en" altLang="ko-Kore-KR" dirty="0"/>
              <a:t> = {1, 2, 3}; </a:t>
            </a:r>
            <a:endParaRPr lang="ko-KR" alt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" altLang="ko-Kore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index(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식별자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와 값으로 구성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배열은 크기를 정의하고 변경할 수 없음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초기 정의된 크기대로 연속된 메모리 공간을 가짐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논리적 저장 순서와 물리적 저장 순서가 일치</a:t>
            </a:r>
            <a:endParaRPr lang="en-US" altLang="ko-KR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ko-KR" alt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장점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메모리 공간이 연속적이라 관리가 편리함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인덱스를 사용해 검색이 빠름</a:t>
            </a:r>
            <a:endParaRPr lang="en-US" altLang="ko-KR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ko-KR" alt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단점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초기 크기 지정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컴파일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이후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변경이 되지 않음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만약 데이터가 삭제된다면 빈 공간으로 남아있게 되어 낭비가 생김</a:t>
            </a:r>
            <a:endParaRPr lang="en-US" altLang="ko-KR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D009B-3D14-6383-C816-36D1C9EC79D7}"/>
              </a:ext>
            </a:extLst>
          </p:cNvPr>
          <p:cNvSpPr txBox="1"/>
          <p:nvPr/>
        </p:nvSpPr>
        <p:spPr>
          <a:xfrm>
            <a:off x="6109186" y="893468"/>
            <a:ext cx="5767381" cy="5447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리스트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동적으로 크기 할당이 가능</a:t>
            </a:r>
            <a:endParaRPr lang="en-US" altLang="ko-KR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ko-KR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장점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포인터가 다음 데이터의 순서를 가리키기 때문에 삽입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삭제가 빠름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Linked List),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크기 할당이 동적임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삭제시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포인터가 해당 메모리 공간을 가리키지 않으면 되기 때문에 효율적임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Linked List)</a:t>
            </a:r>
          </a:p>
          <a:p>
            <a:pPr algn="l">
              <a:lnSpc>
                <a:spcPct val="150000"/>
              </a:lnSpc>
            </a:pPr>
            <a:endParaRPr lang="en" altLang="ko-Kore-KR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단점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기본 타입은 담을 수 없음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객체만 가능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리스트의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번째 데이터를 검색하기 위해선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번째 →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번째 →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번째 →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번째 →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번째 와 같이 순차적으로 포인터를 따라가야 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ko-Kore-K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Linked List)</a:t>
            </a:r>
          </a:p>
        </p:txBody>
      </p:sp>
    </p:spTree>
    <p:extLst>
      <p:ext uri="{BB962C8B-B14F-4D97-AF65-F5344CB8AC3E}">
        <p14:creationId xmlns:p14="http://schemas.microsoft.com/office/powerpoint/2010/main" val="296198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Stream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20EBA-6D08-0B55-8286-DF1555482EDA}"/>
              </a:ext>
            </a:extLst>
          </p:cNvPr>
          <p:cNvSpPr txBox="1"/>
          <p:nvPr/>
        </p:nvSpPr>
        <p:spPr>
          <a:xfrm>
            <a:off x="1622585" y="29583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ArrayList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73BE8-7895-9338-8923-9EA94ACF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37" y="2975640"/>
            <a:ext cx="3669927" cy="10647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32869C-4848-1E5F-FE0B-BB3445864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8" y="2085606"/>
            <a:ext cx="4800600" cy="2844800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CA90BE49-1E28-0DDB-D3E5-255A89B8EC80}"/>
              </a:ext>
            </a:extLst>
          </p:cNvPr>
          <p:cNvSpPr/>
          <p:nvPr/>
        </p:nvSpPr>
        <p:spPr>
          <a:xfrm>
            <a:off x="6111949" y="3072071"/>
            <a:ext cx="861237" cy="87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148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: Lambda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14949"/>
            <a:ext cx="11701026" cy="12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람다식</a:t>
            </a:r>
            <a:r>
              <a:rPr lang="en-US" altLang="ko-KR" b="1" dirty="0"/>
              <a:t>(</a:t>
            </a:r>
            <a:r>
              <a:rPr lang="en" altLang="ko-Kore-KR" b="1" dirty="0"/>
              <a:t>Lambda Expression)</a:t>
            </a:r>
            <a:r>
              <a:rPr lang="ko-KR" altLang="en-US" sz="1600" dirty="0"/>
              <a:t>이란 함수를 하나의 식</a:t>
            </a:r>
            <a:r>
              <a:rPr lang="en-US" altLang="ko-KR" sz="1600" dirty="0"/>
              <a:t>(</a:t>
            </a:r>
            <a:r>
              <a:rPr lang="en" altLang="ko-Kore-KR" sz="1600" dirty="0"/>
              <a:t>expression)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표현한 것이다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함수를 람다식으로 표현하면 메소드의 이름이 필요 없기 때문에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람다식은 익명 함수</a:t>
            </a:r>
            <a:r>
              <a:rPr lang="en-US" altLang="ko-KR" sz="1600" dirty="0"/>
              <a:t>(</a:t>
            </a:r>
            <a:r>
              <a:rPr lang="en" altLang="ko-Kore-KR" sz="1600" dirty="0"/>
              <a:t>Anonymous Function)</a:t>
            </a:r>
            <a:r>
              <a:rPr lang="ko-KR" altLang="en-US" sz="1600" dirty="0"/>
              <a:t>의 한 종류라고 볼 수 있다</a:t>
            </a:r>
            <a:r>
              <a:rPr lang="en-US" altLang="ko-KR" sz="1600" dirty="0"/>
              <a:t>.</a:t>
            </a:r>
            <a:endParaRPr lang="en-US" altLang="ko-KR" sz="16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09AC69-BB11-B867-5607-1E590ABA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5" y="3063506"/>
            <a:ext cx="5143500" cy="246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CD430D-12CB-0E00-C637-BE827980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03" y="2407813"/>
            <a:ext cx="5237289" cy="41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: Lambda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195208-98BD-F856-1345-9AF0AB9A1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8" y="2015711"/>
            <a:ext cx="9999872" cy="30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535</Words>
  <Application>Microsoft Macintosh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FC Sans</vt:lpstr>
      <vt:lpstr>맑은 고딕</vt:lpstr>
      <vt:lpstr>NanumBarunGothic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53</cp:revision>
  <dcterms:created xsi:type="dcterms:W3CDTF">2022-02-11T03:22:38Z</dcterms:created>
  <dcterms:modified xsi:type="dcterms:W3CDTF">2022-05-11T05:25:35Z</dcterms:modified>
</cp:coreProperties>
</file>