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9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15330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10819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차이를 최대로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https://www.acmicpc.net/problem/10819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개의 정수로 이루어진 배열 </a:t>
            </a:r>
            <a:r>
              <a:rPr lang="en" altLang="ko-Kore-KR" sz="1600" dirty="0"/>
              <a:t>A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배열에 들어있는 정수의 순서를 적절히 바꿔서 다음 식의 최댓값을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" altLang="ko-Kore-KR" sz="1600" dirty="0"/>
              <a:t>|A[0] - A[1]| + |A[1] - A[2]| + ... + |A[N-2] - A[N-1]|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282000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N (3 ≤ N ≤ 8)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줄에는 배열 </a:t>
            </a:r>
            <a:r>
              <a:rPr lang="en" altLang="ko-Kore-KR" sz="1600" dirty="0"/>
              <a:t>A</a:t>
            </a:r>
            <a:r>
              <a:rPr lang="ko-KR" altLang="en-US" sz="1600" dirty="0"/>
              <a:t>에 들어있는 정수가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배열에 들어있는 정수는 </a:t>
            </a:r>
            <a:r>
              <a:rPr lang="en-US" altLang="ko-KR" sz="1600" dirty="0"/>
              <a:t>-100</a:t>
            </a:r>
            <a:r>
              <a:rPr lang="ko-KR" altLang="en-US" sz="1600" dirty="0"/>
              <a:t>보다 크거나 같고</a:t>
            </a:r>
            <a:r>
              <a:rPr lang="en-US" altLang="ko-KR" sz="1600" dirty="0"/>
              <a:t>, 100</a:t>
            </a:r>
            <a:r>
              <a:rPr lang="ko-KR" altLang="en-US" sz="1600" dirty="0"/>
              <a:t>보다 작거나 같다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5471452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배열에 들어있는 수의 순서를 적절히 바꿔서 얻을 수 있는 식의 최댓값을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D37375-2CBC-C7E1-F11D-017B3E348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540417"/>
            <a:ext cx="6239882" cy="40907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8B9A31-7A62-414B-74BF-F02A64B14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093" y="4817444"/>
            <a:ext cx="2048554" cy="8136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1BAFA1-92BC-A37C-5EC0-A58467563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391" y="931469"/>
            <a:ext cx="5359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135</Words>
  <Application>Microsoft Macintosh PowerPoint</Application>
  <PresentationFormat>와이드스크린</PresentationFormat>
  <Paragraphs>14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167</cp:revision>
  <dcterms:created xsi:type="dcterms:W3CDTF">2022-02-11T03:22:38Z</dcterms:created>
  <dcterms:modified xsi:type="dcterms:W3CDTF">2022-05-29T08:35:13Z</dcterms:modified>
</cp:coreProperties>
</file>