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96" d="100"/>
          <a:sy n="96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0042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10844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쉬운 계단 수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https://www.acmicpc.net/problem/10844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7" y="1039856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45656</a:t>
            </a:r>
            <a:r>
              <a:rPr lang="ko-KR" altLang="en-US" sz="1600" dirty="0"/>
              <a:t>이란 수를 보자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수는 인접한 모든 자리의 차이가 </a:t>
            </a:r>
            <a:r>
              <a:rPr lang="en-US" altLang="ko-KR" sz="1600" dirty="0"/>
              <a:t>1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수를 계단 수라고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이 주어질 때</a:t>
            </a:r>
            <a:r>
              <a:rPr lang="en-US" altLang="ko-KR" sz="1600" dirty="0"/>
              <a:t>, </a:t>
            </a:r>
            <a:r>
              <a:rPr lang="ko-KR" altLang="en-US" sz="1600" dirty="0"/>
              <a:t>길이가 </a:t>
            </a:r>
            <a:r>
              <a:rPr lang="en" altLang="ko-Kore-KR" sz="1600" dirty="0"/>
              <a:t>N</a:t>
            </a:r>
            <a:r>
              <a:rPr lang="ko-KR" altLang="en-US" sz="1600" dirty="0"/>
              <a:t>인 계단 수가 총 몇 개 있는지 구해보자</a:t>
            </a:r>
            <a:r>
              <a:rPr lang="en-US" altLang="ko-KR" sz="1600" dirty="0"/>
              <a:t>. 0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시작하는 수는 계단수가 아니다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42735" y="3352699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은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</a:t>
            </a:r>
            <a:r>
              <a:rPr lang="ko-KR" altLang="en-US" sz="1600" dirty="0"/>
              <a:t>보다 작거나 같은 자연수이다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7" y="5296211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정답을 </a:t>
            </a:r>
            <a:r>
              <a:rPr lang="en-US" altLang="ko-KR" sz="1600" dirty="0"/>
              <a:t>1,000,000,000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나눈 나머지를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F0A4C6-5EC3-89D5-E459-380C620DC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54000"/>
            <a:ext cx="8026400" cy="635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B22CED-6AF7-5720-21FB-0E9B8A17D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5943600"/>
            <a:ext cx="2768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97</Words>
  <Application>Microsoft Macintosh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191</cp:revision>
  <dcterms:created xsi:type="dcterms:W3CDTF">2022-02-11T03:22:38Z</dcterms:created>
  <dcterms:modified xsi:type="dcterms:W3CDTF">2022-06-09T07:09:23Z</dcterms:modified>
</cp:coreProperties>
</file>