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79075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10866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덱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https://www.acmicpc.net/problem/10866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750127"/>
            <a:ext cx="11506529" cy="378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정수를 저장하는 큐를 구현한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입력으로 주어지는 명령을 처리하는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push_front</a:t>
            </a:r>
            <a:r>
              <a:rPr lang="en" altLang="ko-Kore-KR" sz="1600" dirty="0"/>
              <a:t> X: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앞에 넣는다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push_back</a:t>
            </a:r>
            <a:r>
              <a:rPr lang="en" altLang="ko-Kore-KR" sz="1600" dirty="0"/>
              <a:t> X: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뒤에 넣는다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pop_front</a:t>
            </a:r>
            <a:r>
              <a:rPr lang="en" altLang="ko-Kore-KR" sz="1600" dirty="0"/>
              <a:t>: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가장 앞에 있는 수를 빼고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덱에</a:t>
            </a:r>
            <a:r>
              <a:rPr lang="ko-KR" altLang="en-US" sz="1600" dirty="0"/>
              <a:t>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pop_back</a:t>
            </a:r>
            <a:r>
              <a:rPr lang="en" altLang="ko-Kore-KR" sz="1600" dirty="0"/>
              <a:t>: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가장 뒤에 있는 수를 빼고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덱에</a:t>
            </a:r>
            <a:r>
              <a:rPr lang="ko-KR" altLang="en-US" sz="1600" dirty="0"/>
              <a:t>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size: </a:t>
            </a:r>
            <a:r>
              <a:rPr lang="ko-KR" altLang="en-US" sz="1600" dirty="0" err="1"/>
              <a:t>덱에</a:t>
            </a:r>
            <a:r>
              <a:rPr lang="ko-KR" altLang="en-US" sz="1600" dirty="0"/>
              <a:t> 들어있는 정수의 개수를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empty: </a:t>
            </a:r>
            <a:r>
              <a:rPr lang="ko-KR" altLang="en-US" sz="1600" dirty="0" err="1"/>
              <a:t>덱이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비어있으면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front: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가장 앞에 있는 정수를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ko-KR" altLang="en-US" sz="1600" dirty="0" err="1"/>
              <a:t>덱에</a:t>
            </a:r>
            <a:r>
              <a:rPr lang="ko-KR" altLang="en-US" sz="1600" dirty="0"/>
              <a:t>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back: </a:t>
            </a:r>
            <a:r>
              <a:rPr lang="ko-KR" altLang="en-US" sz="1600" dirty="0" err="1"/>
              <a:t>덱의</a:t>
            </a:r>
            <a:r>
              <a:rPr lang="ko-KR" altLang="en-US" sz="1600" dirty="0"/>
              <a:t> 가장 뒤에 있는 정수를 출력한다</a:t>
            </a:r>
            <a:r>
              <a:rPr lang="en-US" altLang="ko-KR" sz="1600" dirty="0"/>
              <a:t>. </a:t>
            </a:r>
            <a:r>
              <a:rPr lang="ko-KR" altLang="en-US" sz="1600" dirty="0"/>
              <a:t>만약 </a:t>
            </a:r>
            <a:r>
              <a:rPr lang="ko-KR" altLang="en-US" sz="1600" dirty="0" err="1"/>
              <a:t>덱에</a:t>
            </a:r>
            <a:r>
              <a:rPr lang="ko-KR" altLang="en-US" sz="1600" dirty="0"/>
              <a:t> 들어있는 정수가 없는 경우에는 </a:t>
            </a:r>
            <a:r>
              <a:rPr lang="en-US" altLang="ko-KR" sz="1600" dirty="0"/>
              <a:t>-1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7" y="4863494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주어지는 명령의 수 </a:t>
            </a:r>
            <a:r>
              <a:rPr lang="en" altLang="ko-Kore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endParaRPr lang="en" altLang="ko-Kore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7" y="569308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출력해야</a:t>
            </a:r>
            <a:r>
              <a:rPr lang="en-US" altLang="ko-KR" sz="1600" dirty="0"/>
              <a:t> </a:t>
            </a:r>
            <a:r>
              <a:rPr lang="ko-KR" altLang="en-US" sz="1600" dirty="0"/>
              <a:t>하는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 err="1"/>
              <a:t>덱</a:t>
            </a:r>
            <a:r>
              <a:rPr lang="en-US" altLang="ko-KR" b="1" dirty="0"/>
              <a:t> (Deque : </a:t>
            </a:r>
            <a:r>
              <a:rPr lang="en" altLang="ko-Kore-KR" b="1" dirty="0"/>
              <a:t>Double-ended Queue)</a:t>
            </a:r>
            <a:r>
              <a:rPr lang="ko-KR" altLang="en-US" b="1" dirty="0"/>
              <a:t>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745954F-5528-6875-8FA9-FA486A06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" y="1269551"/>
            <a:ext cx="6020127" cy="46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2FA4FF-7B09-8DAE-1609-91BFDE78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96" y="1687854"/>
            <a:ext cx="4728427" cy="39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48E7450-5F1F-B0B7-73AE-9412CCD9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2" y="665167"/>
            <a:ext cx="4892133" cy="211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2E603-F056-7170-CD56-0F4C97189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2" y="2782657"/>
            <a:ext cx="3815419" cy="3943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57F81A-5A08-84E8-F49C-C9392BE99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23" y="1989016"/>
            <a:ext cx="3633179" cy="47373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B5E270-9607-63E3-7696-7E9BFEA9D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28" y="2281159"/>
            <a:ext cx="4265917" cy="44452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2547CC-404C-1AF5-C24C-66D3FA77B7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628" y="295835"/>
            <a:ext cx="2743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221</Words>
  <Application>Microsoft Macintosh PowerPoint</Application>
  <PresentationFormat>와이드스크린</PresentationFormat>
  <Paragraphs>20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204</cp:revision>
  <dcterms:created xsi:type="dcterms:W3CDTF">2022-02-11T03:22:38Z</dcterms:created>
  <dcterms:modified xsi:type="dcterms:W3CDTF">2022-06-18T12:59:37Z</dcterms:modified>
</cp:coreProperties>
</file>