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130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10971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외판원 순회 </a:t>
            </a:r>
            <a:r>
              <a:rPr lang="en-US" altLang="ko-KR" dirty="0"/>
              <a:t>2 (</a:t>
            </a:r>
            <a:r>
              <a:rPr lang="en-US" altLang="ko-KR" dirty="0">
                <a:hlinkClick r:id="rId3"/>
              </a:rPr>
              <a:t>https://www.acmicpc.net/problem/10971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267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수로 이루어진 도시가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도시간에 이동하는데 드는 비용은 행렬 </a:t>
            </a:r>
            <a:r>
              <a:rPr lang="en" altLang="ko-Kore-KR" sz="1600" dirty="0"/>
              <a:t>W[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][j]</a:t>
            </a:r>
            <a:r>
              <a:rPr lang="ko-KR" altLang="en-US" sz="1600" dirty="0"/>
              <a:t>형태로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W[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][j]</a:t>
            </a:r>
            <a:r>
              <a:rPr lang="ko-KR" altLang="en-US" sz="1600" dirty="0"/>
              <a:t>는 도시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에서 도시 </a:t>
            </a:r>
            <a:r>
              <a:rPr lang="en" altLang="ko-Kore-KR" sz="1600" dirty="0"/>
              <a:t>j</a:t>
            </a:r>
            <a:r>
              <a:rPr lang="ko-KR" altLang="en-US" sz="1600" dirty="0"/>
              <a:t>로 가기 위한 비용을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비용은 대칭적이지 않다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" altLang="ko-Kore-KR" sz="1600" dirty="0"/>
              <a:t>W[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][j] </a:t>
            </a:r>
            <a:r>
              <a:rPr lang="ko-KR" altLang="en-US" sz="1600" dirty="0"/>
              <a:t>는 </a:t>
            </a:r>
            <a:r>
              <a:rPr lang="en" altLang="ko-Kore-KR" sz="1600" dirty="0"/>
              <a:t>W[j][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</a:t>
            </a:r>
            <a:r>
              <a:rPr lang="ko-KR" altLang="en-US" sz="1600" dirty="0"/>
              <a:t>와 다를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모든 도시간의 비용은 양의 정수이다</a:t>
            </a:r>
            <a:r>
              <a:rPr lang="en-US" altLang="ko-KR" sz="1600" dirty="0"/>
              <a:t>. </a:t>
            </a:r>
            <a:r>
              <a:rPr lang="en" altLang="ko-Kore-KR" sz="1600" dirty="0"/>
              <a:t>W[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</a:t>
            </a:r>
            <a:r>
              <a:rPr lang="ko-KR" altLang="en-US" sz="1600" dirty="0"/>
              <a:t>는 항상 </a:t>
            </a:r>
            <a:r>
              <a:rPr lang="en-US" altLang="ko-KR" sz="1600" dirty="0"/>
              <a:t>0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경우에 따라서 도시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에서 도시 </a:t>
            </a:r>
            <a:r>
              <a:rPr lang="en" altLang="ko-Kore-KR" sz="1600" dirty="0"/>
              <a:t>j</a:t>
            </a:r>
            <a:r>
              <a:rPr lang="ko-KR" altLang="en-US" sz="1600" dirty="0"/>
              <a:t>로 갈 수 없는 경우도 있으며 이럴 경우 </a:t>
            </a:r>
            <a:r>
              <a:rPr lang="en" altLang="ko-Kore-KR" sz="1600" dirty="0"/>
              <a:t>W[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][j]=0</a:t>
            </a:r>
            <a:r>
              <a:rPr lang="ko-KR" altLang="en-US" sz="1600" dirty="0"/>
              <a:t>이라고 하자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과 비용 행렬이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적은 비용을 들이는 외판원의 순회 여행 경로를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930112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도시의 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(2 ≤ </a:t>
            </a:r>
            <a:r>
              <a:rPr lang="en" altLang="ko-Kore-KR" sz="1600" dirty="0"/>
              <a:t>N ≤ 10) </a:t>
            </a:r>
            <a:r>
              <a:rPr lang="ko-KR" altLang="en-US" sz="1600" dirty="0"/>
              <a:t>다음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줄에는 비용 행렬이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행렬의 성분은 </a:t>
            </a:r>
            <a:r>
              <a:rPr lang="en-US" altLang="ko-KR" sz="1600" dirty="0"/>
              <a:t>1,000,000 </a:t>
            </a:r>
            <a:r>
              <a:rPr lang="ko-KR" altLang="en-US" sz="1600" dirty="0"/>
              <a:t>이하의 양의 정수이며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갈 수 없는 경우는 </a:t>
            </a:r>
            <a:r>
              <a:rPr lang="en-US" altLang="ko-KR" sz="1600" dirty="0"/>
              <a:t>0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W[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][j]</a:t>
            </a:r>
            <a:r>
              <a:rPr lang="ko-KR" altLang="en-US" sz="1600" dirty="0"/>
              <a:t>는 도시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에서 </a:t>
            </a:r>
            <a:r>
              <a:rPr lang="en" altLang="ko-Kore-KR" sz="1600" dirty="0"/>
              <a:t>j</a:t>
            </a:r>
            <a:r>
              <a:rPr lang="ko-KR" altLang="en-US" sz="1600" dirty="0"/>
              <a:t>로 가기 위한 비용을 나타낸다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663236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외판원의 순회에 필요한 최소 비용을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3DA25-4586-E660-50C9-864021850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090065"/>
            <a:ext cx="6409588" cy="5210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279BAE-017F-30D7-6A98-253D36B71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07" y="5465894"/>
            <a:ext cx="2321746" cy="834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5A10F8-047E-18DB-2380-86ACC00EA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49" y="1090065"/>
            <a:ext cx="5183768" cy="45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218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166</cp:revision>
  <dcterms:created xsi:type="dcterms:W3CDTF">2022-02-11T03:22:38Z</dcterms:created>
  <dcterms:modified xsi:type="dcterms:W3CDTF">2022-05-29T08:31:26Z</dcterms:modified>
</cp:coreProperties>
</file>