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10972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다음 순열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https://www.acmicpc.net/problem/10972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수로 이루어진 순열이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사전순으로 다음에 오는 순열을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사전 순으로 가장 앞서는 순열은 오름차순으로 이루어진 순열이고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가장 마지막에 오는 순열은 내림차순으로 이루어진 순열이다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282000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순열이 주어진다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4823340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 줄에 입력으로 주어진 순열의 다음에 오는 순열을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사전순으로 마지막에 오는 순열인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445A6-8886-407B-460B-538D1426B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4" y="1156652"/>
            <a:ext cx="5539984" cy="4954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887A30-32F0-7191-7ED7-952B285D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57" y="321602"/>
            <a:ext cx="4274944" cy="4786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37807-553B-945B-5EEE-F7F6F94D6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95" y="5442361"/>
            <a:ext cx="6171571" cy="13370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083D06-A059-FDA2-298F-3074B0E1D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6" y="5269797"/>
            <a:ext cx="2207932" cy="8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101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165</cp:revision>
  <dcterms:created xsi:type="dcterms:W3CDTF">2022-02-11T03:22:38Z</dcterms:created>
  <dcterms:modified xsi:type="dcterms:W3CDTF">2022-05-27T08:29:11Z</dcterms:modified>
</cp:coreProperties>
</file>