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6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096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9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69164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10973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이전 순열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https://www.acmicpc.net/problem/10973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193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1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" altLang="ko-Kore-KR" sz="1600" dirty="0"/>
              <a:t>N</a:t>
            </a:r>
            <a:r>
              <a:rPr lang="ko-KR" altLang="en-US" sz="1600" dirty="0"/>
              <a:t>까지의 수로 이루어진 순열이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사전순으로 바로 이전에 오는 순열을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사전 순으로 가장 앞서는 순열은 오름차순으로 이루어진 순열이고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가장 마지막에 오는 순열은 내림차순으로 이루어진 순열이다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3282000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" altLang="ko-Kore-KR" sz="1600" dirty="0"/>
              <a:t>N(1 ≤ N ≤ 10,000)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줄에 순열이 주어진다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8" y="4823340"/>
            <a:ext cx="10733463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 줄에 입력으로 주어진 순열의 이전에 오는 순열을 출력한다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사전순으로 가장 처음에 오는 순열인 경우에는 </a:t>
            </a:r>
            <a:r>
              <a:rPr lang="en-US" altLang="ko-KR" sz="1600" dirty="0"/>
              <a:t>-1</a:t>
            </a:r>
            <a:r>
              <a:rPr lang="ko-KR" altLang="en-US" sz="1600" dirty="0"/>
              <a:t>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A54761-4043-CBC7-8340-66E7F2A43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6" y="1484351"/>
            <a:ext cx="6687170" cy="41185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6B5333-F0C2-9400-AE26-3A035775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42" y="4886783"/>
            <a:ext cx="2027354" cy="7160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30167A-1337-ED73-CE8E-C3C7607F0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898" y="665167"/>
            <a:ext cx="52578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7F40BD-F2EB-348D-811B-13CB57AFE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72" y="1450896"/>
            <a:ext cx="6997550" cy="41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107</Words>
  <Application>Microsoft Macintosh PowerPoint</Application>
  <PresentationFormat>와이드스크린</PresentationFormat>
  <Paragraphs>17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167</cp:revision>
  <dcterms:created xsi:type="dcterms:W3CDTF">2022-02-11T03:22:38Z</dcterms:created>
  <dcterms:modified xsi:type="dcterms:W3CDTF">2022-05-29T08:40:03Z</dcterms:modified>
</cp:coreProperties>
</file>