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9164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10974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모든 순열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https://www.acmicpc.net/problem/10974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8" y="1601270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수로 이루어진 순열을 사전순으로 출력하는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282000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N(1 ≤ N ≤ 8)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4823340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줄부터 </a:t>
            </a:r>
            <a:r>
              <a:rPr lang="en" altLang="ko-Kore-KR" sz="1600" dirty="0"/>
              <a:t>N!</a:t>
            </a:r>
            <a:r>
              <a:rPr lang="ko-KR" altLang="en-US" sz="1600" dirty="0"/>
              <a:t>개의 줄에 걸쳐서 모든 순열을 사전순으로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78178-0650-932E-1C15-D0182BC5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350558"/>
            <a:ext cx="6625218" cy="4590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08061E-7D27-6471-D370-BD8E67D64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67" y="1624825"/>
            <a:ext cx="4873704" cy="3682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4A854-D044-5136-AFE3-75164DDE7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83" y="4912732"/>
            <a:ext cx="2755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67</Words>
  <Application>Microsoft Macintosh PowerPoint</Application>
  <PresentationFormat>와이드스크린</PresentationFormat>
  <Paragraphs>10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167</cp:revision>
  <dcterms:created xsi:type="dcterms:W3CDTF">2022-02-11T03:22:38Z</dcterms:created>
  <dcterms:modified xsi:type="dcterms:W3CDTF">2022-05-29T08:37:11Z</dcterms:modified>
</cp:coreProperties>
</file>