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0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02666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11052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카드 구매하기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https://www.acmicpc.net/problem/11052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7" y="750127"/>
            <a:ext cx="11506529" cy="3414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카드는 </a:t>
            </a:r>
            <a:r>
              <a:rPr lang="ko-KR" altLang="en-US" sz="1600" dirty="0" err="1"/>
              <a:t>카드팩의</a:t>
            </a:r>
            <a:r>
              <a:rPr lang="ko-KR" altLang="en-US" sz="1600" dirty="0"/>
              <a:t> 형태로만 구매할 수 있고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카드팩의</a:t>
            </a:r>
            <a:r>
              <a:rPr lang="ko-KR" altLang="en-US" sz="1600" dirty="0"/>
              <a:t> 종류는 카드 </a:t>
            </a:r>
            <a:r>
              <a:rPr lang="en-US" altLang="ko-KR" sz="1600" dirty="0"/>
              <a:t>1</a:t>
            </a:r>
            <a:r>
              <a:rPr lang="ko-KR" altLang="en-US" sz="1600" dirty="0"/>
              <a:t>개가 포함된 </a:t>
            </a:r>
            <a:r>
              <a:rPr lang="ko-KR" altLang="en-US" sz="1600" dirty="0" err="1"/>
              <a:t>카드팩</a:t>
            </a:r>
            <a:r>
              <a:rPr lang="en-US" altLang="ko-KR" sz="1600" dirty="0"/>
              <a:t>, </a:t>
            </a:r>
            <a:r>
              <a:rPr lang="ko-KR" altLang="en-US" sz="1600" dirty="0"/>
              <a:t>카드 </a:t>
            </a:r>
            <a:r>
              <a:rPr lang="en-US" altLang="ko-KR" sz="1600" dirty="0"/>
              <a:t>2</a:t>
            </a:r>
            <a:r>
              <a:rPr lang="ko-KR" altLang="en-US" sz="1600" dirty="0"/>
              <a:t>개가 포함된 </a:t>
            </a:r>
            <a:r>
              <a:rPr lang="ko-KR" altLang="en-US" sz="1600" dirty="0" err="1"/>
              <a:t>카드팩</a:t>
            </a:r>
            <a:r>
              <a:rPr lang="en-US" altLang="ko-KR" sz="1600" dirty="0"/>
              <a:t>, ... </a:t>
            </a:r>
            <a:r>
              <a:rPr lang="ko-KR" altLang="en-US" sz="1600" dirty="0"/>
              <a:t>카드 </a:t>
            </a:r>
            <a:r>
              <a:rPr lang="en" altLang="ko-Kore-KR" sz="1600" dirty="0"/>
              <a:t>N</a:t>
            </a:r>
            <a:r>
              <a:rPr lang="ko-KR" altLang="en-US" sz="1600" dirty="0"/>
              <a:t>개가 포함된 </a:t>
            </a:r>
            <a:r>
              <a:rPr lang="ko-KR" altLang="en-US" sz="1600" dirty="0" err="1"/>
              <a:t>카드팩과</a:t>
            </a:r>
            <a:r>
              <a:rPr lang="ko-KR" altLang="en-US" sz="1600" dirty="0"/>
              <a:t> 같이 총 </a:t>
            </a:r>
            <a:r>
              <a:rPr lang="en" altLang="ko-Kore-KR" sz="1600" dirty="0"/>
              <a:t>N</a:t>
            </a:r>
            <a:r>
              <a:rPr lang="ko-KR" altLang="en-US" sz="1600" dirty="0"/>
              <a:t>가지가 존재한다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민규는 카드의 개수가 적은 팩이더라도 가격이 비싸면 높은 등급의 카드가 많이 들어있을 것이라는 미신을 믿고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민규는 돈을 최대한 많이 지불해서 카드 </a:t>
            </a:r>
            <a:r>
              <a:rPr lang="en" altLang="ko-Kore-KR" sz="1600" dirty="0"/>
              <a:t>N</a:t>
            </a:r>
            <a:r>
              <a:rPr lang="ko-KR" altLang="en-US" sz="1600" dirty="0"/>
              <a:t>개 구매하려고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카드가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개 포함된 </a:t>
            </a:r>
            <a:r>
              <a:rPr lang="ko-KR" altLang="en-US" sz="1600" dirty="0" err="1"/>
              <a:t>카드팩의</a:t>
            </a:r>
            <a:r>
              <a:rPr lang="ko-KR" altLang="en-US" sz="1600" dirty="0"/>
              <a:t> 가격은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원이다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카드 팩의 가격이 주어졌을 때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카드를 구매하기 위해 민규가 지불해야 하는 금액의 최댓값을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개보다 많은 개수의 카드를 산 다음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카드를 버려서 </a:t>
            </a:r>
            <a:r>
              <a:rPr lang="en" altLang="ko-Kore-KR" sz="1600" dirty="0"/>
              <a:t>N</a:t>
            </a:r>
            <a:r>
              <a:rPr lang="ko-KR" altLang="en-US" sz="1600" dirty="0"/>
              <a:t>개를 만드는 것은 불가능하다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구매한 </a:t>
            </a:r>
            <a:r>
              <a:rPr lang="ko-KR" altLang="en-US" sz="1600" dirty="0" err="1"/>
              <a:t>카드팩에</a:t>
            </a:r>
            <a:r>
              <a:rPr lang="ko-KR" altLang="en-US" sz="1600" dirty="0"/>
              <a:t> 포함되어 있는 카드 개수의 합은 </a:t>
            </a:r>
            <a:r>
              <a:rPr lang="en" altLang="ko-Kore-KR" sz="1600" dirty="0"/>
              <a:t>N</a:t>
            </a:r>
            <a:r>
              <a:rPr lang="ko-KR" altLang="en-US" sz="1600" dirty="0"/>
              <a:t>과 같아야 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7" y="4329599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민규가 구매하려고 하는 카드의 개수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 (1 ≤ </a:t>
            </a:r>
            <a:r>
              <a:rPr lang="en" altLang="ko-Kore-KR" sz="1600" dirty="0"/>
              <a:t>N ≤ 1,000)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줄에는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가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N</a:t>
            </a:r>
            <a:r>
              <a:rPr lang="ko-KR" altLang="en-US" sz="1600" dirty="0"/>
              <a:t>까지 순서대로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≤ 10,000)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6" y="5693080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민규가 카드 </a:t>
            </a:r>
            <a:r>
              <a:rPr lang="en" altLang="ko-Kore-KR" sz="1600" dirty="0"/>
              <a:t>N</a:t>
            </a:r>
            <a:r>
              <a:rPr lang="ko-KR" altLang="en-US" sz="1600" dirty="0"/>
              <a:t>개를 갖기 위해 지불해야 하는 금액의 최댓값을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48B2D0-493A-D753-6339-653F93021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78" y="781203"/>
            <a:ext cx="7313444" cy="55972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AA0D3C-F228-F381-9180-89A32A8F6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22" y="5248196"/>
            <a:ext cx="2794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198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181</cp:revision>
  <dcterms:created xsi:type="dcterms:W3CDTF">2022-02-11T03:22:38Z</dcterms:created>
  <dcterms:modified xsi:type="dcterms:W3CDTF">2022-06-07T09:25:57Z</dcterms:modified>
</cp:coreProperties>
</file>