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4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84260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11053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가장 긴 증가하는 부분 수열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https://www.acmicpc.net/problem/11053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6" y="1361880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수열 </a:t>
            </a:r>
            <a:r>
              <a:rPr lang="en" altLang="ko-Kore-KR" sz="1600" dirty="0"/>
              <a:t>A</a:t>
            </a:r>
            <a:r>
              <a:rPr lang="ko-KR" altLang="en-US" sz="1600" dirty="0"/>
              <a:t>가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가장 긴 증가하는 부분 수열을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수열 </a:t>
            </a:r>
            <a:r>
              <a:rPr lang="en" altLang="ko-Kore-KR" sz="1600" dirty="0"/>
              <a:t>A = {10, 20, 10, 30, 20, 50} </a:t>
            </a:r>
            <a:r>
              <a:rPr lang="ko-KR" altLang="en-US" sz="1600" dirty="0"/>
              <a:t>인 경우에 가장 긴 증가하는 부분 수열은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 </a:t>
            </a:r>
            <a:r>
              <a:rPr lang="en" altLang="ko-Kore-KR" sz="1600" dirty="0"/>
              <a:t>A = {</a:t>
            </a:r>
            <a:r>
              <a:rPr lang="en" altLang="ko-Kore-KR" sz="1600" b="1" dirty="0"/>
              <a:t>10</a:t>
            </a:r>
            <a:r>
              <a:rPr lang="en" altLang="ko-Kore-KR" sz="1600" dirty="0"/>
              <a:t>, </a:t>
            </a:r>
            <a:r>
              <a:rPr lang="en" altLang="ko-Kore-KR" sz="1600" b="1" dirty="0"/>
              <a:t>20</a:t>
            </a:r>
            <a:r>
              <a:rPr lang="en" altLang="ko-Kore-KR" sz="1600" dirty="0"/>
              <a:t>, 10, </a:t>
            </a:r>
            <a:r>
              <a:rPr lang="en" altLang="ko-Kore-KR" sz="1600" b="1" dirty="0"/>
              <a:t>30</a:t>
            </a:r>
            <a:r>
              <a:rPr lang="en" altLang="ko-Kore-KR" sz="1600" dirty="0"/>
              <a:t>, 20, </a:t>
            </a:r>
            <a:r>
              <a:rPr lang="en" altLang="ko-Kore-KR" sz="1600" b="1" dirty="0"/>
              <a:t>50</a:t>
            </a:r>
            <a:r>
              <a:rPr lang="en" altLang="ko-Kore-KR" sz="1600" dirty="0"/>
              <a:t>} 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길이는 </a:t>
            </a:r>
            <a:r>
              <a:rPr lang="en-US" altLang="ko-KR" sz="1600" dirty="0"/>
              <a:t>4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5" y="3647525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수열 </a:t>
            </a:r>
            <a:r>
              <a:rPr lang="en" altLang="ko-Kore-KR" sz="1600" dirty="0"/>
              <a:t>A</a:t>
            </a:r>
            <a:r>
              <a:rPr lang="ko-KR" altLang="en-US" sz="1600" dirty="0"/>
              <a:t>의 크기 </a:t>
            </a:r>
            <a:r>
              <a:rPr lang="en" altLang="ko-Kore-KR" sz="1600" dirty="0"/>
              <a:t>N (1 ≤ N ≤ 1,000)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줄에는 수열 </a:t>
            </a:r>
            <a:r>
              <a:rPr lang="en" altLang="ko-Kore-KR" sz="1600" dirty="0"/>
              <a:t>A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이루고 있는 </a:t>
            </a:r>
            <a:r>
              <a:rPr lang="en" altLang="ko-Kore-KR" sz="1600" dirty="0"/>
              <a:t>A</a:t>
            </a:r>
            <a:r>
              <a:rPr lang="en" altLang="ko-Kore-KR" sz="1600" baseline="-25000" dirty="0"/>
              <a:t>i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A</a:t>
            </a:r>
            <a:r>
              <a:rPr lang="en" altLang="ko-Kore-KR" sz="1600" baseline="-25000" dirty="0"/>
              <a:t>i</a:t>
            </a:r>
            <a:r>
              <a:rPr lang="en" altLang="ko-Kore-KR" sz="1600" dirty="0"/>
              <a:t> ≤ 1,000)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6" y="5563839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수열 </a:t>
            </a:r>
            <a:r>
              <a:rPr lang="en" altLang="ko-Kore-KR" sz="1600" dirty="0"/>
              <a:t>A</a:t>
            </a:r>
            <a:r>
              <a:rPr lang="ko-KR" altLang="en-US" sz="1600" dirty="0"/>
              <a:t>의 가장 긴 증가하는 부분 수열의 길이를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EEB5CD-C241-BD81-E2CE-6048E0012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11" y="480501"/>
            <a:ext cx="7227167" cy="60946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D2EDFB-5523-D37D-48CE-36ABEF5AC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36" y="5693972"/>
            <a:ext cx="2207941" cy="88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139</Words>
  <Application>Microsoft Macintosh PowerPoint</Application>
  <PresentationFormat>와이드스크린</PresentationFormat>
  <Paragraphs>13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199</cp:revision>
  <dcterms:created xsi:type="dcterms:W3CDTF">2022-02-11T03:22:38Z</dcterms:created>
  <dcterms:modified xsi:type="dcterms:W3CDTF">2022-06-13T08:25:27Z</dcterms:modified>
</cp:coreProperties>
</file>