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6064"/>
  </p:normalViewPr>
  <p:slideViewPr>
    <p:cSldViewPr snapToGrid="0">
      <p:cViewPr varScale="1">
        <p:scale>
          <a:sx n="114" d="100"/>
          <a:sy n="114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2022. 6. 16.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766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69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8552726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11054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가장 긴 </a:t>
            </a:r>
            <a:r>
              <a:rPr lang="ko-KR" altLang="en-US" dirty="0" err="1"/>
              <a:t>바이토닉</a:t>
            </a:r>
            <a:r>
              <a:rPr lang="ko-KR" altLang="en-US" dirty="0"/>
              <a:t> 부분 수열 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https://www.acmicpc.net/problem/11054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33" y="895740"/>
            <a:ext cx="11506529" cy="2306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수열 </a:t>
            </a:r>
            <a:r>
              <a:rPr lang="en" altLang="ko-Kore-KR" sz="1600" dirty="0"/>
              <a:t>S</a:t>
            </a:r>
            <a:r>
              <a:rPr lang="ko-KR" altLang="en-US" sz="1600" dirty="0"/>
              <a:t>가 어떤 수 </a:t>
            </a:r>
            <a:r>
              <a:rPr lang="en" altLang="ko-Kore-KR" sz="1600" dirty="0" err="1"/>
              <a:t>S</a:t>
            </a:r>
            <a:r>
              <a:rPr lang="en" altLang="ko-Kore-KR" sz="1600" baseline="-25000" dirty="0" err="1"/>
              <a:t>k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기준으로 </a:t>
            </a:r>
            <a:r>
              <a:rPr lang="en" altLang="ko-Kore-KR" sz="1600" dirty="0"/>
              <a:t>S</a:t>
            </a:r>
            <a:r>
              <a:rPr lang="en" altLang="ko-Kore-KR" sz="1600" baseline="-25000" dirty="0"/>
              <a:t>1</a:t>
            </a:r>
            <a:r>
              <a:rPr lang="en" altLang="ko-Kore-KR" sz="1600" dirty="0"/>
              <a:t> &lt; S</a:t>
            </a:r>
            <a:r>
              <a:rPr lang="en" altLang="ko-Kore-KR" sz="1600" baseline="-25000" dirty="0"/>
              <a:t>2</a:t>
            </a:r>
            <a:r>
              <a:rPr lang="en" altLang="ko-Kore-KR" sz="1600" dirty="0"/>
              <a:t> &lt; ... S</a:t>
            </a:r>
            <a:r>
              <a:rPr lang="en" altLang="ko-Kore-KR" sz="1600" baseline="-25000" dirty="0"/>
              <a:t>k-1</a:t>
            </a:r>
            <a:r>
              <a:rPr lang="en" altLang="ko-Kore-KR" sz="1600" dirty="0"/>
              <a:t> &lt; </a:t>
            </a:r>
            <a:r>
              <a:rPr lang="en" altLang="ko-Kore-KR" sz="1600" dirty="0" err="1"/>
              <a:t>S</a:t>
            </a:r>
            <a:r>
              <a:rPr lang="en" altLang="ko-Kore-KR" sz="1600" baseline="-25000" dirty="0" err="1"/>
              <a:t>k</a:t>
            </a:r>
            <a:r>
              <a:rPr lang="en" altLang="ko-Kore-KR" sz="1600" dirty="0"/>
              <a:t> &gt; S</a:t>
            </a:r>
            <a:r>
              <a:rPr lang="en" altLang="ko-Kore-KR" sz="1600" baseline="-25000" dirty="0"/>
              <a:t>k+1</a:t>
            </a:r>
            <a:r>
              <a:rPr lang="en" altLang="ko-Kore-KR" sz="1600" dirty="0"/>
              <a:t> &gt; ... S</a:t>
            </a:r>
            <a:r>
              <a:rPr lang="en" altLang="ko-Kore-KR" sz="1600" baseline="-25000" dirty="0"/>
              <a:t>N-1</a:t>
            </a:r>
            <a:r>
              <a:rPr lang="en" altLang="ko-Kore-KR" sz="1600" dirty="0"/>
              <a:t> &gt; S</a:t>
            </a:r>
            <a:r>
              <a:rPr lang="en" altLang="ko-Kore-KR" sz="1600" baseline="-25000" dirty="0"/>
              <a:t>N</a:t>
            </a:r>
            <a:r>
              <a:rPr lang="ko-KR" altLang="en-US" sz="1600" dirty="0"/>
              <a:t>을 만족한다면</a:t>
            </a:r>
            <a:r>
              <a:rPr lang="en-US" altLang="ko-KR" sz="16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그 수열을 </a:t>
            </a:r>
            <a:r>
              <a:rPr lang="ko-KR" altLang="en-US" sz="1600" dirty="0" err="1"/>
              <a:t>바이토닉</a:t>
            </a:r>
            <a:r>
              <a:rPr lang="ko-KR" altLang="en-US" sz="1600" dirty="0"/>
              <a:t> 수열이라고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예를 들어</a:t>
            </a:r>
            <a:r>
              <a:rPr lang="en-US" altLang="ko-KR" sz="1600" dirty="0"/>
              <a:t>, {10, 20, </a:t>
            </a:r>
            <a:r>
              <a:rPr lang="en-US" altLang="ko-KR" sz="1600" b="1" dirty="0"/>
              <a:t>30</a:t>
            </a:r>
            <a:r>
              <a:rPr lang="en-US" altLang="ko-KR" sz="1600" dirty="0"/>
              <a:t>, 25, 20}</a:t>
            </a:r>
            <a:r>
              <a:rPr lang="ko-KR" altLang="en-US" sz="1600" dirty="0"/>
              <a:t>과 </a:t>
            </a:r>
            <a:r>
              <a:rPr lang="en-US" altLang="ko-KR" sz="1600" dirty="0"/>
              <a:t>{10, 20, 30, </a:t>
            </a:r>
            <a:r>
              <a:rPr lang="en-US" altLang="ko-KR" sz="1600" b="1" dirty="0"/>
              <a:t>40</a:t>
            </a:r>
            <a:r>
              <a:rPr lang="en-US" altLang="ko-KR" sz="1600" dirty="0"/>
              <a:t>}, {</a:t>
            </a:r>
            <a:r>
              <a:rPr lang="en-US" altLang="ko-KR" sz="1600" b="1" dirty="0"/>
              <a:t>50</a:t>
            </a:r>
            <a:r>
              <a:rPr lang="en-US" altLang="ko-KR" sz="1600" dirty="0"/>
              <a:t>, 40, 25, 10} </a:t>
            </a:r>
            <a:r>
              <a:rPr lang="ko-KR" altLang="en-US" sz="1600" dirty="0"/>
              <a:t>은 </a:t>
            </a:r>
            <a:r>
              <a:rPr lang="ko-KR" altLang="en-US" sz="1600" dirty="0" err="1"/>
              <a:t>바이토닉</a:t>
            </a:r>
            <a:r>
              <a:rPr lang="ko-KR" altLang="en-US" sz="1600" dirty="0"/>
              <a:t> 수열이지만</a:t>
            </a:r>
            <a:r>
              <a:rPr lang="en-US" altLang="ko-KR" sz="1600" dirty="0"/>
              <a:t>,  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{1, 2, 3, 2, 1, 2, 3, 2, 1}</a:t>
            </a:r>
            <a:r>
              <a:rPr lang="ko-KR" altLang="en-US" sz="1600" dirty="0"/>
              <a:t>과 </a:t>
            </a:r>
            <a:r>
              <a:rPr lang="en-US" altLang="ko-KR" sz="1600" dirty="0"/>
              <a:t>{10, 20, 30, 40, 20, 30} </a:t>
            </a:r>
            <a:r>
              <a:rPr lang="ko-KR" altLang="en-US" sz="1600" dirty="0"/>
              <a:t>은 </a:t>
            </a:r>
            <a:r>
              <a:rPr lang="ko-KR" altLang="en-US" sz="1600" dirty="0" err="1"/>
              <a:t>바이토닉</a:t>
            </a:r>
            <a:r>
              <a:rPr lang="ko-KR" altLang="en-US" sz="1600" dirty="0"/>
              <a:t> 수열이 아니다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수열 </a:t>
            </a:r>
            <a:r>
              <a:rPr lang="en" altLang="ko-Kore-KR" sz="1600" dirty="0"/>
              <a:t>A</a:t>
            </a:r>
            <a:r>
              <a:rPr lang="ko-KR" altLang="en-US" sz="1600" dirty="0"/>
              <a:t>가 주어졌을 때</a:t>
            </a:r>
            <a:r>
              <a:rPr lang="en-US" altLang="ko-KR" sz="1600" dirty="0"/>
              <a:t>, </a:t>
            </a:r>
            <a:r>
              <a:rPr lang="ko-KR" altLang="en-US" sz="1600" dirty="0"/>
              <a:t>그 수열의 부분 수열 중 </a:t>
            </a:r>
            <a:r>
              <a:rPr lang="ko-KR" altLang="en-US" sz="1600" dirty="0" err="1"/>
              <a:t>바이토닉</a:t>
            </a:r>
            <a:r>
              <a:rPr lang="ko-KR" altLang="en-US" sz="1600" dirty="0"/>
              <a:t> 수열이면서 가장 긴 수열의 길이를 구하는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33" y="3779789"/>
            <a:ext cx="11506529" cy="1198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수열 </a:t>
            </a:r>
            <a:r>
              <a:rPr lang="en" altLang="ko-Kore-KR" sz="1600" dirty="0"/>
              <a:t>A</a:t>
            </a:r>
            <a:r>
              <a:rPr lang="ko-KR" altLang="en-US" sz="1600" dirty="0"/>
              <a:t>의 크기 </a:t>
            </a:r>
            <a:r>
              <a:rPr lang="en" altLang="ko-Kore-KR" sz="1600" dirty="0"/>
              <a:t>N (1 ≤ N ≤ 1,000)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둘째 줄에는 수열 </a:t>
            </a:r>
            <a:r>
              <a:rPr lang="en" altLang="ko-Kore-KR" sz="1600" dirty="0"/>
              <a:t>A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이루고 있는 </a:t>
            </a:r>
            <a:r>
              <a:rPr lang="en" altLang="ko-Kore-KR" sz="1600" dirty="0"/>
              <a:t>A</a:t>
            </a:r>
            <a:r>
              <a:rPr lang="en" altLang="ko-Kore-KR" sz="1600" baseline="-25000" dirty="0"/>
              <a:t>i</a:t>
            </a:r>
            <a:r>
              <a:rPr lang="ko-KR" altLang="en-US" sz="1600" dirty="0"/>
              <a:t>가 주어진다</a:t>
            </a:r>
            <a:r>
              <a:rPr lang="en-US" altLang="ko-KR" sz="1600" dirty="0"/>
              <a:t>. (1 ≤ </a:t>
            </a:r>
            <a:r>
              <a:rPr lang="en" altLang="ko-Kore-KR" sz="1600" dirty="0"/>
              <a:t>A</a:t>
            </a:r>
            <a:r>
              <a:rPr lang="en" altLang="ko-Kore-KR" sz="1600" baseline="-25000" dirty="0"/>
              <a:t>i</a:t>
            </a:r>
            <a:r>
              <a:rPr lang="en" altLang="ko-Kore-KR" sz="1600" dirty="0"/>
              <a:t> ≤ 1,000)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36" y="5333037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수열 </a:t>
            </a:r>
            <a:r>
              <a:rPr lang="en" altLang="ko-Kore-KR" sz="1600" dirty="0"/>
              <a:t>A</a:t>
            </a:r>
            <a:r>
              <a:rPr lang="ko-KR" altLang="en-US" sz="1600" dirty="0"/>
              <a:t>의 부분 수열 중에서 가장 긴 </a:t>
            </a:r>
            <a:r>
              <a:rPr lang="ko-KR" altLang="en-US" sz="1600" dirty="0" err="1"/>
              <a:t>바이토닉</a:t>
            </a:r>
            <a:r>
              <a:rPr lang="ko-KR" altLang="en-US" sz="1600" dirty="0"/>
              <a:t> 수열의 길이를 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B61CC5-6A84-8EE5-4388-47A985568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82" y="239721"/>
            <a:ext cx="6277949" cy="63785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88FD67-D019-6DD3-8838-75BB4EE4D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731" y="5386997"/>
            <a:ext cx="28575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7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208</Words>
  <Application>Microsoft Macintosh PowerPoint</Application>
  <PresentationFormat>와이드스크린</PresentationFormat>
  <Paragraphs>15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223</cp:revision>
  <dcterms:created xsi:type="dcterms:W3CDTF">2022-02-11T03:22:38Z</dcterms:created>
  <dcterms:modified xsi:type="dcterms:W3CDTF">2022-06-16T09:51:35Z</dcterms:modified>
</cp:coreProperties>
</file>