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6064"/>
  </p:normalViewPr>
  <p:slideViewPr>
    <p:cSldViewPr snapToGrid="0">
      <p:cViewPr varScale="1">
        <p:scale>
          <a:sx n="114" d="100"/>
          <a:sy n="114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2022. 6. 16.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766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69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7964424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11055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가장 큰 증가 부분 수열 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https://www.acmicpc.net/problem/11055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2234" y="1438516"/>
            <a:ext cx="11506529" cy="1568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수열 </a:t>
            </a:r>
            <a:r>
              <a:rPr lang="en" altLang="ko-Kore-KR" sz="1600" dirty="0"/>
              <a:t>A</a:t>
            </a:r>
            <a:r>
              <a:rPr lang="ko-KR" altLang="en-US" sz="1600" dirty="0"/>
              <a:t>가 주어졌을 때</a:t>
            </a:r>
            <a:r>
              <a:rPr lang="en-US" altLang="ko-KR" sz="1600" dirty="0"/>
              <a:t>, </a:t>
            </a:r>
            <a:r>
              <a:rPr lang="ko-KR" altLang="en-US" sz="1600" dirty="0"/>
              <a:t>그 수열의 증가 부분 수열 중에서 합이 가장 큰 것을 구하는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수열 </a:t>
            </a:r>
            <a:r>
              <a:rPr lang="en" altLang="ko-Kore-KR" sz="1600" dirty="0"/>
              <a:t>A = {1, 100, 2, 50, 60, 3, 5, 6, 7, 8} </a:t>
            </a:r>
            <a:r>
              <a:rPr lang="ko-KR" altLang="en-US" sz="1600" dirty="0"/>
              <a:t>인 경우에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합이 가장 큰 증가 부분 수열은 </a:t>
            </a:r>
            <a:r>
              <a:rPr lang="en" altLang="ko-Kore-KR" sz="1600" dirty="0"/>
              <a:t>A = {</a:t>
            </a:r>
            <a:r>
              <a:rPr lang="en" altLang="ko-Kore-KR" sz="1600" b="1" dirty="0"/>
              <a:t>1</a:t>
            </a:r>
            <a:r>
              <a:rPr lang="en" altLang="ko-Kore-KR" sz="1600" dirty="0"/>
              <a:t>, 100, </a:t>
            </a:r>
            <a:r>
              <a:rPr lang="en" altLang="ko-Kore-KR" sz="1600" b="1" dirty="0"/>
              <a:t>2</a:t>
            </a:r>
            <a:r>
              <a:rPr lang="en" altLang="ko-Kore-KR" sz="1600" dirty="0"/>
              <a:t>, </a:t>
            </a:r>
            <a:r>
              <a:rPr lang="en" altLang="ko-Kore-KR" sz="1600" b="1" dirty="0"/>
              <a:t>50</a:t>
            </a:r>
            <a:r>
              <a:rPr lang="en" altLang="ko-Kore-KR" sz="1600" dirty="0"/>
              <a:t>, </a:t>
            </a:r>
            <a:r>
              <a:rPr lang="en" altLang="ko-Kore-KR" sz="1600" b="1" dirty="0"/>
              <a:t>60</a:t>
            </a:r>
            <a:r>
              <a:rPr lang="en" altLang="ko-Kore-KR" sz="1600" dirty="0"/>
              <a:t>, 3, 5, 6, 7, 8} </a:t>
            </a:r>
            <a:r>
              <a:rPr lang="ko-KR" altLang="en-US" sz="1600" dirty="0"/>
              <a:t>이고</a:t>
            </a:r>
            <a:r>
              <a:rPr lang="en-US" altLang="ko-KR" sz="1600" dirty="0"/>
              <a:t>, </a:t>
            </a:r>
            <a:r>
              <a:rPr lang="ko-KR" altLang="en-US" sz="1600" dirty="0"/>
              <a:t>합은 </a:t>
            </a:r>
            <a:r>
              <a:rPr lang="en-US" altLang="ko-KR" sz="1600" dirty="0"/>
              <a:t>113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33" y="3445730"/>
            <a:ext cx="11506529" cy="1198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수열 </a:t>
            </a:r>
            <a:r>
              <a:rPr lang="en" altLang="ko-Kore-KR" sz="1600" dirty="0"/>
              <a:t>A</a:t>
            </a:r>
            <a:r>
              <a:rPr lang="ko-KR" altLang="en-US" sz="1600" dirty="0"/>
              <a:t>의 크기 </a:t>
            </a:r>
            <a:r>
              <a:rPr lang="en" altLang="ko-Kore-KR" sz="1600" dirty="0"/>
              <a:t>N (1 ≤ N ≤ 1,000)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둘째 줄에는 수열 </a:t>
            </a:r>
            <a:r>
              <a:rPr lang="en" altLang="ko-Kore-KR" sz="1600" dirty="0"/>
              <a:t>A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이루고 있는 </a:t>
            </a:r>
            <a:r>
              <a:rPr lang="en" altLang="ko-Kore-KR" sz="1600" dirty="0"/>
              <a:t>A</a:t>
            </a:r>
            <a:r>
              <a:rPr lang="en" altLang="ko-Kore-KR" sz="1600" baseline="-25000" dirty="0"/>
              <a:t>i</a:t>
            </a:r>
            <a:r>
              <a:rPr lang="ko-KR" altLang="en-US" sz="1600" dirty="0"/>
              <a:t>가 주어진다</a:t>
            </a:r>
            <a:r>
              <a:rPr lang="en-US" altLang="ko-KR" sz="1600" dirty="0"/>
              <a:t>. (1 ≤ </a:t>
            </a:r>
            <a:r>
              <a:rPr lang="en" altLang="ko-Kore-KR" sz="1600" dirty="0"/>
              <a:t>A</a:t>
            </a:r>
            <a:r>
              <a:rPr lang="en" altLang="ko-Kore-KR" sz="1600" baseline="-25000" dirty="0"/>
              <a:t>i</a:t>
            </a:r>
            <a:r>
              <a:rPr lang="en" altLang="ko-Kore-KR" sz="1600" dirty="0"/>
              <a:t> ≤ 1,000)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36" y="5333037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수열 </a:t>
            </a:r>
            <a:r>
              <a:rPr lang="en" altLang="ko-Kore-KR" sz="1600" dirty="0"/>
              <a:t>A</a:t>
            </a:r>
            <a:r>
              <a:rPr lang="ko-KR" altLang="en-US" sz="1600" dirty="0"/>
              <a:t>의 합이 가장 큰 증가 부분 수열의 합을 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9F265F-AF8E-744A-F6B1-8959BADC8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82" y="816517"/>
            <a:ext cx="7962900" cy="5537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4B94E95-3D5C-B413-7028-9CA377E01B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182" y="5261517"/>
            <a:ext cx="27178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7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161</Words>
  <Application>Microsoft Macintosh PowerPoint</Application>
  <PresentationFormat>와이드스크린</PresentationFormat>
  <Paragraphs>13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221</cp:revision>
  <dcterms:created xsi:type="dcterms:W3CDTF">2022-02-11T03:22:38Z</dcterms:created>
  <dcterms:modified xsi:type="dcterms:W3CDTF">2022-06-16T09:47:15Z</dcterms:modified>
</cp:coreProperties>
</file>