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64"/>
  </p:normalViewPr>
  <p:slideViewPr>
    <p:cSldViewPr snapToGrid="0">
      <p:cViewPr varScale="1">
        <p:scale>
          <a:sx n="114" d="100"/>
          <a:sy n="114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2022. 6. 14.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766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69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565002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11057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오르막 수 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https://www.acmicpc.net/problem/11057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35" y="1165445"/>
            <a:ext cx="11506529" cy="2306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오르막 수는 수의 자리가 오름차순을 이루는 수를 말한다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이때</a:t>
            </a:r>
            <a:r>
              <a:rPr lang="en-US" altLang="ko-KR" sz="1600" dirty="0"/>
              <a:t>, </a:t>
            </a:r>
            <a:r>
              <a:rPr lang="ko-KR" altLang="en-US" sz="1600" dirty="0"/>
              <a:t>인접한 수가 같아도 오름차순으로 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예를 들어</a:t>
            </a:r>
            <a:r>
              <a:rPr lang="en-US" altLang="ko-KR" sz="1600" dirty="0"/>
              <a:t>, 2234</a:t>
            </a:r>
            <a:r>
              <a:rPr lang="ko-KR" altLang="en-US" sz="1600" dirty="0"/>
              <a:t>와 </a:t>
            </a:r>
            <a:r>
              <a:rPr lang="en-US" altLang="ko-KR" sz="1600" dirty="0"/>
              <a:t>3678, 11119</a:t>
            </a:r>
            <a:r>
              <a:rPr lang="ko-KR" altLang="en-US" sz="1600" dirty="0"/>
              <a:t>는 오르막 수이지만</a:t>
            </a:r>
            <a:r>
              <a:rPr lang="en-US" altLang="ko-KR" sz="1600" dirty="0"/>
              <a:t>, 2232, 3676, 91111</a:t>
            </a:r>
            <a:r>
              <a:rPr lang="ko-KR" altLang="en-US" sz="1600" dirty="0"/>
              <a:t>은 오르막 수가 아니다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수의 길이 </a:t>
            </a:r>
            <a:r>
              <a:rPr lang="en" altLang="ko-Kore-KR" sz="1600" dirty="0"/>
              <a:t>N</a:t>
            </a:r>
            <a:r>
              <a:rPr lang="ko-KR" altLang="en-US" sz="1600" dirty="0"/>
              <a:t>이 주어졌을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오르막 수의 개수를 구하는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수는 </a:t>
            </a:r>
            <a:r>
              <a:rPr lang="en-US" altLang="ko-KR" sz="1600" dirty="0"/>
              <a:t>0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시작할 수 있다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34" y="4088133"/>
            <a:ext cx="11506529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우리의 크기 </a:t>
            </a:r>
            <a:r>
              <a:rPr lang="en" altLang="ko-Kore-KR" sz="1600" dirty="0"/>
              <a:t>N(1≤N≤1,000)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36" y="5333037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길이가 </a:t>
            </a:r>
            <a:r>
              <a:rPr lang="en" altLang="ko-Kore-KR" sz="1600" dirty="0"/>
              <a:t>N</a:t>
            </a:r>
            <a:r>
              <a:rPr lang="ko-KR" altLang="en-US" sz="1600" dirty="0"/>
              <a:t>인 오르막 수의 개수를 </a:t>
            </a:r>
            <a:r>
              <a:rPr lang="en-US" altLang="ko-KR" sz="1600" dirty="0"/>
              <a:t>10,007</a:t>
            </a:r>
            <a:r>
              <a:rPr lang="ko-KR" altLang="en-US" sz="1600" dirty="0"/>
              <a:t>로 나눈 나머지를 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A5BA66-C538-931B-AB11-8005D9F4A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370" y="290114"/>
            <a:ext cx="6821747" cy="61985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3B2A23-8A49-8828-5196-9C9F54286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39" y="5677725"/>
            <a:ext cx="2085278" cy="81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7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114</Words>
  <Application>Microsoft Macintosh PowerPoint</Application>
  <PresentationFormat>와이드스크린</PresentationFormat>
  <Paragraphs>14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217</cp:revision>
  <dcterms:created xsi:type="dcterms:W3CDTF">2022-02-11T03:22:38Z</dcterms:created>
  <dcterms:modified xsi:type="dcterms:W3CDTF">2022-06-14T06:12:43Z</dcterms:modified>
</cp:coreProperties>
</file>