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717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0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리모컨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https://www.acmicpc.net/problem/1107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</a:t>
            </a:r>
            <a:r>
              <a:rPr lang="en" altLang="ko-Kore-KR" sz="1600" dirty="0"/>
              <a:t>TV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수빈이는 채널을 돌리려고 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버튼을 너무 세게 누르는 바람에</a:t>
            </a:r>
            <a:r>
              <a:rPr lang="en-US" altLang="ko-KR" sz="1600" dirty="0"/>
              <a:t>, </a:t>
            </a:r>
            <a:r>
              <a:rPr lang="ko-KR" altLang="en-US" sz="1600" dirty="0"/>
              <a:t>일부 숫자 버튼이 </a:t>
            </a:r>
            <a:r>
              <a:rPr lang="ko-KR" altLang="en-US" sz="1600" dirty="0" err="1"/>
              <a:t>고장났다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리모컨에는 버튼이 </a:t>
            </a:r>
            <a:r>
              <a:rPr lang="en-US" altLang="ko-KR" sz="1600" dirty="0"/>
              <a:t>0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까지 숫자</a:t>
            </a:r>
            <a:r>
              <a:rPr lang="en-US" altLang="ko-KR" sz="1600" dirty="0"/>
              <a:t>, +</a:t>
            </a:r>
            <a:r>
              <a:rPr lang="ko-KR" altLang="en-US" sz="1600" dirty="0"/>
              <a:t>와 </a:t>
            </a:r>
            <a:r>
              <a:rPr lang="en-US" altLang="ko-KR" sz="1600" dirty="0"/>
              <a:t>-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 +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누르면 현재 </a:t>
            </a:r>
            <a:r>
              <a:rPr lang="ko-KR" altLang="en-US" sz="1600" dirty="0" err="1"/>
              <a:t>보고있는</a:t>
            </a:r>
            <a:r>
              <a:rPr lang="ko-KR" altLang="en-US" sz="1600" dirty="0"/>
              <a:t> 채널에서 </a:t>
            </a:r>
            <a:r>
              <a:rPr lang="en-US" altLang="ko-KR" sz="1600" dirty="0"/>
              <a:t>+1</a:t>
            </a:r>
            <a:r>
              <a:rPr lang="ko-KR" altLang="en-US" sz="1600" dirty="0"/>
              <a:t>된 채널로 이동하고</a:t>
            </a:r>
            <a:r>
              <a:rPr lang="en-US" altLang="ko-KR" sz="1600" dirty="0"/>
              <a:t>, -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누르면 </a:t>
            </a:r>
            <a:r>
              <a:rPr lang="en-US" altLang="ko-KR" sz="1600" dirty="0"/>
              <a:t>-1</a:t>
            </a:r>
            <a:r>
              <a:rPr lang="ko-KR" altLang="en-US" sz="1600" dirty="0"/>
              <a:t>된 채널로 이동한다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채널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누른 경우에는 채널이 변하지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채널은 무한대 만큼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수빈이가 지금 이동하려고 하는 채널은 </a:t>
            </a:r>
            <a:r>
              <a:rPr lang="en" altLang="ko-Kore-KR" sz="1600" dirty="0"/>
              <a:t>N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어떤 버튼이 </a:t>
            </a:r>
            <a:r>
              <a:rPr lang="ko-KR" altLang="en-US" sz="1600" dirty="0" err="1"/>
              <a:t>고장났는지</a:t>
            </a:r>
            <a:r>
              <a:rPr lang="ko-KR" altLang="en-US" sz="1600" dirty="0"/>
              <a:t>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채널 </a:t>
            </a:r>
            <a:r>
              <a:rPr lang="en" altLang="ko-Kore-KR" sz="1600" dirty="0"/>
              <a:t>N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이동하기 위해서 버튼을 최소 몇 번 </a:t>
            </a:r>
            <a:r>
              <a:rPr lang="ko-KR" altLang="en-US" sz="1600" dirty="0" err="1"/>
              <a:t>눌러야하는지</a:t>
            </a:r>
            <a:r>
              <a:rPr lang="ko-KR" altLang="en-US" sz="1600" dirty="0"/>
              <a:t>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수빈이가 지금 보고 있는 채널은 </a:t>
            </a:r>
            <a:r>
              <a:rPr lang="en-US" altLang="ko-KR" sz="1600" b="1" dirty="0"/>
              <a:t>100</a:t>
            </a:r>
            <a:r>
              <a:rPr lang="ko-KR" altLang="en-US" sz="1600" b="1" dirty="0"/>
              <a:t>번이다</a:t>
            </a:r>
            <a:r>
              <a:rPr lang="en-US" altLang="ko-KR" sz="1600" b="1" dirty="0"/>
              <a:t>.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5" y="3956443"/>
            <a:ext cx="10733463" cy="1522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수빈이가 이동하려고 하는 채널 </a:t>
            </a:r>
            <a:r>
              <a:rPr lang="en" altLang="ko-Kore-KR" sz="1600" dirty="0"/>
              <a:t>N (0 ≤ N ≤ 500,000)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  </a:t>
            </a:r>
            <a:r>
              <a:rPr lang="ko-KR" altLang="en-US" sz="1600" dirty="0"/>
              <a:t>둘째 줄에는 </a:t>
            </a:r>
            <a:r>
              <a:rPr lang="ko-KR" altLang="en-US" sz="1600" dirty="0" err="1"/>
              <a:t>고장난</a:t>
            </a:r>
            <a:r>
              <a:rPr lang="ko-KR" altLang="en-US" sz="1600" dirty="0"/>
              <a:t> 버튼의 개수 </a:t>
            </a:r>
            <a:r>
              <a:rPr lang="en" altLang="ko-Kore-KR" sz="1600" dirty="0"/>
              <a:t>M (0 ≤ M ≤ 10)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고장난</a:t>
            </a:r>
            <a:r>
              <a:rPr lang="ko-KR" altLang="en-US" sz="1600" dirty="0"/>
              <a:t> 버튼이 있는 경우에는 셋째 줄에는 </a:t>
            </a:r>
            <a:r>
              <a:rPr lang="ko-KR" altLang="en-US" sz="1600" dirty="0" err="1"/>
              <a:t>고장난</a:t>
            </a:r>
            <a:r>
              <a:rPr lang="ko-KR" altLang="en-US" sz="1600" dirty="0"/>
              <a:t> 버튼이 주어지며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버튼이 여러 번 주어지는 경우는 없다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4" y="5800725"/>
            <a:ext cx="1073346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채널 </a:t>
            </a:r>
            <a:r>
              <a:rPr lang="en" altLang="ko-Kore-KR" sz="1600" dirty="0"/>
              <a:t>N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이동하기 위해 버튼을 최소 몇 번 눌러야 하는지를 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402976" y="1231538"/>
            <a:ext cx="5261845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고장 버튼에 따라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2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가지 경우로 나눔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목표 채널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=&gt;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 모두 고장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: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위아래 방향키로만 이동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result = | 100 – C |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 이만 고장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: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=&gt;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~ 999999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까지 버튼을 눌러보며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C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와 가장 가까우면서 고장 난 버튼은 포함되지 않는 채널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을 탐색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=&gt;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result = | N – C | +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채널의 길이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(L)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746898-D722-E9A4-35AC-EC563F90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27" y="1231538"/>
            <a:ext cx="6096971" cy="45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25BCE-9CA0-D674-5C39-9ABC24C57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5" y="1465714"/>
            <a:ext cx="6096971" cy="45751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82E945-A422-3164-84CC-B6545A5D7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33" y="1465713"/>
            <a:ext cx="5390840" cy="457518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AB818B-75B2-E444-C906-B65C25C4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210" y="5039846"/>
            <a:ext cx="2418266" cy="10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274</Words>
  <Application>Microsoft Macintosh PowerPoint</Application>
  <PresentationFormat>와이드스크린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98</cp:revision>
  <dcterms:created xsi:type="dcterms:W3CDTF">2022-02-11T03:22:38Z</dcterms:created>
  <dcterms:modified xsi:type="dcterms:W3CDTF">2022-05-16T02:36:40Z</dcterms:modified>
</cp:coreProperties>
</file>