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20246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1149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RGB</a:t>
            </a:r>
            <a:r>
              <a:rPr lang="ko-KR" altLang="en-US" dirty="0"/>
              <a:t>거리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https://www.acmicpc.net/problem/1149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39" y="750127"/>
            <a:ext cx="11506529" cy="267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RGB</a:t>
            </a:r>
            <a:r>
              <a:rPr lang="ko-KR" altLang="en-US" sz="1600" dirty="0"/>
              <a:t>거리에는 집이 </a:t>
            </a:r>
            <a:r>
              <a:rPr lang="en" altLang="ko-Kore-KR" sz="1600" dirty="0"/>
              <a:t>N</a:t>
            </a:r>
            <a:r>
              <a:rPr lang="ko-KR" altLang="en-US" sz="1600" dirty="0"/>
              <a:t>개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거리는 선분으로 나타낼 수 있고</a:t>
            </a:r>
            <a:r>
              <a:rPr lang="en-US" altLang="ko-KR" sz="1600" dirty="0"/>
              <a:t>, 1</a:t>
            </a:r>
            <a:r>
              <a:rPr lang="ko-KR" altLang="en-US" sz="1600" dirty="0"/>
              <a:t>번 집부터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번 집이 순서대로 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집은 빨강</a:t>
            </a:r>
            <a:r>
              <a:rPr lang="en-US" altLang="ko-KR" sz="1600" dirty="0"/>
              <a:t>, </a:t>
            </a:r>
            <a:r>
              <a:rPr lang="ko-KR" altLang="en-US" sz="1600" dirty="0"/>
              <a:t>초록</a:t>
            </a:r>
            <a:r>
              <a:rPr lang="en-US" altLang="ko-KR" sz="1600" dirty="0"/>
              <a:t>, </a:t>
            </a:r>
            <a:r>
              <a:rPr lang="ko-KR" altLang="en-US" sz="1600" dirty="0"/>
              <a:t>파랑 중 하나의 색으로 칠해야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각각의 집을 빨강</a:t>
            </a:r>
            <a:r>
              <a:rPr lang="en-US" altLang="ko-KR" sz="1600" dirty="0"/>
              <a:t>, </a:t>
            </a:r>
            <a:r>
              <a:rPr lang="ko-KR" altLang="en-US" sz="1600" dirty="0"/>
              <a:t>초록</a:t>
            </a:r>
            <a:r>
              <a:rPr lang="en-US" altLang="ko-KR" sz="1600" dirty="0"/>
              <a:t>, </a:t>
            </a:r>
            <a:r>
              <a:rPr lang="ko-KR" altLang="en-US" sz="1600" dirty="0"/>
              <a:t>파랑으로 칠하는 비용이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규칙을 만족하면서 모든 집을 칠하는 비용의 최솟값을 구해보자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번 집의 색은 </a:t>
            </a:r>
            <a:r>
              <a:rPr lang="en-US" altLang="ko-KR" sz="1600" dirty="0"/>
              <a:t>2</a:t>
            </a:r>
            <a:r>
              <a:rPr lang="ko-KR" altLang="en-US" sz="1600" dirty="0"/>
              <a:t>번 집의 색과 같지 않아야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N</a:t>
            </a:r>
            <a:r>
              <a:rPr lang="ko-KR" altLang="en-US" sz="1600" dirty="0"/>
              <a:t>번 집의 색은 </a:t>
            </a:r>
            <a:r>
              <a:rPr lang="en" altLang="ko-Kore-KR" sz="1600" dirty="0"/>
              <a:t>N-1</a:t>
            </a:r>
            <a:r>
              <a:rPr lang="ko-KR" altLang="en-US" sz="1600" dirty="0"/>
              <a:t>번 집의 색과 같지 않아야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 err="1"/>
              <a:t>i</a:t>
            </a:r>
            <a:r>
              <a:rPr lang="en" altLang="ko-Kore-KR" sz="1600" dirty="0"/>
              <a:t>(2 ≤ 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 ≤ N-1)</a:t>
            </a:r>
            <a:r>
              <a:rPr lang="ko-KR" altLang="en-US" sz="1600" dirty="0"/>
              <a:t>번 집의 색은 </a:t>
            </a:r>
            <a:r>
              <a:rPr lang="en" altLang="ko-Kore-KR" sz="1600" dirty="0"/>
              <a:t>i-1</a:t>
            </a:r>
            <a:r>
              <a:rPr lang="ko-KR" altLang="en-US" sz="1600" dirty="0"/>
              <a:t>번</a:t>
            </a:r>
            <a:r>
              <a:rPr lang="en-US" altLang="ko-KR" sz="1600" dirty="0"/>
              <a:t>, </a:t>
            </a:r>
            <a:r>
              <a:rPr lang="en" altLang="ko-Kore-KR" sz="1600" dirty="0"/>
              <a:t>i+1</a:t>
            </a:r>
            <a:r>
              <a:rPr lang="ko-KR" altLang="en-US" sz="1600" dirty="0"/>
              <a:t>번 집의 색과 같지 않아야 한다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38" y="3775601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집의 수 </a:t>
            </a:r>
            <a:r>
              <a:rPr lang="en" altLang="ko-Kore-KR" sz="1600" dirty="0"/>
              <a:t>N(2 ≤ N ≤ 1,000)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줄에는 각 집을 빨강</a:t>
            </a:r>
            <a:r>
              <a:rPr lang="en-US" altLang="ko-KR" sz="1600" dirty="0"/>
              <a:t>, </a:t>
            </a:r>
            <a:r>
              <a:rPr lang="ko-KR" altLang="en-US" sz="1600" dirty="0"/>
              <a:t>초록</a:t>
            </a:r>
            <a:r>
              <a:rPr lang="en-US" altLang="ko-KR" sz="1600" dirty="0"/>
              <a:t>, </a:t>
            </a:r>
            <a:r>
              <a:rPr lang="ko-KR" altLang="en-US" sz="1600" dirty="0"/>
              <a:t>파랑으로 칠하는 비용이 </a:t>
            </a:r>
            <a:r>
              <a:rPr lang="en-US" altLang="ko-KR" sz="1600" dirty="0"/>
              <a:t>1</a:t>
            </a:r>
            <a:r>
              <a:rPr lang="ko-KR" altLang="en-US" sz="1600" dirty="0"/>
              <a:t>번 집부터 한 줄에 하나씩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집을 칠하는 비용은 </a:t>
            </a:r>
            <a:r>
              <a:rPr lang="en-US" altLang="ko-KR" sz="1600" dirty="0"/>
              <a:t>1,000</a:t>
            </a:r>
            <a:r>
              <a:rPr lang="ko-KR" altLang="en-US" sz="1600" dirty="0"/>
              <a:t>보다 작거나 같은 자연수이다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38" y="5693080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모든 집을 칠하는 비용의 최솟값을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48D1D9-9E0B-A7CD-4409-78BB560C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05" y="648602"/>
            <a:ext cx="8014883" cy="60493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5E6F2-BF17-5AD5-09D3-E22617A38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51" y="648602"/>
            <a:ext cx="1972837" cy="7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184</Words>
  <Application>Microsoft Macintosh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213</cp:revision>
  <dcterms:created xsi:type="dcterms:W3CDTF">2022-02-11T03:22:38Z</dcterms:created>
  <dcterms:modified xsi:type="dcterms:W3CDTF">2022-06-14T02:09:26Z</dcterms:modified>
</cp:coreProperties>
</file>